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386" r:id="rId8"/>
    <p:sldId id="1097" r:id="rId9"/>
    <p:sldId id="1289" r:id="rId10"/>
    <p:sldId id="1387" r:id="rId11"/>
    <p:sldId id="1388" r:id="rId12"/>
    <p:sldId id="1389" r:id="rId13"/>
    <p:sldId id="1390" r:id="rId14"/>
    <p:sldId id="1391" r:id="rId15"/>
    <p:sldId id="1365" r:id="rId16"/>
    <p:sldId id="1400" r:id="rId17"/>
    <p:sldId id="1401" r:id="rId18"/>
    <p:sldId id="1313" r:id="rId19"/>
    <p:sldId id="1297" r:id="rId20"/>
    <p:sldId id="1315" r:id="rId21"/>
    <p:sldId id="1316" r:id="rId22"/>
    <p:sldId id="1322" r:id="rId23"/>
    <p:sldId id="1393" r:id="rId24"/>
    <p:sldId id="1375" r:id="rId25"/>
    <p:sldId id="1402" r:id="rId26"/>
    <p:sldId id="1323" r:id="rId27"/>
    <p:sldId id="1403" r:id="rId28"/>
    <p:sldId id="1324" r:id="rId29"/>
    <p:sldId id="1404" r:id="rId30"/>
    <p:sldId id="1396" r:id="rId31"/>
    <p:sldId id="1319" r:id="rId32"/>
    <p:sldId id="1318" r:id="rId33"/>
    <p:sldId id="1348" r:id="rId3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DEADA"/>
    <a:srgbClr val="F6E7D4"/>
    <a:srgbClr val="FAEDDA"/>
    <a:srgbClr val="E8EEDA"/>
    <a:srgbClr val="E1EDF5"/>
    <a:srgbClr val="37BEB4"/>
    <a:srgbClr val="DD5758"/>
    <a:srgbClr val="F496C0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7138" autoAdjust="0"/>
  </p:normalViewPr>
  <p:slideViewPr>
    <p:cSldViewPr>
      <p:cViewPr varScale="1">
        <p:scale>
          <a:sx n="113" d="100"/>
          <a:sy n="113" d="100"/>
        </p:scale>
        <p:origin x="-2022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3196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5869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0447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명을 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똑같이 나누면 한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몇 명이 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39" name="TextBox 43"/>
          <p:cNvSpPr txBox="1"/>
          <p:nvPr/>
        </p:nvSpPr>
        <p:spPr>
          <a:xfrm>
            <a:off x="418456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똑같이 나누면 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몇 명이 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387827" y="3603930"/>
            <a:ext cx="27694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모둠에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73" y="36597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653882" y="138456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41" y="2096852"/>
            <a:ext cx="6757000" cy="137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명을 두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모둠으로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똑같이 나누면 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몇 명이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1" y="2060848"/>
            <a:ext cx="6757000" cy="1375971"/>
          </a:xfrm>
          <a:prstGeom prst="rect">
            <a:avLst/>
          </a:prstGeom>
        </p:spPr>
      </p:pic>
      <p:sp>
        <p:nvSpPr>
          <p:cNvPr id="39" name="TextBox 43"/>
          <p:cNvSpPr txBox="1"/>
          <p:nvPr/>
        </p:nvSpPr>
        <p:spPr>
          <a:xfrm>
            <a:off x="418456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다섯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똑같이 나누면 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몇 명이 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22683" y="3597209"/>
            <a:ext cx="27694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모둠에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29" y="36530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887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명을 한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두 명씩 나누면 몇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786049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1" y="2125037"/>
            <a:ext cx="6757000" cy="1375971"/>
          </a:xfrm>
          <a:prstGeom prst="rect">
            <a:avLst/>
          </a:prstGeom>
        </p:spPr>
      </p:pic>
      <p:sp>
        <p:nvSpPr>
          <p:cNvPr id="39" name="TextBox 43"/>
          <p:cNvSpPr txBox="1"/>
          <p:nvPr/>
        </p:nvSpPr>
        <p:spPr>
          <a:xfrm>
            <a:off x="418456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나누어야 하는지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275611" y="3667904"/>
            <a:ext cx="47496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빼어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봅니다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89" y="3667039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277360" y="4103784"/>
            <a:ext cx="47478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묶어서 몇 묶음인지 세어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봅니다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44" y="411845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417" y="37424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1151620" y="35526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413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\app\resource\contents\lesson03\ops\lesson03\images\mm_31_3_01_03_01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248" y="42621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명을 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두 명씩 나누면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1" y="2096852"/>
            <a:ext cx="6757000" cy="1375971"/>
          </a:xfrm>
          <a:prstGeom prst="rect">
            <a:avLst/>
          </a:prstGeom>
        </p:spPr>
      </p:pic>
      <p:sp>
        <p:nvSpPr>
          <p:cNvPr id="39" name="TextBox 43"/>
          <p:cNvSpPr txBox="1"/>
          <p:nvPr/>
        </p:nvSpPr>
        <p:spPr>
          <a:xfrm>
            <a:off x="418456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두 명씩 나누면 몇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588183" y="3597209"/>
            <a:ext cx="42410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모둠에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두 명씩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81" y="36283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653882" y="138456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783504" y="13286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08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명을 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두 명씩 나누면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1" y="2089033"/>
            <a:ext cx="6757000" cy="1375971"/>
          </a:xfrm>
          <a:prstGeom prst="rect">
            <a:avLst/>
          </a:prstGeom>
        </p:spPr>
      </p:pic>
      <p:sp>
        <p:nvSpPr>
          <p:cNvPr id="39" name="TextBox 43"/>
          <p:cNvSpPr txBox="1"/>
          <p:nvPr/>
        </p:nvSpPr>
        <p:spPr>
          <a:xfrm>
            <a:off x="418456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다섯 명씩 나누면 몇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583668" y="3607809"/>
            <a:ext cx="42410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모둠에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다섯 명씩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863" y="36389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783504" y="13286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5406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0932" y="1688423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42880" y="1736812"/>
            <a:ext cx="6497371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10÷2</a:t>
            </a:r>
            <a:r>
              <a:rPr lang="ko-KR" altLang="en-US" sz="1900" spc="-1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와 같은 계산을 나눗셈이라 하고</a:t>
            </a:r>
            <a:r>
              <a:rPr lang="en-US" altLang="ko-KR" sz="1900" spc="-1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나누면 </a:t>
            </a:r>
            <a:r>
              <a:rPr lang="en-US" altLang="ko-KR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 됩니다</a:t>
            </a:r>
            <a:r>
              <a:rPr lang="en-US" altLang="ko-KR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195283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명을 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두 명씩 나누면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03" y="2831148"/>
            <a:ext cx="5301709" cy="138994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247964" y="2839284"/>
            <a:ext cx="890814" cy="1159236"/>
          </a:xfrm>
          <a:prstGeom prst="roundRect">
            <a:avLst/>
          </a:prstGeom>
          <a:solidFill>
            <a:srgbClr val="E1ED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2051720" y="2871088"/>
            <a:ext cx="15071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나누어지는 수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B9816CB-D5D3-43D6-837C-2EA3871D4445}"/>
              </a:ext>
            </a:extLst>
          </p:cNvPr>
          <p:cNvSpPr/>
          <p:nvPr/>
        </p:nvSpPr>
        <p:spPr>
          <a:xfrm>
            <a:off x="1588622" y="2804516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15419" y="2839284"/>
            <a:ext cx="342472" cy="27752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4463988" y="3339486"/>
            <a:ext cx="50405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몫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023828" y="3256904"/>
            <a:ext cx="263150" cy="474361"/>
          </a:xfrm>
          <a:prstGeom prst="rect">
            <a:avLst/>
          </a:prstGeom>
          <a:solidFill>
            <a:srgbClr val="E1EDF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2519772" y="3273078"/>
            <a:ext cx="491342" cy="530915"/>
          </a:xfrm>
          <a:prstGeom prst="rect">
            <a:avLst/>
          </a:prstGeom>
          <a:solidFill>
            <a:srgbClr val="E1EDF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311860" y="3250124"/>
            <a:ext cx="242744" cy="474361"/>
          </a:xfrm>
          <a:prstGeom prst="rect">
            <a:avLst/>
          </a:prstGeom>
          <a:solidFill>
            <a:srgbClr val="E1EDF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617109" y="3250124"/>
            <a:ext cx="270815" cy="474361"/>
          </a:xfrm>
          <a:prstGeom prst="rect">
            <a:avLst/>
          </a:prstGeom>
          <a:solidFill>
            <a:srgbClr val="E1EDF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4005150" y="3255454"/>
            <a:ext cx="242814" cy="474361"/>
          </a:xfrm>
          <a:prstGeom prst="rect">
            <a:avLst/>
          </a:prstGeom>
          <a:solidFill>
            <a:srgbClr val="E1EDF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2930567" y="3843542"/>
            <a:ext cx="107458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나누는 수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505100" y="5114276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38778" y="2871088"/>
            <a:ext cx="890814" cy="1265576"/>
          </a:xfrm>
          <a:prstGeom prst="roundRect">
            <a:avLst/>
          </a:prstGeom>
          <a:solidFill>
            <a:srgbClr val="E1ED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2706232" y="4999721"/>
            <a:ext cx="1637116" cy="263186"/>
            <a:chOff x="319554" y="1245924"/>
            <a:chExt cx="2636592" cy="423864"/>
          </a:xfrm>
        </p:grpSpPr>
        <p:pic>
          <p:nvPicPr>
            <p:cNvPr id="54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4367166" y="4981333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60915" y="3239437"/>
            <a:ext cx="206839" cy="20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3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70184" y="3635482"/>
            <a:ext cx="206839" cy="20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21145" y="3431592"/>
            <a:ext cx="206839" cy="20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87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0932" y="1688423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명을 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두 명씩 나누면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B9816CB-D5D3-43D6-837C-2EA3871D4445}"/>
              </a:ext>
            </a:extLst>
          </p:cNvPr>
          <p:cNvSpPr/>
          <p:nvPr/>
        </p:nvSpPr>
        <p:spPr>
          <a:xfrm>
            <a:off x="857569" y="1488559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3" y="226105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23528" y="2060848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10÷2=5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와 같은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식을                      이라 하고</a:t>
            </a:r>
            <a:r>
              <a:rPr lang="en-US" altLang="ko-KR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라고 읽습니다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         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2578286" y="2127766"/>
            <a:ext cx="127638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나눗셈식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402914" y="2608660"/>
            <a:ext cx="33049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나누기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와 같습니다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47" y="3506582"/>
            <a:ext cx="1074546" cy="107454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731" y="3245979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2739222" y="3318924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505100" y="5114276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684166" y="5070022"/>
            <a:ext cx="1654859" cy="269100"/>
            <a:chOff x="290979" y="2009759"/>
            <a:chExt cx="2665167" cy="433388"/>
          </a:xfrm>
        </p:grpSpPr>
        <p:pic>
          <p:nvPicPr>
            <p:cNvPr id="52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4339025" y="4923970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86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0932" y="1688423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명을 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두 명씩 나누면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B9816CB-D5D3-43D6-837C-2EA3871D4445}"/>
              </a:ext>
            </a:extLst>
          </p:cNvPr>
          <p:cNvSpPr/>
          <p:nvPr/>
        </p:nvSpPr>
        <p:spPr>
          <a:xfrm>
            <a:off x="857569" y="1488559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3" y="226105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23528" y="2060848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10÷2=5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와 같은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식을                      이라 하고</a:t>
            </a:r>
            <a:r>
              <a:rPr lang="en-US" altLang="ko-KR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라고 읽습니다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         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2578286" y="2127766"/>
            <a:ext cx="127638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나눗셈식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402914" y="2608660"/>
            <a:ext cx="33049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나누기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와 같습니다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254" y="3506582"/>
            <a:ext cx="1074546" cy="107454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2739222" y="3318924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505100" y="5114276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684166" y="5070022"/>
            <a:ext cx="1654859" cy="269100"/>
            <a:chOff x="290979" y="2009759"/>
            <a:chExt cx="2665167" cy="433388"/>
          </a:xfrm>
        </p:grpSpPr>
        <p:pic>
          <p:nvPicPr>
            <p:cNvPr id="52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4339025" y="4923970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3):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>
            <a:spLocks noChangeArrowheads="1"/>
          </p:cNvSpPr>
          <p:nvPr/>
        </p:nvSpPr>
        <p:spPr bwMode="auto">
          <a:xfrm>
            <a:off x="7049961" y="2811931"/>
            <a:ext cx="1971702" cy="133113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spcBef>
                <a:spcPts val="300"/>
              </a:spcBef>
            </a:pPr>
            <a:r>
              <a:rPr kumimoji="0" lang="en-US" altLang="ko-KR" sz="1000" b="1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b="1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파란색은 읽는 법 표시</a:t>
            </a:r>
            <a:endParaRPr lang="en-US" altLang="ko-KR" sz="1000" b="1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나누기는 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r>
              <a:rPr lang="en-US" altLang="ko-KR" sz="110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</a:t>
            </a:r>
            <a:r>
              <a:rPr lang="en-US" altLang="ko-KR" sz="11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수학에서 나누기는 똑같이 나눈다는 의미야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000795" y="3506582"/>
            <a:ext cx="2841327" cy="1041296"/>
            <a:chOff x="4932040" y="3140968"/>
            <a:chExt cx="1980220" cy="1185312"/>
          </a:xfrm>
          <a:solidFill>
            <a:schemeClr val="bg1"/>
          </a:solidFill>
        </p:grpSpPr>
        <p:sp>
          <p:nvSpPr>
            <p:cNvPr id="33" name="모서리가 둥근 사각형 설명선 32"/>
            <p:cNvSpPr/>
            <p:nvPr/>
          </p:nvSpPr>
          <p:spPr>
            <a:xfrm>
              <a:off x="4932040" y="3140968"/>
              <a:ext cx="1980220" cy="1185312"/>
            </a:xfrm>
            <a:prstGeom prst="wedgeRoundRectCallout">
              <a:avLst>
                <a:gd name="adj1" fmla="val -56331"/>
                <a:gd name="adj2" fmla="val 25318"/>
                <a:gd name="adj3" fmla="val 16667"/>
              </a:avLst>
            </a:prstGeom>
            <a:grpFill/>
            <a:ln w="12700"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72343" y="3219725"/>
              <a:ext cx="1765461" cy="9459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나누기는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나타내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 </a:t>
              </a:r>
            </a:p>
            <a:p>
              <a:pPr algn="ctr"/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수학에서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나누기는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똑같이 나눈다는 의미야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6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3" y="1016732"/>
            <a:ext cx="647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보고       안에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알맞은 수를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785" y="2440788"/>
            <a:ext cx="2451415" cy="736184"/>
          </a:xfrm>
          <a:prstGeom prst="rect">
            <a:avLst/>
          </a:prstGeom>
        </p:spPr>
      </p:pic>
      <p:sp>
        <p:nvSpPr>
          <p:cNvPr id="23" name="TextBox 43"/>
          <p:cNvSpPr txBox="1"/>
          <p:nvPr/>
        </p:nvSpPr>
        <p:spPr>
          <a:xfrm>
            <a:off x="2564150" y="2648235"/>
            <a:ext cx="445144" cy="384721"/>
          </a:xfrm>
          <a:prstGeom prst="rect">
            <a:avLst/>
          </a:prstGeom>
          <a:solidFill>
            <a:srgbClr val="E8EEDA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4" name="TextBox 43"/>
          <p:cNvSpPr txBox="1"/>
          <p:nvPr/>
        </p:nvSpPr>
        <p:spPr>
          <a:xfrm>
            <a:off x="3338222" y="2648235"/>
            <a:ext cx="333678" cy="384721"/>
          </a:xfrm>
          <a:prstGeom prst="rect">
            <a:avLst/>
          </a:prstGeom>
          <a:solidFill>
            <a:srgbClr val="E8EEDA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5" name="TextBox 43"/>
          <p:cNvSpPr txBox="1"/>
          <p:nvPr/>
        </p:nvSpPr>
        <p:spPr>
          <a:xfrm>
            <a:off x="3639520" y="2639963"/>
            <a:ext cx="333678" cy="384721"/>
          </a:xfrm>
          <a:prstGeom prst="rect">
            <a:avLst/>
          </a:prstGeom>
          <a:solidFill>
            <a:srgbClr val="E8EEDA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36" name="TextBox 43"/>
          <p:cNvSpPr txBox="1"/>
          <p:nvPr/>
        </p:nvSpPr>
        <p:spPr>
          <a:xfrm>
            <a:off x="3993521" y="2644121"/>
            <a:ext cx="333678" cy="384721"/>
          </a:xfrm>
          <a:prstGeom prst="rect">
            <a:avLst/>
          </a:prstGeom>
          <a:solidFill>
            <a:srgbClr val="E8EEDA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2959935" y="2648235"/>
            <a:ext cx="366174" cy="384721"/>
          </a:xfrm>
          <a:prstGeom prst="rect">
            <a:avLst/>
          </a:prstGeom>
          <a:solidFill>
            <a:srgbClr val="E8EEDA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3608" y="3822055"/>
            <a:ext cx="1647448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나누어지는 수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77460" y="3823224"/>
            <a:ext cx="1131838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b="1">
                <a:solidFill>
                  <a:schemeClr val="bg1"/>
                </a:solidFill>
              </a:rPr>
              <a:t>나누는 수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84068" y="3822055"/>
            <a:ext cx="406315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b="1">
                <a:solidFill>
                  <a:schemeClr val="bg1"/>
                </a:solidFill>
              </a:rPr>
              <a:t>몫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45974" y="3822055"/>
            <a:ext cx="4211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3144" y="3841545"/>
            <a:ext cx="4211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38204" y="3822055"/>
            <a:ext cx="4211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56" y="36920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200" y="37530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018" y="37209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43" y="105273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나눗셈 알아보기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619724" y="2089269"/>
            <a:ext cx="6497371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20÷4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와 같은 계산을 나눗셈이라 하고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, 20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로 나누면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 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6" y="23128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863600" y="2606611"/>
            <a:ext cx="5436592" cy="1606227"/>
          </a:xfrm>
          <a:prstGeom prst="round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2616985" y="3137193"/>
            <a:ext cx="543438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2953928" y="3114896"/>
            <a:ext cx="543438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271851" y="3140968"/>
            <a:ext cx="543438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589774" y="3114896"/>
            <a:ext cx="543438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884546" y="3137193"/>
            <a:ext cx="543438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15333" y="3081018"/>
            <a:ext cx="206839" cy="20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330354" y="2699628"/>
            <a:ext cx="17015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</a:p>
        </p:txBody>
      </p:sp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28029" y="3537858"/>
            <a:ext cx="206839" cy="20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880209" y="3779748"/>
            <a:ext cx="11877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</a:p>
        </p:txBody>
      </p:sp>
      <p:pic>
        <p:nvPicPr>
          <p:cNvPr id="50" name="Picture 3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78990" y="3309177"/>
            <a:ext cx="206839" cy="20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385829" y="3229671"/>
            <a:ext cx="4742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43" y="27360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170" y="32720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350" y="38355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619725" y="4252506"/>
            <a:ext cx="582448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20÷4=5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와 같은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식을                    이라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하고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                                 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6" y="44761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2627784" y="4344839"/>
            <a:ext cx="11877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344" y="41698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19572" y="4751856"/>
            <a:ext cx="31868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같습니다</a:t>
            </a: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076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2324209" y="1422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핵심 정리 페이지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신규 작성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25743"/>
              </p:ext>
            </p:extLst>
          </p:nvPr>
        </p:nvGraphicFramePr>
        <p:xfrm>
          <a:off x="179388" y="149396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호루라기 소리를 듣고 모여라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수에 맞춰서 모이기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명을 두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모둠으로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명을 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모둠에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두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명씩 나누기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명을 한 모둠에 두 명씩 나누기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307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25" name="직사각형 24"/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34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파일은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파란선은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 보이다가 각 줄의 사과를 클릭할 때 마다 파란선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사과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사과를 똑같은 개수로 나누어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21276" y="3861354"/>
            <a:ext cx="5750924" cy="77305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13309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bg.png, answer_01.svg(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\app\resource\contents\lesson03\ops\lesson03\images\mm_31_3_01_06_02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4349969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46476" y="2930974"/>
            <a:ext cx="1946411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97" y="2397951"/>
            <a:ext cx="6356173" cy="1838332"/>
          </a:xfrm>
          <a:prstGeom prst="rect">
            <a:avLst/>
          </a:prstGeom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14" y="1962732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169961" y="1966198"/>
            <a:ext cx="116034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사과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0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/>
          </a:p>
        </p:txBody>
      </p:sp>
      <p:sp>
        <p:nvSpPr>
          <p:cNvPr id="32" name="타원 31"/>
          <p:cNvSpPr/>
          <p:nvPr/>
        </p:nvSpPr>
        <p:spPr>
          <a:xfrm>
            <a:off x="6269412" y="1976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사각형 설명선 35"/>
          <p:cNvSpPr/>
          <p:nvPr/>
        </p:nvSpPr>
        <p:spPr>
          <a:xfrm>
            <a:off x="5761260" y="3479430"/>
            <a:ext cx="1835076" cy="1353725"/>
          </a:xfrm>
          <a:prstGeom prst="wedgeRectCallout">
            <a:avLst>
              <a:gd name="adj1" fmla="val -88075"/>
              <a:gd name="adj2" fmla="val -2328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이미지 요청</a:t>
            </a:r>
            <a:endParaRPr lang="en-US" altLang="ko-KR" b="1" dirty="0"/>
          </a:p>
          <a:p>
            <a:pPr lvl="0" algn="ctr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suh_p_0301_03_0002_401_1_1.png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라인 포함 이미지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1" dirty="0"/>
          </a:p>
        </p:txBody>
      </p:sp>
      <p:sp>
        <p:nvSpPr>
          <p:cNvPr id="37" name="타원 36"/>
          <p:cNvSpPr/>
          <p:nvPr/>
        </p:nvSpPr>
        <p:spPr>
          <a:xfrm>
            <a:off x="7751763" y="5589240"/>
            <a:ext cx="1008416" cy="10084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이미</a:t>
            </a:r>
            <a:r>
              <a:rPr lang="ko-KR" altLang="en-US" b="1" dirty="0"/>
              <a:t>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504" y="2268971"/>
            <a:ext cx="756096" cy="21321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사과를 똑같은 개수로 나누어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21276" y="3861354"/>
            <a:ext cx="5750924" cy="77305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46476" y="2930974"/>
            <a:ext cx="1946411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97" y="2397951"/>
            <a:ext cx="6356173" cy="1838332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2" name="직사각형 3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1520" y="4042809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사과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/4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/8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묶으면 똑같은 개수로 나눌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14" y="1962732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5169961" y="1966198"/>
            <a:ext cx="116034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사과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0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/>
          </a:p>
        </p:txBody>
      </p:sp>
      <p:sp>
        <p:nvSpPr>
          <p:cNvPr id="38" name="직각 삼각형 37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17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되는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나눗셈식에서 각 숫자가 의미하는 것을      안에 알맞게 써넣으시오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64091" y="3414573"/>
            <a:ext cx="17174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71900" y="3405999"/>
            <a:ext cx="12321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</a:p>
        </p:txBody>
      </p:sp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7050" y="2420888"/>
            <a:ext cx="2309976" cy="70683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549379" y="3419708"/>
            <a:ext cx="5347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662" y="3392332"/>
            <a:ext cx="509296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18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80765" y="3377841"/>
            <a:ext cx="459388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en-US" altLang="ko-KR" smtClean="0"/>
              <a:t>3</a:t>
            </a:r>
            <a:endParaRPr lang="ko-KR" altLang="en-US" dirty="0"/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09" y="32745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28" y="31713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965" y="32938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2735809" y="2573982"/>
            <a:ext cx="509296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33864" y="2558971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74906" y="2554113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88357" y="2558381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93460" y="2554113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43195" y="3377841"/>
            <a:ext cx="459388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en-US" altLang="ko-KR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나눗셈식에서 각 숫자가 의미하는 것을      안에 알맞게 써넣으시오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264091" y="3414573"/>
            <a:ext cx="17174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71900" y="3405999"/>
            <a:ext cx="12321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</a:p>
        </p:txBody>
      </p:sp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7050" y="2420888"/>
            <a:ext cx="2309976" cy="70683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549379" y="3419708"/>
            <a:ext cx="5347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662" y="3392332"/>
            <a:ext cx="509296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18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80765" y="3377841"/>
            <a:ext cx="459388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en-US" altLang="ko-KR" smtClean="0"/>
              <a:t>3</a:t>
            </a:r>
            <a:endParaRPr lang="ko-KR" altLang="en-US" dirty="0"/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09" y="32745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28" y="31713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965" y="32938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2735809" y="2573982"/>
            <a:ext cx="509296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33864" y="2558971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74906" y="2554113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88357" y="2558381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93460" y="2554113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43195" y="3377841"/>
            <a:ext cx="459388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en-US" altLang="ko-KR" smtClean="0"/>
              <a:t>6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7" name="직사각형 4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1520" y="4042809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18÷3=6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에서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나누어지는 수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, 3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나누는 수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, 6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은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으로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나눈 몫입니다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7" name="직각 삼각형 56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09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40" y="2058376"/>
            <a:ext cx="6204066" cy="168972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427984" y="2407057"/>
            <a:ext cx="151939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묶음입니다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수를 써넣고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읽어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되는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63490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899592" y="2422992"/>
            <a:ext cx="30985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사탕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나누면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19254" y="2428085"/>
            <a:ext cx="51642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31554" y="3033017"/>
            <a:ext cx="62487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69374" y="3044513"/>
            <a:ext cx="62487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54099" y="3037245"/>
            <a:ext cx="584659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890838" y="4033629"/>
            <a:ext cx="33940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522" y="39742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359" y="21904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02" y="33715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812" y="33715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22" y="33715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038758" y="3009933"/>
            <a:ext cx="33935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67988" y="3009932"/>
            <a:ext cx="33935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읽어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63490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740" y="2058376"/>
            <a:ext cx="6204066" cy="168972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99592" y="2422992"/>
            <a:ext cx="30985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사탕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나누면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19254" y="2428085"/>
            <a:ext cx="51642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31554" y="3033017"/>
            <a:ext cx="62487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69374" y="3044513"/>
            <a:ext cx="62487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54099" y="3037245"/>
            <a:ext cx="584659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890838" y="4033629"/>
            <a:ext cx="33940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522" y="39742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359" y="21904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02" y="33715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812" y="33715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22" y="33715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4553638" y="2407057"/>
            <a:ext cx="151939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묶음입니다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38758" y="3009933"/>
            <a:ext cx="33935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67988" y="3009932"/>
            <a:ext cx="33935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67" name="직사각형 6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1520" y="4042809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사탕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28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나누면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묶음입니다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나눗셈식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28÷4=7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로 나타내고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’28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나누기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과 같습니다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라고 읽습니다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70" name="직각 삼각형 69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01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꽃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주려면 한 명에게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송이씩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나누어 주어야 하는지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394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도형이 나타나 꽃을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묶음으로 나눔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235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4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165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첨부이미지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suh_p_0301_03_0002_401_1_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꽃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.jpg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347864" y="4906646"/>
            <a:ext cx="5901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22" y="4951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19235" y="1902783"/>
            <a:ext cx="15114978" cy="102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200177" y="1924539"/>
            <a:ext cx="13726349" cy="1071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222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455482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499598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01" y="2362305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205" y="2348880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09" y="2335455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413" y="2322030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517" y="2308605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78429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65004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51579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38154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24729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115616" y="2308605"/>
            <a:ext cx="4752528" cy="1084391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15616" y="3460733"/>
            <a:ext cx="4752528" cy="1084391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829101" y="4898951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꽃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주려면 한 명에게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송이씩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나누어 주어야 하는지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394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19235" y="1902783"/>
            <a:ext cx="15114978" cy="102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200177" y="1924539"/>
            <a:ext cx="13726349" cy="1071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222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01" y="2362305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205" y="2348880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09" y="2335455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413" y="2322030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517" y="2308605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78429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65004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51579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38154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24729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115616" y="2308605"/>
            <a:ext cx="4752528" cy="1084391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15616" y="3460733"/>
            <a:ext cx="4752528" cy="1084391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6" name="직각 삼각형 55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347864" y="4906646"/>
            <a:ext cx="5901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829101" y="4898951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endParaRPr lang="ko-KR" altLang="en-US" sz="1900"/>
          </a:p>
        </p:txBody>
      </p:sp>
      <p:grpSp>
        <p:nvGrpSpPr>
          <p:cNvPr id="52" name="그룹 51"/>
          <p:cNvGrpSpPr/>
          <p:nvPr/>
        </p:nvGrpSpPr>
        <p:grpSpPr>
          <a:xfrm>
            <a:off x="192745" y="3609020"/>
            <a:ext cx="6677325" cy="1360066"/>
            <a:chOff x="192745" y="3609020"/>
            <a:chExt cx="6677325" cy="1360066"/>
          </a:xfrm>
        </p:grpSpPr>
        <p:sp>
          <p:nvSpPr>
            <p:cNvPr id="53" name="직사각형 52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7807" y="4208195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10 ÷ 2 = 5</a:t>
              </a:r>
            </a:p>
          </p:txBody>
        </p:sp>
      </p:grp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22" y="50434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00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0" y="897240"/>
            <a:ext cx="6928628" cy="472843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640" y="888668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호루라기 </a:t>
            </a:r>
            <a:r>
              <a:rPr lang="ko-KR" altLang="en-US" sz="3200" b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소리를 </a:t>
            </a:r>
            <a:endParaRPr lang="en-US" altLang="ko-KR" sz="3200" b="1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200" b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듣고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모여라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2382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mm_31_3_01_02_01_ani.mp4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바둑돌을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묶으면 몇 묶음인지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 선은 처음에는 안 보이다가 답 칸이나 정답 확인 클릭하면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93031" y="1768911"/>
            <a:ext cx="9561971" cy="99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248001" y="4095521"/>
            <a:ext cx="4877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390" y="41408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3246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4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165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첨부이미지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suh_p_0301_03_0002_401_1_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바둑돌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.jpg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075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532630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113" y="2532629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257" y="2532630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60" y="2532628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036" y="2532627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70" y="2532626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584" y="2532625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458" y="2532624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827583" y="2456892"/>
            <a:ext cx="2760261" cy="79208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647943" y="2456892"/>
            <a:ext cx="2760261" cy="79208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635896" y="4088395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묶음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1305362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동그라미 표시로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엑스는 나타났다가 사라짐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11560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몫이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표 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758" y="1592796"/>
            <a:ext cx="360040" cy="35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687103" y="2431293"/>
            <a:ext cx="3672408" cy="809404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43" y="2511272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819" y="2550374"/>
            <a:ext cx="547437" cy="5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11" y="2550373"/>
            <a:ext cx="547437" cy="5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6255" y="2639427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12÷4=3,    16÷4=4,     24÷4=6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257864" y="30087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87103" y="2468084"/>
            <a:ext cx="3672408" cy="73582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949802" y="2639427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2906" y="344454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82991" y="345028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89485" y="3477175"/>
            <a:ext cx="5454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82578" y="3466835"/>
            <a:ext cx="4228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88581" y="3477175"/>
            <a:ext cx="4228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9" y="38138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716" y="38084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613" y="38029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보고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9635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6577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242027" y="2960948"/>
            <a:ext cx="4626117" cy="143430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815123" y="2276872"/>
            <a:ext cx="1479925" cy="4010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24÷6=4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68714" y="326507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37451" y="3265078"/>
            <a:ext cx="3777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09" y="31134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843808" y="326507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98524" y="3265078"/>
            <a:ext cx="3777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88224" y="3265078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71418" y="370774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13554" y="3707740"/>
            <a:ext cx="4982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22130" y="370774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59832" y="3707740"/>
            <a:ext cx="3777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47864" y="3707740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몫입니다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894" y="31072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374" y="39482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70" y="39482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0" r="6153"/>
          <a:stretch/>
        </p:blipFill>
        <p:spPr bwMode="auto">
          <a:xfrm>
            <a:off x="216262" y="1645457"/>
            <a:ext cx="3178473" cy="382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 속 학생은 몇 명인가요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57046" y="1988840"/>
            <a:ext cx="13835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192" y="2180672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968044" y="1246326"/>
            <a:ext cx="1962889" cy="267046"/>
            <a:chOff x="4968044" y="1246326"/>
            <a:chExt cx="1962889" cy="267046"/>
          </a:xfrm>
        </p:grpSpPr>
        <p:sp>
          <p:nvSpPr>
            <p:cNvPr id="33" name="직사각형 32"/>
            <p:cNvSpPr/>
            <p:nvPr/>
          </p:nvSpPr>
          <p:spPr>
            <a:xfrm>
              <a:off x="5639384" y="125778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968044" y="125495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300192" y="124632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5639384" y="125727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68044" y="125682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4757935" y="1086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3364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SA31301.psd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\052071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3-1-3\Links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9" y="966062"/>
            <a:ext cx="6898789" cy="462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최대한 크게 넣기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02520" y="1628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684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SA31301.psd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\052071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3-1-3\Links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0" r="6153"/>
          <a:stretch/>
        </p:blipFill>
        <p:spPr bwMode="auto">
          <a:xfrm>
            <a:off x="216262" y="1645457"/>
            <a:ext cx="3178473" cy="382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무슨 활동을 하려고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912" y="2026585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만들기 놀이를 하려고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8204" y="2281912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779912" y="2746665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선생님이 부르는 수에 맞춰 모이려고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196" y="3037996"/>
            <a:ext cx="360000" cy="355000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4968044" y="1246326"/>
            <a:ext cx="1962889" cy="267046"/>
            <a:chOff x="4968044" y="1246326"/>
            <a:chExt cx="1962889" cy="267046"/>
          </a:xfrm>
        </p:grpSpPr>
        <p:sp>
          <p:nvSpPr>
            <p:cNvPr id="41" name="직사각형 40"/>
            <p:cNvSpPr/>
            <p:nvPr/>
          </p:nvSpPr>
          <p:spPr>
            <a:xfrm>
              <a:off x="5639384" y="125778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68044" y="125495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00192" y="124632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0" r="6153"/>
          <a:stretch/>
        </p:blipFill>
        <p:spPr bwMode="auto">
          <a:xfrm>
            <a:off x="216262" y="1645457"/>
            <a:ext cx="3178473" cy="382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86214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선생님이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외치면 어떻게 해야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912" y="2268778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명씩 짝을 지어 모여야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514" y="2590886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4968044" y="1254952"/>
            <a:ext cx="1962889" cy="257205"/>
            <a:chOff x="4968044" y="1254952"/>
            <a:chExt cx="1962889" cy="257205"/>
          </a:xfrm>
        </p:grpSpPr>
        <p:sp>
          <p:nvSpPr>
            <p:cNvPr id="43" name="직사각형 42"/>
            <p:cNvSpPr/>
            <p:nvPr/>
          </p:nvSpPr>
          <p:spPr>
            <a:xfrm>
              <a:off x="4968044" y="125495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00192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652120" y="125654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00653" y="125699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845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바둑돌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9572" y="196460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나누는 활동을 통해 나눗셈을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8" y="2075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8" y="25104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19571" y="238469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쓰고 읽는 방법을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명을 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똑같이 나누면 한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몇 명이 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3650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\app\resource\contents\lesson03\ops\lesson03\images\mm_31_3_01_03_01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786049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418456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나누어야 하는지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965241" y="3652289"/>
            <a:ext cx="533495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명씩 두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모둠에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나눕니다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42" y="36939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19" y="365142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966990" y="4088169"/>
            <a:ext cx="53332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모둠이므로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학생 수를 반으로 나눕니다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74" y="4102840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311" y="41439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841250" y="35370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941" y="2089033"/>
            <a:ext cx="6757000" cy="1375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42610</TotalTime>
  <Words>2574</Words>
  <Application>Microsoft Office PowerPoint</Application>
  <PresentationFormat>화면 슬라이드 쇼(4:3)</PresentationFormat>
  <Paragraphs>861</Paragraphs>
  <Slides>33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N</cp:lastModifiedBy>
  <cp:revision>7580</cp:revision>
  <dcterms:created xsi:type="dcterms:W3CDTF">2008-07-15T12:19:11Z</dcterms:created>
  <dcterms:modified xsi:type="dcterms:W3CDTF">2022-03-02T07:53:42Z</dcterms:modified>
</cp:coreProperties>
</file>