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246" y="-72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3.png"  /><Relationship Id="rId11" Type="http://schemas.openxmlformats.org/officeDocument/2006/relationships/image" Target="../media/image35.png"  /><Relationship Id="rId12" Type="http://schemas.openxmlformats.org/officeDocument/2006/relationships/image" Target="../media/image34.png"  /><Relationship Id="rId13" Type="http://schemas.openxmlformats.org/officeDocument/2006/relationships/image" Target="../media/image36.png"  /><Relationship Id="rId14" Type="http://schemas.openxmlformats.org/officeDocument/2006/relationships/image" Target="../media/image19.png"  /><Relationship Id="rId15" Type="http://schemas.openxmlformats.org/officeDocument/2006/relationships/image" Target="../media/image19.png"  /><Relationship Id="rId16" Type="http://schemas.openxmlformats.org/officeDocument/2006/relationships/image" Target="../media/image37.png"  /><Relationship Id="rId2" Type="http://schemas.openxmlformats.org/officeDocument/2006/relationships/image" Target="../media/image30.png"  /><Relationship Id="rId3" Type="http://schemas.openxmlformats.org/officeDocument/2006/relationships/image" Target="../media/image16.png"  /><Relationship Id="rId4" Type="http://schemas.openxmlformats.org/officeDocument/2006/relationships/image" Target="../media/image28.png"  /><Relationship Id="rId5" Type="http://schemas.openxmlformats.org/officeDocument/2006/relationships/image" Target="../media/image17.png"  /><Relationship Id="rId6" Type="http://schemas.openxmlformats.org/officeDocument/2006/relationships/image" Target="../media/image31.png"  /><Relationship Id="rId7" Type="http://schemas.openxmlformats.org/officeDocument/2006/relationships/image" Target="../media/image31.png"  /><Relationship Id="rId8" Type="http://schemas.openxmlformats.org/officeDocument/2006/relationships/image" Target="../media/image4.png"  /><Relationship Id="rId9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38.jpe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7.png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21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28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1.png"  /><Relationship Id="rId11" Type="http://schemas.openxmlformats.org/officeDocument/2006/relationships/image" Target="../media/image4.png"  /><Relationship Id="rId12" Type="http://schemas.openxmlformats.org/officeDocument/2006/relationships/image" Target="../media/image4.png"  /><Relationship Id="rId13" Type="http://schemas.openxmlformats.org/officeDocument/2006/relationships/image" Target="../media/image19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2" Type="http://schemas.openxmlformats.org/officeDocument/2006/relationships/image" Target="../media/image29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30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17.png"  /><Relationship Id="rId9" Type="http://schemas.openxmlformats.org/officeDocument/2006/relationships/image" Target="../media/image3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594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4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8114" y="2600908"/>
            <a:ext cx="6390552" cy="213972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칠교판으로 만든 모양에서 크고 작은 직사각형이 모두 몇 개인지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800">
                <a:latin typeface="맑은 고딕"/>
                <a:ea typeface="맑은 고딕"/>
              </a:rPr>
              <a:t>개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800">
                <a:latin typeface="맑은 고딕"/>
                <a:ea typeface="맑은 고딕"/>
              </a:rPr>
              <a:t>개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직사각형 57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  <a:latin typeface="맑은 고딕"/>
                <a:ea typeface="맑은 고딕"/>
              </a:rPr>
              <a:t>1</a:t>
            </a:r>
            <a:endParaRPr lang="ko-KR" altLang="en-US" sz="2000" b="1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38468" y="3812082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  <a:latin typeface="맑은 고딕"/>
                <a:ea typeface="맑은 고딕"/>
              </a:rPr>
              <a:t>3</a:t>
            </a:r>
            <a:endParaRPr lang="ko-KR" altLang="en-US" sz="2000" b="1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981846" y="3812082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 rot="0">
            <a:off x="225605" y="2600906"/>
            <a:ext cx="6667165" cy="2658471"/>
            <a:chOff x="179512" y="3398738"/>
            <a:chExt cx="6667165" cy="1874552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499885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398738"/>
              <a:ext cx="6667165" cy="1686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화면 선택 시 보이는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4" name="모서리가 둥근 직사각형 67"/>
          <p:cNvSpPr/>
          <p:nvPr/>
        </p:nvSpPr>
        <p:spPr>
          <a:xfrm>
            <a:off x="410103" y="2411634"/>
            <a:ext cx="561114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sz="1200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2_5_4_answer_2.png</a:t>
                      </a:r>
                      <a:endParaRPr kumimoji="0" lang="en-US" altLang="ko-KR" sz="100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70" name="Picture 11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4122087" y="4653136"/>
            <a:ext cx="269893" cy="2636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832374" y="4664724"/>
            <a:ext cx="276170" cy="269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164119" y="4713410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671900" y="4719686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436367" y="2832931"/>
            <a:ext cx="1809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36367" y="4216776"/>
            <a:ext cx="18097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622783" y="2744924"/>
            <a:ext cx="6077584" cy="3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왼쪽 모양에서 크고 작은 직사각형은 </a:t>
            </a:r>
            <a:r>
              <a:rPr lang="en-US" altLang="ko-KR" sz="1900">
                <a:latin typeface="맑은 고딕"/>
                <a:ea typeface="맑은 고딕"/>
              </a:rPr>
              <a:t>1</a:t>
            </a:r>
            <a:r>
              <a:rPr lang="ko-KR" altLang="en-US" sz="1900">
                <a:latin typeface="맑은 고딕"/>
                <a:ea typeface="맑은 고딕"/>
              </a:rPr>
              <a:t>개입니다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783" y="4162899"/>
            <a:ext cx="6077584" cy="664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오른쪽 모양에서 크고 작은 직사각형은 모두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개입니다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1263763" y="3104964"/>
            <a:ext cx="4535907" cy="10557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00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96229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도형이 직사각형이 아닌 까닭을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82928" y="2132856"/>
            <a:ext cx="2061080" cy="156537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2_5_5_bg.sgv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683568" y="3897052"/>
            <a:ext cx="759149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까닭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5253" y="4335606"/>
            <a:ext cx="5790440" cy="7197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      주어진 도형은 네 각이 모두 직각인 사각형이 아니기 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때문입니다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9100" y="4365104"/>
            <a:ext cx="290512" cy="2333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5692" y="4199323"/>
            <a:ext cx="360000" cy="355000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556984" y="4280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73456" y="2066799"/>
            <a:ext cx="2622580" cy="16862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내 예 약물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09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4446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4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060849"/>
            <a:ext cx="6768753" cy="343736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560294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408204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125979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5851190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364" y="2633575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87724" y="2530079"/>
            <a:ext cx="4165620" cy="37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: </a:t>
            </a:r>
            <a:r>
              <a:rPr lang="ko-KR" altLang="en-US" sz="1900">
                <a:latin typeface="맑은 고딕"/>
                <a:ea typeface="맑은 고딕"/>
              </a:rPr>
              <a:t>네 각이 모두 직각인 사각형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6310" y="2523301"/>
            <a:ext cx="1325467" cy="401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000" b="1" i="0" u="none" strike="noStrike" cap="none" normalizeH="0" baseline="0">
                <a:solidFill>
                  <a:schemeClr val="accent1"/>
                </a:solidFill>
                <a:effectLst/>
                <a:latin typeface="맑은 고딕"/>
                <a:ea typeface="맑은 고딕"/>
              </a:rPr>
              <a:t>직사각형</a:t>
            </a:r>
            <a:endParaRPr kumimoji="1" lang="ko-KR" altLang="en-US" sz="2000" b="1" i="0" u="none" strike="noStrike" cap="none" normalizeH="0" baseline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71700" y="2333035"/>
            <a:ext cx="327273" cy="322727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2_5_4_01.sgv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42999" y="3176972"/>
            <a:ext cx="2273017" cy="18393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직사각형을 모두 찾아 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50769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6454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41665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7739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96073" y="1604119"/>
            <a:ext cx="387795" cy="3756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2_5_1_01.png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 rot="0">
            <a:off x="1187624" y="2204864"/>
            <a:ext cx="4717213" cy="2772308"/>
            <a:chOff x="1187624" y="2204864"/>
            <a:chExt cx="4717213" cy="2772308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1187624" y="2204864"/>
              <a:ext cx="4717213" cy="2772308"/>
              <a:chOff x="-325389" y="2189041"/>
              <a:chExt cx="5886451" cy="3459470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-325388" y="2189041"/>
                <a:ext cx="5886450" cy="1590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1440" r="1370"/>
              <a:stretch>
                <a:fillRect/>
              </a:stretch>
            </p:blipFill>
            <p:spPr>
              <a:xfrm>
                <a:off x="-325389" y="3753036"/>
                <a:ext cx="5832247" cy="1895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그룹 3"/>
            <p:cNvGrpSpPr/>
            <p:nvPr/>
          </p:nvGrpSpPr>
          <p:grpSpPr>
            <a:xfrm rot="0">
              <a:off x="1259212" y="2257551"/>
              <a:ext cx="4464916" cy="2683617"/>
              <a:chOff x="1259212" y="2257551"/>
              <a:chExt cx="4464916" cy="2683617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1259212" y="2257551"/>
                <a:ext cx="1170975" cy="11617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2924521" y="2257551"/>
                <a:ext cx="1143423" cy="1148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4576114" y="2257551"/>
                <a:ext cx="1148014" cy="1152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259632" y="3752737"/>
                <a:ext cx="1211733" cy="11884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2915816" y="3740079"/>
                <a:ext cx="1205744" cy="12010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4572000" y="3753036"/>
                <a:ext cx="1152128" cy="1156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</p:grpSp>
      <p:sp>
        <p:nvSpPr>
          <p:cNvPr id="69" name="모서리가 둥근 직사각형 68"/>
          <p:cNvSpPr/>
          <p:nvPr/>
        </p:nvSpPr>
        <p:spPr>
          <a:xfrm>
            <a:off x="971600" y="2060848"/>
            <a:ext cx="5121615" cy="303046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2" name="타원 71"/>
          <p:cNvSpPr/>
          <p:nvPr/>
        </p:nvSpPr>
        <p:spPr>
          <a:xfrm>
            <a:off x="468504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33380" y="26651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680201" y="2674688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701000" y="4182454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 rot="0">
            <a:off x="5004048" y="2744924"/>
            <a:ext cx="278380" cy="278381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 rot="0">
            <a:off x="5041595" y="4202533"/>
            <a:ext cx="278380" cy="278381"/>
            <a:chOff x="5302260" y="5072084"/>
            <a:chExt cx="401643" cy="401644"/>
          </a:xfrm>
        </p:grpSpPr>
        <p:cxnSp>
          <p:nvCxnSpPr>
            <p:cNvPr id="85" name="직선 연결선 84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 rot="0">
            <a:off x="3407041" y="4202533"/>
            <a:ext cx="278380" cy="278381"/>
            <a:chOff x="5302260" y="5072084"/>
            <a:chExt cx="401643" cy="401644"/>
          </a:xfrm>
        </p:grpSpPr>
        <p:cxnSp>
          <p:nvCxnSpPr>
            <p:cNvPr id="93" name="직선 연결선 92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95" name="TextBox 94"/>
          <p:cNvSpPr txBox="1"/>
          <p:nvPr/>
        </p:nvSpPr>
        <p:spPr>
          <a:xfrm>
            <a:off x="7018371" y="1092168"/>
            <a:ext cx="2125629" cy="176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미니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 참고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정답 확인 버튼을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사각형 클릭 시 직각 표시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120" name="그룹 119"/>
          <p:cNvGrpSpPr/>
          <p:nvPr/>
        </p:nvGrpSpPr>
        <p:grpSpPr>
          <a:xfrm rot="5400000" flipH="1">
            <a:off x="3579620" y="3099557"/>
            <a:ext cx="86074" cy="98486"/>
            <a:chOff x="647548" y="1893645"/>
            <a:chExt cx="252040" cy="203228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rot="0" flipH="1">
            <a:off x="3577797" y="2462623"/>
            <a:ext cx="107862" cy="107862"/>
            <a:chOff x="647552" y="1844824"/>
            <a:chExt cx="252040" cy="252040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5400000" flipH="1">
            <a:off x="3316019" y="3101459"/>
            <a:ext cx="86073" cy="94681"/>
            <a:chOff x="647551" y="1844824"/>
            <a:chExt cx="252040" cy="252040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0" flipH="1">
            <a:off x="3305114" y="2462656"/>
            <a:ext cx="107827" cy="107827"/>
            <a:chOff x="647552" y="1844825"/>
            <a:chExt cx="252040" cy="252040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2700000" flipH="1">
            <a:off x="2088287" y="4298673"/>
            <a:ext cx="122392" cy="134631"/>
            <a:chOff x="647552" y="1844824"/>
            <a:chExt cx="252040" cy="252040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8900000" flipH="1">
            <a:off x="1804498" y="4009508"/>
            <a:ext cx="134631" cy="134631"/>
            <a:chOff x="647552" y="1844824"/>
            <a:chExt cx="252040" cy="252040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2700000" flipH="1">
            <a:off x="1816282" y="4570635"/>
            <a:ext cx="122392" cy="134631"/>
            <a:chOff x="647551" y="1844824"/>
            <a:chExt cx="252040" cy="252040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18900000" flipH="1">
            <a:off x="1516868" y="4283978"/>
            <a:ext cx="134631" cy="134631"/>
            <a:chOff x="647552" y="1844825"/>
            <a:chExt cx="252040" cy="252040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 rot="5400000" flipH="1">
            <a:off x="2103456" y="3091757"/>
            <a:ext cx="86074" cy="98486"/>
            <a:chOff x="647548" y="1893645"/>
            <a:chExt cx="252040" cy="203228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0" flipH="1">
            <a:off x="2087724" y="2454823"/>
            <a:ext cx="107862" cy="107862"/>
            <a:chOff x="647552" y="1844824"/>
            <a:chExt cx="252040" cy="252040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 rot="5400000" flipH="1">
            <a:off x="1479960" y="3093659"/>
            <a:ext cx="86073" cy="94681"/>
            <a:chOff x="647551" y="1844824"/>
            <a:chExt cx="252040" cy="252040"/>
          </a:xfrm>
        </p:grpSpPr>
        <p:cxnSp>
          <p:nvCxnSpPr>
            <p:cNvPr id="157" name="직선 연결선 156"/>
            <p:cNvCxnSpPr/>
            <p:nvPr/>
          </p:nvCxnSpPr>
          <p:spPr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 rot="0" flipH="1">
            <a:off x="1498711" y="2454856"/>
            <a:ext cx="107827" cy="107827"/>
            <a:chOff x="647552" y="1844825"/>
            <a:chExt cx="252040" cy="252040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50769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6454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41665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7739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187624" y="2204864"/>
            <a:ext cx="4717213" cy="2772308"/>
            <a:chOff x="1187624" y="2204864"/>
            <a:chExt cx="4717213" cy="2772308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1187624" y="2204864"/>
              <a:ext cx="4717213" cy="2772308"/>
              <a:chOff x="-325389" y="2189041"/>
              <a:chExt cx="5886451" cy="3459470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-325388" y="2189041"/>
                <a:ext cx="5886450" cy="1590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1440" r="1370"/>
              <a:stretch>
                <a:fillRect/>
              </a:stretch>
            </p:blipFill>
            <p:spPr>
              <a:xfrm>
                <a:off x="-325389" y="3753036"/>
                <a:ext cx="5832247" cy="1895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그룹 3"/>
            <p:cNvGrpSpPr/>
            <p:nvPr/>
          </p:nvGrpSpPr>
          <p:grpSpPr>
            <a:xfrm rot="0">
              <a:off x="1259212" y="2257551"/>
              <a:ext cx="4464916" cy="2683617"/>
              <a:chOff x="1259212" y="2257551"/>
              <a:chExt cx="4464916" cy="2683617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1259212" y="2257551"/>
                <a:ext cx="1170975" cy="11617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2924521" y="2257551"/>
                <a:ext cx="1143423" cy="1148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4576114" y="2257551"/>
                <a:ext cx="1148014" cy="1152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1259632" y="3752737"/>
                <a:ext cx="1211733" cy="11884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2915816" y="3740079"/>
                <a:ext cx="1205744" cy="12010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4572000" y="3753036"/>
                <a:ext cx="1152128" cy="1156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</p:grpSp>
      <p:sp>
        <p:nvSpPr>
          <p:cNvPr id="69" name="모서리가 둥근 직사각형 68"/>
          <p:cNvSpPr/>
          <p:nvPr/>
        </p:nvSpPr>
        <p:spPr>
          <a:xfrm>
            <a:off x="971600" y="2060848"/>
            <a:ext cx="5121615" cy="303046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3333380" y="26651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680201" y="2674688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701000" y="4182454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 rot="0">
            <a:off x="5004048" y="2744924"/>
            <a:ext cx="278380" cy="278381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 rot="0">
            <a:off x="5041595" y="4202533"/>
            <a:ext cx="278380" cy="278381"/>
            <a:chOff x="5302260" y="5072084"/>
            <a:chExt cx="401643" cy="401644"/>
          </a:xfrm>
        </p:grpSpPr>
        <p:cxnSp>
          <p:nvCxnSpPr>
            <p:cNvPr id="85" name="직선 연결선 84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 rot="0">
            <a:off x="3407041" y="4202533"/>
            <a:ext cx="278380" cy="278381"/>
            <a:chOff x="5302260" y="5072084"/>
            <a:chExt cx="401643" cy="401644"/>
          </a:xfrm>
        </p:grpSpPr>
        <p:cxnSp>
          <p:nvCxnSpPr>
            <p:cNvPr id="93" name="직선 연결선 92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확인 선택 시 보이는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95" name="그룹 94"/>
          <p:cNvGrpSpPr/>
          <p:nvPr/>
        </p:nvGrpSpPr>
        <p:grpSpPr>
          <a:xfrm rot="0">
            <a:off x="225605" y="3174452"/>
            <a:ext cx="6667165" cy="2084927"/>
            <a:chOff x="225605" y="3174452"/>
            <a:chExt cx="6667165" cy="2084927"/>
          </a:xfrm>
        </p:grpSpPr>
        <p:grpSp>
          <p:nvGrpSpPr>
            <p:cNvPr id="96" name="그룹 95"/>
            <p:cNvGrpSpPr/>
            <p:nvPr/>
          </p:nvGrpSpPr>
          <p:grpSpPr>
            <a:xfrm rot="0">
              <a:off x="225605" y="3174452"/>
              <a:ext cx="6667165" cy="2084927"/>
              <a:chOff x="179512" y="2613652"/>
              <a:chExt cx="6667165" cy="2659638"/>
            </a:xfrm>
          </p:grpSpPr>
          <p:sp>
            <p:nvSpPr>
              <p:cNvPr id="100" name="직각 삼각형 99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 rotWithShape="1">
              <a:blip r:embed="rId13"/>
              <a:srcRect/>
              <a:stretch>
                <a:fillRect/>
              </a:stretch>
            </p:blipFill>
            <p:spPr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97" name="Picture 2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2627784" y="4033289"/>
              <a:ext cx="180975" cy="20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TextBox 97"/>
            <p:cNvSpPr txBox="1"/>
            <p:nvPr/>
          </p:nvSpPr>
          <p:spPr>
            <a:xfrm>
              <a:off x="2743314" y="3969060"/>
              <a:ext cx="40249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>
                  <a:latin typeface="맑은 고딕"/>
                  <a:ea typeface="맑은 고딕"/>
                </a:rPr>
                <a:t>직사각형은 네 각이 모두 직각인 사각형입니다</a:t>
              </a:r>
              <a:r>
                <a:rPr lang="en-US" altLang="ko-KR" sz="1800">
                  <a:latin typeface="맑은 고딕"/>
                  <a:ea typeface="맑은 고딕"/>
                </a:rPr>
                <a:t>.</a:t>
              </a:r>
              <a:endParaRPr lang="ko-KR" altLang="en-US" sz="1800">
                <a:latin typeface="맑은 고딕"/>
                <a:ea typeface="맑은 고딕"/>
              </a:endParaRPr>
            </a:p>
          </p:txBody>
        </p:sp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571285" y="3519649"/>
              <a:ext cx="1876439" cy="149469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6" name="그룹 105"/>
          <p:cNvGrpSpPr/>
          <p:nvPr/>
        </p:nvGrpSpPr>
        <p:grpSpPr>
          <a:xfrm rot="5400000" flipH="1">
            <a:off x="3579620" y="3099557"/>
            <a:ext cx="86074" cy="98486"/>
            <a:chOff x="647548" y="1893645"/>
            <a:chExt cx="252040" cy="20322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 rot="0" flipH="1">
            <a:off x="3577797" y="2462623"/>
            <a:ext cx="107862" cy="107862"/>
            <a:chOff x="647552" y="1844824"/>
            <a:chExt cx="252040" cy="25204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 rot="5400000" flipH="1">
            <a:off x="3316019" y="3101459"/>
            <a:ext cx="86073" cy="94681"/>
            <a:chOff x="647551" y="1844824"/>
            <a:chExt cx="252040" cy="252040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 rot="0" flipH="1">
            <a:off x="3305114" y="2462656"/>
            <a:ext cx="107827" cy="107827"/>
            <a:chOff x="647552" y="1844825"/>
            <a:chExt cx="252040" cy="252040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 rot="5400000" flipH="1">
            <a:off x="2103456" y="3091757"/>
            <a:ext cx="86074" cy="98486"/>
            <a:chOff x="647548" y="1893645"/>
            <a:chExt cx="252040" cy="203228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 rot="0" flipH="1">
            <a:off x="2087724" y="2454823"/>
            <a:ext cx="107862" cy="107862"/>
            <a:chOff x="647552" y="1844824"/>
            <a:chExt cx="252040" cy="252040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 rot="5400000" flipH="1">
            <a:off x="1479960" y="3093659"/>
            <a:ext cx="86073" cy="94681"/>
            <a:chOff x="647551" y="1844824"/>
            <a:chExt cx="252040" cy="252040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/>
          <p:cNvGrpSpPr/>
          <p:nvPr/>
        </p:nvGrpSpPr>
        <p:grpSpPr>
          <a:xfrm rot="0" flipH="1">
            <a:off x="1498711" y="2454856"/>
            <a:ext cx="107827" cy="107827"/>
            <a:chOff x="647552" y="1844825"/>
            <a:chExt cx="252040" cy="252040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직사각형을 모두 찾아 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103" name="Picture 35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996073" y="1604119"/>
            <a:ext cx="387795" cy="3756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도형을 보고 표를 완성해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86946"/>
            <a:ext cx="285082" cy="3351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9772" y="2222171"/>
            <a:ext cx="2238238" cy="17828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660711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2_5_4_01.sgv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23528" y="4149080"/>
          <a:ext cx="6332508" cy="74803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3127"/>
                <a:gridCol w="1583127"/>
                <a:gridCol w="1583127"/>
                <a:gridCol w="1583127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변의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꼭짓점의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직각의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5162" y="4401108"/>
            <a:ext cx="360000" cy="355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39892" y="4401108"/>
            <a:ext cx="360000" cy="355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24068" y="4401108"/>
            <a:ext cx="360000" cy="355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08244" y="4401108"/>
            <a:ext cx="360000" cy="355000"/>
          </a:xfrm>
          <a:prstGeom prst="rect">
            <a:avLst/>
          </a:prstGeom>
        </p:spPr>
      </p:pic>
      <p:sp>
        <p:nvSpPr>
          <p:cNvPr id="92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523763"/>
            <a:ext cx="6702136" cy="245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직사각형을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356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3357822"/>
            <a:ext cx="468052" cy="8581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71800" y="3567879"/>
            <a:ext cx="864096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2700000">
            <a:off x="4803096" y="3520552"/>
            <a:ext cx="612068" cy="6421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49" y="2003765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5114334" y="1829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4539"/>
            <a:ext cx="1080000" cy="33962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16499"/>
            <a:ext cx="1080000" cy="33962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699978" y="507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선 긋기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52" y="4611510"/>
            <a:ext cx="1948764" cy="59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163587" y="3144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2943" y="2531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칠교판으로 만든 모양에서 크고 작은 직사각형이 모두 몇 개인지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2_5_4_answer_1.png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/  2_5_4_answer_2.png</a:t>
                      </a:r>
                      <a:endParaRPr kumimoji="0" lang="en-US" altLang="ko-KR" sz="100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\app\resource\contents_sub\lesson02\ops\2\images\2_5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3" name="타원 72"/>
          <p:cNvSpPr/>
          <p:nvPr/>
        </p:nvSpPr>
        <p:spPr>
          <a:xfrm>
            <a:off x="442917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0201" y="2636912"/>
            <a:ext cx="6438214" cy="20522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1583668" y="4024728"/>
            <a:ext cx="1116124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65472" y="4024728"/>
            <a:ext cx="1116124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1641558" y="3825044"/>
            <a:ext cx="1022230" cy="559151"/>
            <a:chOff x="1769112" y="3841957"/>
            <a:chExt cx="1022230" cy="559151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9pPr>
              </a:lstStyle>
              <a:p>
                <a:pPr marL="0" marR="0" indent="0" algn="ctr" defTabSz="914400" rtl="0" eaLnBrk="1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lang="en-US" altLang="ko-KR" sz="1900" b="1">
                    <a:solidFill>
                      <a:srgbClr val="0070c0"/>
                    </a:solidFill>
                    <a:latin typeface="맑은 고딕"/>
                    <a:ea typeface="맑은 고딕"/>
                  </a:rPr>
                  <a:t>1</a:t>
                </a:r>
                <a:endPara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ko-KR" altLang="en-US" sz="1900" b="0" spc="-150">
                  <a:latin typeface="맑은 고딕"/>
                  <a:ea typeface="맑은 고딕"/>
                </a:rPr>
                <a:t>개</a:t>
              </a:r>
              <a:endParaRPr lang="en-US" altLang="ko-KR" sz="1900" b="0" spc="-150">
                <a:latin typeface="맑은 고딕"/>
                <a:ea typeface="맑은 고딕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4728133" y="3825044"/>
            <a:ext cx="1022230" cy="559151"/>
            <a:chOff x="1769112" y="3841957"/>
            <a:chExt cx="1022230" cy="559151"/>
          </a:xfrm>
        </p:grpSpPr>
        <p:grpSp>
          <p:nvGrpSpPr>
            <p:cNvPr id="61" name="그룹 60"/>
            <p:cNvGrpSpPr/>
            <p:nvPr/>
          </p:nvGrpSpPr>
          <p:grpSpPr>
            <a:xfrm rot="0"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9pPr>
              </a:lstStyle>
              <a:p>
                <a:pPr marL="0" marR="0" indent="0" algn="ctr" defTabSz="914400" rtl="0" eaLnBrk="1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lang="en-US" altLang="ko-KR" sz="1900" b="1">
                    <a:solidFill>
                      <a:srgbClr val="0070c0"/>
                    </a:solidFill>
                    <a:latin typeface="맑은 고딕"/>
                    <a:ea typeface="맑은 고딕"/>
                  </a:rPr>
                  <a:t>3</a:t>
                </a:r>
                <a:endPara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endParaRPr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ko-KR" altLang="en-US" sz="1900" b="0" spc="-150">
                  <a:latin typeface="맑은 고딕"/>
                  <a:ea typeface="맑은 고딕"/>
                </a:rPr>
                <a:t>개</a:t>
              </a:r>
              <a:endParaRPr lang="en-US" altLang="ko-KR" sz="1900" b="0" spc="-150">
                <a:latin typeface="맑은 고딕"/>
                <a:ea typeface="맑은 고딕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176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미니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 참고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51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0201" y="2636912"/>
            <a:ext cx="6438214" cy="20522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모서리가 둥근 직사각형 59"/>
          <p:cNvSpPr/>
          <p:nvPr/>
        </p:nvSpPr>
        <p:spPr>
          <a:xfrm>
            <a:off x="1583668" y="4024728"/>
            <a:ext cx="1116124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65472" y="4024728"/>
            <a:ext cx="1116124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 rot="0">
            <a:off x="1641558" y="3825044"/>
            <a:ext cx="1022230" cy="559151"/>
            <a:chOff x="1769112" y="3841957"/>
            <a:chExt cx="1022230" cy="559151"/>
          </a:xfrm>
        </p:grpSpPr>
        <p:grpSp>
          <p:nvGrpSpPr>
            <p:cNvPr id="73" name="그룹 72"/>
            <p:cNvGrpSpPr/>
            <p:nvPr/>
          </p:nvGrpSpPr>
          <p:grpSpPr>
            <a:xfrm rot="0"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9pPr>
              </a:lstStyle>
              <a:p>
                <a:pPr marL="0" marR="0" indent="0" algn="ctr" defTabSz="914400" rtl="0" eaLnBrk="1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lang="en-US" altLang="ko-KR" sz="1900" b="1">
                    <a:solidFill>
                      <a:srgbClr val="0070c0"/>
                    </a:solidFill>
                    <a:latin typeface="맑은 고딕"/>
                    <a:ea typeface="맑은 고딕"/>
                  </a:rPr>
                  <a:t>1</a:t>
                </a:r>
                <a:endPara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endParaRPr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ko-KR" altLang="en-US" sz="1900" b="0" spc="-150">
                  <a:latin typeface="맑은 고딕"/>
                  <a:ea typeface="맑은 고딕"/>
                </a:rPr>
                <a:t>개</a:t>
              </a:r>
              <a:endParaRPr lang="en-US" altLang="ko-KR" sz="1900" b="0" spc="-150">
                <a:latin typeface="맑은 고딕"/>
                <a:ea typeface="맑은 고딕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 rot="0">
            <a:off x="4728133" y="3825044"/>
            <a:ext cx="1022230" cy="559151"/>
            <a:chOff x="1769112" y="3841957"/>
            <a:chExt cx="1022230" cy="559151"/>
          </a:xfrm>
        </p:grpSpPr>
        <p:grpSp>
          <p:nvGrpSpPr>
            <p:cNvPr id="84" name="그룹 83"/>
            <p:cNvGrpSpPr/>
            <p:nvPr/>
          </p:nvGrpSpPr>
          <p:grpSpPr>
            <a:xfrm rot="0"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/>
                    <a:ea typeface="굴림"/>
                    <a:cs typeface="+mn-cs"/>
                  </a:defRPr>
                </a:lvl9pPr>
              </a:lstStyle>
              <a:p>
                <a:pPr marL="0" marR="0" indent="0" algn="ctr" defTabSz="914400" rtl="0" eaLnBrk="1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lang="en-US" altLang="ko-KR" sz="1900" b="1">
                    <a:solidFill>
                      <a:srgbClr val="0070c0"/>
                    </a:solidFill>
                    <a:latin typeface="맑은 고딕"/>
                    <a:ea typeface="맑은 고딕"/>
                  </a:rPr>
                  <a:t>3</a:t>
                </a:r>
                <a:endPara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endParaRPr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5" name="TextBox 84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ko-KR" altLang="en-US" sz="1900" b="0" spc="-150">
                  <a:latin typeface="맑은 고딕"/>
                  <a:ea typeface="맑은 고딕"/>
                </a:rPr>
                <a:t>개</a:t>
              </a:r>
              <a:endParaRPr lang="en-US" altLang="ko-KR" sz="1900" b="0" spc="-150">
                <a:latin typeface="맑은 고딕"/>
                <a:ea typeface="맑은 고딕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8114" y="2600908"/>
            <a:ext cx="6390552" cy="213972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칠교판으로 만든 모양에서 크고 작은 직사각형이 모두 몇 개인지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06 </a:t>
            </a:r>
            <a:r>
              <a:rPr lang="ko-KR" altLang="en-US" sz="900">
                <a:latin typeface="맑은 고딕"/>
                <a:ea typeface="맑은 고딕"/>
              </a:rPr>
              <a:t>직사각형을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suhi_h_0301_02_0006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34~35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800">
                <a:latin typeface="맑은 고딕"/>
                <a:ea typeface="맑은 고딕"/>
              </a:rPr>
              <a:t>개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800">
                <a:latin typeface="맑은 고딕"/>
                <a:ea typeface="맑은 고딕"/>
              </a:rPr>
              <a:t>개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직사각형 57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  <a:latin typeface="맑은 고딕"/>
                <a:ea typeface="맑은 고딕"/>
              </a:rPr>
              <a:t>1</a:t>
            </a:r>
            <a:endParaRPr lang="ko-KR" altLang="en-US" sz="2000" b="1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138468" y="3812082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  <a:latin typeface="맑은 고딕"/>
                <a:ea typeface="맑은 고딕"/>
              </a:rPr>
              <a:t>3</a:t>
            </a:r>
            <a:endParaRPr lang="ko-KR" altLang="en-US" sz="2000" b="1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981846" y="3812082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 rot="0">
            <a:off x="225605" y="2600906"/>
            <a:ext cx="6667165" cy="2658471"/>
            <a:chOff x="179512" y="3398738"/>
            <a:chExt cx="6667165" cy="1874552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029298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398738"/>
              <a:ext cx="6667165" cy="1686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5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화면 선택 시 보이는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이너 버튼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페이지 </a:t>
            </a:r>
            <a:r>
              <a:rPr lang="en-US" altLang="ko-KR" sz="1000">
                <a:latin typeface="맑은 고딕"/>
                <a:ea typeface="맑은 고딕"/>
              </a:rPr>
              <a:t>2</a:t>
            </a:r>
            <a:r>
              <a:rPr lang="ko-KR" altLang="en-US" sz="1000">
                <a:latin typeface="맑은 고딕"/>
                <a:ea typeface="맑은 고딕"/>
              </a:rPr>
              <a:t>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95536" y="2868935"/>
            <a:ext cx="18097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581952" y="2816932"/>
            <a:ext cx="6226647" cy="69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>
                <a:latin typeface="맑은 고딕"/>
                <a:ea typeface="맑은 고딕"/>
              </a:rPr>
              <a:t>칠교판으로 만든 모양에서 크고 작은 직사각형을 모두 찾으면 다음과 같습니다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endParaRPr lang="ko-KR" altLang="en-US" sz="2000"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555776" y="3465004"/>
            <a:ext cx="2101767" cy="10997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모서리가 둥근 직사각형 67"/>
          <p:cNvSpPr/>
          <p:nvPr/>
        </p:nvSpPr>
        <p:spPr>
          <a:xfrm>
            <a:off x="410103" y="2411634"/>
            <a:ext cx="561114" cy="3240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fff00"/>
                </a:solidFill>
                <a:latin typeface="맑은 고딕"/>
                <a:ea typeface="맑은 고딕"/>
              </a:rPr>
              <a:t>풀이</a:t>
            </a:r>
            <a:endParaRPr lang="ko-KR" altLang="en-US" sz="1200" b="1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56299" y="4673443"/>
            <a:ext cx="269893" cy="2636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633446" y="4740633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4114895" y="4673443"/>
            <a:ext cx="276170" cy="269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 flipH="1">
            <a:off x="3156372" y="4737780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0" name="타원 69"/>
          <p:cNvSpPr/>
          <p:nvPr/>
        </p:nvSpPr>
        <p:spPr>
          <a:xfrm>
            <a:off x="2571240" y="4591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669</ep:Words>
  <ep:PresentationFormat>화면 슬라이드 쇼(4:3)</ep:PresentationFormat>
  <ep:Paragraphs>281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2022-01-31T10:13:14.682</dcterms:modified>
  <cp:revision>7454</cp:revision>
  <dc:title>슬라이드 1</dc:title>
  <cp:version>1000.0000.01</cp:version>
</cp:coreProperties>
</file>