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27" r:id="rId4"/>
    <p:sldId id="1288" r:id="rId5"/>
    <p:sldId id="1339" r:id="rId6"/>
    <p:sldId id="1097" r:id="rId7"/>
    <p:sldId id="1289" r:id="rId8"/>
    <p:sldId id="1351" r:id="rId9"/>
    <p:sldId id="1311" r:id="rId10"/>
    <p:sldId id="1347" r:id="rId11"/>
    <p:sldId id="1348" r:id="rId12"/>
    <p:sldId id="1349" r:id="rId13"/>
    <p:sldId id="1350" r:id="rId14"/>
    <p:sldId id="1313" r:id="rId15"/>
    <p:sldId id="1297" r:id="rId16"/>
    <p:sldId id="1315" r:id="rId17"/>
    <p:sldId id="1316" r:id="rId18"/>
    <p:sldId id="1322" r:id="rId19"/>
    <p:sldId id="1323" r:id="rId20"/>
    <p:sldId id="1324" r:id="rId21"/>
    <p:sldId id="1317" r:id="rId22"/>
    <p:sldId id="1319" r:id="rId23"/>
    <p:sldId id="1318" r:id="rId24"/>
    <p:sldId id="1320" r:id="rId25"/>
    <p:sldId id="1321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DCFC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9478" autoAdjust="0"/>
  </p:normalViewPr>
  <p:slideViewPr>
    <p:cSldViewPr>
      <p:cViewPr>
        <p:scale>
          <a:sx n="100" d="100"/>
          <a:sy n="100" d="100"/>
        </p:scale>
        <p:origin x="-2172" y="-44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510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835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204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선의 종류에는 어떤 것이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지나 오른쪽으로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600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무엇이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749869" y="3609020"/>
            <a:ext cx="5899798" cy="6840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양쪽 끝이 정해져 있지만 이 선은 한쪽 끝만 정해져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656" y="3436068"/>
            <a:ext cx="360000" cy="355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26516" y="2108043"/>
            <a:ext cx="5346505" cy="1176941"/>
            <a:chOff x="1026516" y="2108043"/>
            <a:chExt cx="5346505" cy="117694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516" y="2108043"/>
              <a:ext cx="5346505" cy="1176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1295636" y="2885668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38333" y="288894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5725803" y="5075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268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885191" y="2535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7544" y="2528900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</a:t>
            </a:r>
            <a:endParaRPr kumimoji="0"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544" y="1621249"/>
            <a:ext cx="62715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시작하여 한쪽으로 끝없이 늘인 곧은 선을 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555556" y="2128974"/>
            <a:ext cx="11452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12594" y="3056424"/>
            <a:ext cx="155513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16" y="199950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0" y="2855660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지나 오른쪽으로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44" y="3501008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</a:t>
            </a:r>
            <a:endParaRPr kumimoji="0"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12594" y="4057107"/>
            <a:ext cx="155513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0" y="3856343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916430" y="3056808"/>
            <a:ext cx="2468914" cy="479470"/>
            <a:chOff x="4326906" y="3027829"/>
            <a:chExt cx="2468914" cy="47947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906" y="3027829"/>
              <a:ext cx="2468914" cy="4794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018985" y="3248980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3212976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94961" y="4057107"/>
            <a:ext cx="2511852" cy="458002"/>
            <a:chOff x="4283968" y="4161218"/>
            <a:chExt cx="2511852" cy="45800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161218"/>
              <a:ext cx="2511852" cy="4580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318633" y="4377895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55624" y="4365104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600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457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   /   2_1_6_02.sgv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3857909" y="2985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815916" y="3947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84482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30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005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18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선분을 양쪽으로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무엇이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611560" y="3609020"/>
            <a:ext cx="5899798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양쪽 끝이 정해져 있고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한쪽 끝이 정해져 있지만 이 선은 양쪽 끝이 정해져 있지 않습니다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47" y="3436068"/>
            <a:ext cx="360000" cy="3550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84" y="2393826"/>
            <a:ext cx="50863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543640" y="2789870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36028" y="2793142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25803" y="5075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6882" y="2651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79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7069" y="2426117"/>
            <a:ext cx="64515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직선을                      또는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972" y="1751393"/>
            <a:ext cx="6544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선분을 양쪽으로 끝없이 늘인 곧은 선을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4937238" y="1765265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4031940" y="2428578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67543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152078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44" y="2240868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042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선분을 양쪽으로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75556" y="2738599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72" y="2956503"/>
            <a:ext cx="360000" cy="355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805527" y="4005063"/>
            <a:ext cx="3438525" cy="923925"/>
            <a:chOff x="1805527" y="4005063"/>
            <a:chExt cx="3438525" cy="9239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527" y="4005063"/>
              <a:ext cx="3438525" cy="9239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2483768" y="454512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38233" y="454512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296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84482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179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직선을 그어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2_1_10.html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2757" y="2744924"/>
            <a:ext cx="1554357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44596" y="2744924"/>
            <a:ext cx="1880772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068304" y="2744924"/>
            <a:ext cx="1554357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627" y="3601134"/>
            <a:ext cx="2262616" cy="1326186"/>
            <a:chOff x="148627" y="3601134"/>
            <a:chExt cx="2262616" cy="1326186"/>
          </a:xfrm>
        </p:grpSpPr>
        <p:grpSp>
          <p:nvGrpSpPr>
            <p:cNvPr id="3" name="그룹 2"/>
            <p:cNvGrpSpPr/>
            <p:nvPr/>
          </p:nvGrpSpPr>
          <p:grpSpPr>
            <a:xfrm>
              <a:off x="148627" y="3601134"/>
              <a:ext cx="2262616" cy="1326186"/>
              <a:chOff x="148627" y="2888940"/>
              <a:chExt cx="2262616" cy="1326186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627" y="2888940"/>
                <a:ext cx="2262616" cy="1326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455830" y="3557534"/>
                <a:ext cx="369771" cy="327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ㄱ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49972" y="3557534"/>
                <a:ext cx="369771" cy="327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ㄴ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 bwMode="auto">
            <a:xfrm>
              <a:off x="542835" y="4177198"/>
              <a:ext cx="1436877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2556082" y="3409128"/>
            <a:ext cx="2160422" cy="1308130"/>
            <a:chOff x="2556082" y="3409128"/>
            <a:chExt cx="2160422" cy="1308130"/>
          </a:xfrm>
        </p:grpSpPr>
        <p:grpSp>
          <p:nvGrpSpPr>
            <p:cNvPr id="5" name="그룹 4"/>
            <p:cNvGrpSpPr/>
            <p:nvPr/>
          </p:nvGrpSpPr>
          <p:grpSpPr>
            <a:xfrm>
              <a:off x="2556082" y="3409128"/>
              <a:ext cx="2160422" cy="1308130"/>
              <a:chOff x="2556082" y="2696934"/>
              <a:chExt cx="2160422" cy="1308130"/>
            </a:xfrm>
          </p:grpSpPr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6082" y="2696934"/>
                <a:ext cx="2160422" cy="1300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2807804" y="3032956"/>
                <a:ext cx="277814" cy="2459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ㄷ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130466" y="3734560"/>
                <a:ext cx="252558" cy="2705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ㄹ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" name="직선 연결선 5"/>
            <p:cNvCxnSpPr/>
            <p:nvPr/>
          </p:nvCxnSpPr>
          <p:spPr bwMode="auto">
            <a:xfrm>
              <a:off x="3023828" y="3663617"/>
              <a:ext cx="1501540" cy="81512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그룹 9"/>
          <p:cNvGrpSpPr/>
          <p:nvPr/>
        </p:nvGrpSpPr>
        <p:grpSpPr>
          <a:xfrm>
            <a:off x="4777490" y="3476580"/>
            <a:ext cx="2135983" cy="1349042"/>
            <a:chOff x="4777490" y="3476580"/>
            <a:chExt cx="2135983" cy="1349042"/>
          </a:xfrm>
        </p:grpSpPr>
        <p:grpSp>
          <p:nvGrpSpPr>
            <p:cNvPr id="7" name="그룹 6"/>
            <p:cNvGrpSpPr/>
            <p:nvPr/>
          </p:nvGrpSpPr>
          <p:grpSpPr>
            <a:xfrm>
              <a:off x="4777490" y="3476580"/>
              <a:ext cx="2135983" cy="1349042"/>
              <a:chOff x="4777490" y="2764386"/>
              <a:chExt cx="2135983" cy="1349042"/>
            </a:xfrm>
          </p:grpSpPr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7490" y="2764386"/>
                <a:ext cx="2135983" cy="1349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5062482" y="3804199"/>
                <a:ext cx="229598" cy="2032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ㅁ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372200" y="3068960"/>
                <a:ext cx="277814" cy="2235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ㅂ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 bwMode="auto">
            <a:xfrm flipV="1">
              <a:off x="4932040" y="3620184"/>
              <a:ext cx="1690621" cy="94777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타원 56"/>
          <p:cNvSpPr/>
          <p:nvPr/>
        </p:nvSpPr>
        <p:spPr>
          <a:xfrm>
            <a:off x="6723734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450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1014901" y="3900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45481" y="3746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657438" y="380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61388" y="1656237"/>
            <a:ext cx="1574465" cy="190309"/>
            <a:chOff x="3876283" y="2197504"/>
            <a:chExt cx="1574465" cy="190309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변경해서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선의 종류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36923" y="2157843"/>
            <a:ext cx="49992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점을 이은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2882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2050" y="2167638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1" y="1988840"/>
            <a:ext cx="360000" cy="355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55676" y="3196430"/>
            <a:ext cx="2952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점에서 시작하여 한쪽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끝없이 늘인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144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32050" y="3193749"/>
            <a:ext cx="110196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96" y="2960948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31640" y="4372072"/>
            <a:ext cx="315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양쪽으로 끝없이 늘인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02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532050" y="4381867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1" y="4203069"/>
            <a:ext cx="360000" cy="355000"/>
          </a:xfrm>
          <a:prstGeom prst="rect">
            <a:avLst/>
          </a:prstGeom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11735" y="2119117"/>
            <a:ext cx="2084501" cy="517795"/>
            <a:chOff x="4654438" y="2119117"/>
            <a:chExt cx="2041798" cy="517795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00736" y="4367483"/>
            <a:ext cx="2104864" cy="573685"/>
            <a:chOff x="4644008" y="3969060"/>
            <a:chExt cx="2135054" cy="57368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969060"/>
              <a:ext cx="2135054" cy="5736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5040052" y="4321984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321984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24437" y="3513710"/>
            <a:ext cx="2077802" cy="383342"/>
            <a:chOff x="4656329" y="3320988"/>
            <a:chExt cx="2075911" cy="383342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329" y="3320988"/>
              <a:ext cx="2075911" cy="3785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963652" y="355163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48705" y="355163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13109" y="3104964"/>
            <a:ext cx="2083127" cy="396256"/>
            <a:chOff x="4716016" y="2912454"/>
            <a:chExt cx="2040425" cy="396256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912454"/>
              <a:ext cx="2040425" cy="396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4716016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98187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251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448780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502030" y="2950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98243" y="4201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6155" y="3032956"/>
            <a:ext cx="2053978" cy="38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14841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20710674">
            <a:off x="4026922" y="3362359"/>
            <a:ext cx="2447031" cy="2056103"/>
            <a:chOff x="2178298" y="4377804"/>
            <a:chExt cx="2815003" cy="2365289"/>
          </a:xfrm>
        </p:grpSpPr>
        <p:sp>
          <p:nvSpPr>
            <p:cNvPr id="12" name="원호 11"/>
            <p:cNvSpPr/>
            <p:nvPr/>
          </p:nvSpPr>
          <p:spPr bwMode="auto">
            <a:xfrm rot="20430175">
              <a:off x="2178298" y="4379334"/>
              <a:ext cx="2815003" cy="2363759"/>
            </a:xfrm>
            <a:prstGeom prst="arc">
              <a:avLst>
                <a:gd name="adj1" fmla="val 16469140"/>
                <a:gd name="adj2" fmla="val 6253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254681" y="437780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4890158" y="5081141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29271" y="3140968"/>
            <a:ext cx="694657" cy="6946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5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220072" y="3147281"/>
            <a:ext cx="605755" cy="605755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타원 79"/>
          <p:cNvSpPr/>
          <p:nvPr/>
        </p:nvSpPr>
        <p:spPr>
          <a:xfrm>
            <a:off x="1902876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50040" y="2485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9002" y="3005311"/>
            <a:ext cx="1590619" cy="764396"/>
            <a:chOff x="863588" y="2943994"/>
            <a:chExt cx="1590619" cy="764396"/>
          </a:xfrm>
        </p:grpSpPr>
        <p:sp>
          <p:nvSpPr>
            <p:cNvPr id="3" name="타원 2"/>
            <p:cNvSpPr/>
            <p:nvPr/>
          </p:nvSpPr>
          <p:spPr>
            <a:xfrm>
              <a:off x="863588" y="294399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390957" y="364502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1"/>
            </p:cNvCxnSpPr>
            <p:nvPr/>
          </p:nvCxnSpPr>
          <p:spPr bwMode="auto">
            <a:xfrm>
              <a:off x="872851" y="2953257"/>
              <a:ext cx="657297" cy="75513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V="1">
              <a:off x="1514835" y="3687379"/>
              <a:ext cx="931618" cy="111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>
            <a:off x="1332873" y="3301385"/>
            <a:ext cx="605755" cy="605755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989724" y="3065683"/>
            <a:ext cx="1176762" cy="823989"/>
            <a:chOff x="2598771" y="4365104"/>
            <a:chExt cx="1176762" cy="823989"/>
          </a:xfrm>
        </p:grpSpPr>
        <p:sp>
          <p:nvSpPr>
            <p:cNvPr id="93" name="타원 92"/>
            <p:cNvSpPr/>
            <p:nvPr/>
          </p:nvSpPr>
          <p:spPr>
            <a:xfrm>
              <a:off x="2598771" y="436510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>
              <a:off x="2627570" y="4396729"/>
              <a:ext cx="1116338" cy="76073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타원 94"/>
            <p:cNvSpPr/>
            <p:nvPr/>
          </p:nvSpPr>
          <p:spPr>
            <a:xfrm>
              <a:off x="3712283" y="5125843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812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682188"/>
                <a:gridCol w="514857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37660152" descr="EMB000012ec1d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0" y="2816932"/>
            <a:ext cx="2185965" cy="3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049778" y="2871443"/>
            <a:ext cx="15059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2966" y="3779748"/>
            <a:ext cx="15059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ㄴㄱ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663788" y="3065641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663788" y="392900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851920" y="306490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851920" y="392827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endCxn id="78" idx="0"/>
          </p:cNvCxnSpPr>
          <p:nvPr/>
        </p:nvCxnSpPr>
        <p:spPr bwMode="auto">
          <a:xfrm>
            <a:off x="2686646" y="3100977"/>
            <a:ext cx="1188134" cy="82729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76" idx="1"/>
            <a:endCxn id="77" idx="4"/>
          </p:cNvCxnSpPr>
          <p:nvPr/>
        </p:nvCxnSpPr>
        <p:spPr bwMode="auto">
          <a:xfrm flipV="1">
            <a:off x="2670483" y="3110628"/>
            <a:ext cx="1204297" cy="82507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그룹 1"/>
          <p:cNvGrpSpPr/>
          <p:nvPr/>
        </p:nvGrpSpPr>
        <p:grpSpPr>
          <a:xfrm>
            <a:off x="4211960" y="3763332"/>
            <a:ext cx="2169830" cy="457756"/>
            <a:chOff x="4211960" y="2534518"/>
            <a:chExt cx="2169830" cy="457756"/>
          </a:xfrm>
        </p:grpSpPr>
        <p:pic>
          <p:nvPicPr>
            <p:cNvPr id="18442" name="_x137659512" descr="EMB000012ec1d7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834" y="2534518"/>
              <a:ext cx="2162956" cy="35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4211960" y="266496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858413" y="266496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4346245" y="2988223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038433" y="2988223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43251" y="2004726"/>
            <a:ext cx="2416981" cy="190309"/>
            <a:chOff x="4421576" y="2197504"/>
            <a:chExt cx="2416981" cy="190309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3947662" y="1880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73967" y="2562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247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   /   2_1_6_02.sgv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8808"/>
              </p:ext>
            </p:extLst>
          </p:nvPr>
        </p:nvGraphicFramePr>
        <p:xfrm>
          <a:off x="179388" y="152050"/>
          <a:ext cx="8774172" cy="6040694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5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자동차 그림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선으로 점을 이어 자동차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점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잇는 곧은 선 긋기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시작하여 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지나 오른쪽으로 끝없이 늘인 곧은 선 생각하기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선분을 양쪽으로 끝없이 늘인 곧은 선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065712" y="3466302"/>
            <a:ext cx="31467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60" y="3287504"/>
            <a:ext cx="360000" cy="355000"/>
          </a:xfrm>
          <a:prstGeom prst="rect">
            <a:avLst/>
          </a:prstGeom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0604" y="2520478"/>
            <a:ext cx="2891379" cy="620490"/>
            <a:chOff x="2190604" y="2520478"/>
            <a:chExt cx="2891379" cy="620490"/>
          </a:xfrm>
        </p:grpSpPr>
        <p:pic>
          <p:nvPicPr>
            <p:cNvPr id="19457" name="_x137660072" descr="EMB000012ec1d7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604" y="2520478"/>
              <a:ext cx="2891379" cy="47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2339752" y="2744924"/>
              <a:ext cx="492165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48613" y="2744924"/>
              <a:ext cx="447423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8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1782401" y="2374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4" y="2290791"/>
            <a:ext cx="5843180" cy="178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05" y="276868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4" y="285273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6" y="2253020"/>
            <a:ext cx="5883170" cy="186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35" y="276756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542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 활용해서 선 길이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7302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716016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00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2596698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596698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2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96230" y="2146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21276" y="2564904"/>
            <a:ext cx="396043" cy="417072"/>
            <a:chOff x="3455877" y="3381260"/>
            <a:chExt cx="396043" cy="417072"/>
          </a:xfrm>
        </p:grpSpPr>
        <p:sp>
          <p:nvSpPr>
            <p:cNvPr id="91" name="타원 9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743858" y="3227952"/>
            <a:ext cx="396043" cy="417072"/>
            <a:chOff x="3455877" y="3381260"/>
            <a:chExt cx="396043" cy="417072"/>
          </a:xfrm>
        </p:grpSpPr>
        <p:sp>
          <p:nvSpPr>
            <p:cNvPr id="94" name="타원 9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44679" y="2840548"/>
            <a:ext cx="396043" cy="417072"/>
            <a:chOff x="3455877" y="3381260"/>
            <a:chExt cx="396043" cy="417072"/>
          </a:xfrm>
        </p:grpSpPr>
        <p:sp>
          <p:nvSpPr>
            <p:cNvPr id="97" name="타원 9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67261" y="2840548"/>
            <a:ext cx="396043" cy="417072"/>
            <a:chOff x="3455877" y="3381260"/>
            <a:chExt cx="396043" cy="417072"/>
          </a:xfrm>
        </p:grpSpPr>
        <p:sp>
          <p:nvSpPr>
            <p:cNvPr id="100" name="타원 9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68082" y="2824422"/>
            <a:ext cx="396043" cy="417072"/>
            <a:chOff x="3455877" y="3381260"/>
            <a:chExt cx="396043" cy="417072"/>
          </a:xfrm>
        </p:grpSpPr>
        <p:sp>
          <p:nvSpPr>
            <p:cNvPr id="103" name="타원 102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990664" y="2824422"/>
            <a:ext cx="396043" cy="417072"/>
            <a:chOff x="3455877" y="3381260"/>
            <a:chExt cx="396043" cy="417072"/>
          </a:xfrm>
        </p:grpSpPr>
        <p:sp>
          <p:nvSpPr>
            <p:cNvPr id="106" name="타원 10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8" name="직선 연결선 107"/>
          <p:cNvCxnSpPr/>
          <p:nvPr/>
        </p:nvCxnSpPr>
        <p:spPr bwMode="auto">
          <a:xfrm>
            <a:off x="821126" y="2600908"/>
            <a:ext cx="1122582" cy="66304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2627784" y="2868034"/>
            <a:ext cx="1430548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4824028" y="2872162"/>
            <a:ext cx="1573603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575556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점을 이용하여 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ㅁㅂ을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" y="2834384"/>
            <a:ext cx="5883170" cy="171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6271811" y="200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907703" y="2266145"/>
            <a:ext cx="1574465" cy="190309"/>
            <a:chOff x="3876283" y="2197504"/>
            <a:chExt cx="1574465" cy="190309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1430662" y="3509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576924" y="3435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50824" y="3431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899396" y="4905164"/>
            <a:ext cx="1597040" cy="159704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협의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필요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선으로 이었습니다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31840" y="45643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13" y="4883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1" y="2204864"/>
            <a:ext cx="3874716" cy="200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18339" r="16212" b="12529"/>
          <a:stretch/>
        </p:blipFill>
        <p:spPr bwMode="auto">
          <a:xfrm>
            <a:off x="71500" y="898893"/>
            <a:ext cx="6912768" cy="474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495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0030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614870"/>
            <a:ext cx="3560941" cy="31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05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자동차 그림이 일부만 그려져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0882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411366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58" y="1614869"/>
            <a:ext cx="2611338" cy="2276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476" y="145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2782" y="1933735"/>
            <a:ext cx="958427" cy="6671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327" y="2152890"/>
            <a:ext cx="123133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자동차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일부만 그려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있어</a:t>
            </a:r>
            <a:endParaRPr lang="ko-KR" altLang="en-US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2843808" y="1676897"/>
            <a:ext cx="792088" cy="88800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3789" y="1872116"/>
            <a:ext cx="1080120" cy="4616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곧은 선으로 </a:t>
            </a:r>
            <a:r>
              <a:rPr lang="ko-KR" altLang="en-US" dirty="0" smtClean="0"/>
              <a:t>점을</a:t>
            </a:r>
            <a:endParaRPr lang="en-US" altLang="ko-KR" dirty="0" smtClean="0"/>
          </a:p>
          <a:p>
            <a:r>
              <a:rPr lang="ko-KR" altLang="en-US" dirty="0" smtClean="0"/>
              <a:t>이어서 그림을</a:t>
            </a:r>
            <a:endParaRPr lang="en-US" altLang="ko-KR" dirty="0" smtClean="0"/>
          </a:p>
          <a:p>
            <a:r>
              <a:rPr lang="ko-KR" altLang="en-US" dirty="0" smtClean="0"/>
              <a:t>완성해 </a:t>
            </a:r>
            <a:r>
              <a:rPr lang="ko-KR" altLang="en-US" dirty="0"/>
              <a:t>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3916115" y="2767556"/>
            <a:ext cx="2974460" cy="7243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점을 곧은 선으로 이어서 그림을 완성하려고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590056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695549"/>
            <a:ext cx="6912768" cy="50737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1" y="980728"/>
            <a:ext cx="5281709" cy="46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10470" y="980727"/>
            <a:ext cx="3873225" cy="327610"/>
          </a:xfrm>
          <a:prstGeom prst="rect">
            <a:avLst/>
          </a:prstGeom>
          <a:solidFill>
            <a:srgbClr val="E0DC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30488" y="819049"/>
            <a:ext cx="439835" cy="42039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22237" y="1520788"/>
            <a:ext cx="1421571" cy="96019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1620" y="1736812"/>
            <a:ext cx="163759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자동차 그림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같은데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일부만 그려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져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 smtClean="0"/>
          </a:p>
        </p:txBody>
      </p:sp>
      <p:sp>
        <p:nvSpPr>
          <p:cNvPr id="30" name="타원 29"/>
          <p:cNvSpPr/>
          <p:nvPr/>
        </p:nvSpPr>
        <p:spPr>
          <a:xfrm>
            <a:off x="4945320" y="998850"/>
            <a:ext cx="1174852" cy="127802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9296" y="1422357"/>
            <a:ext cx="1606900" cy="6463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곧은 선으로 점을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이어서 그림을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완성해 볼까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456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7687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직선을 알고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35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01973" y="2228415"/>
            <a:ext cx="4214143" cy="1225567"/>
            <a:chOff x="515721" y="1952836"/>
            <a:chExt cx="6004114" cy="174613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1" y="1952836"/>
              <a:ext cx="6004114" cy="174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935596" y="259763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24128" y="256490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 움직이는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모션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76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2_1_3_ruler.png  /  2_1_4_01.sgv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256076" y="1050358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161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188623" y="92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727200" y="2185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788024" y="1632872"/>
            <a:ext cx="2124161" cy="190309"/>
            <a:chOff x="3916412" y="2197504"/>
            <a:chExt cx="1534335" cy="19030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916412" y="2197504"/>
              <a:ext cx="153433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드래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그어보세요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68426" y="2208826"/>
              <a:ext cx="104026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E265583-44E3-49A6-B71D-9BA59150AC1D}"/>
              </a:ext>
            </a:extLst>
          </p:cNvPr>
          <p:cNvSpPr/>
          <p:nvPr/>
        </p:nvSpPr>
        <p:spPr>
          <a:xfrm>
            <a:off x="5331863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29" y="3836160"/>
            <a:ext cx="1944307" cy="4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97052"/>
            <a:ext cx="4432024" cy="12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96" y="4064660"/>
            <a:ext cx="924221" cy="9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1944" y="375435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5688124" y="3479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01973" y="2228415"/>
            <a:ext cx="4214143" cy="1225567"/>
            <a:chOff x="515721" y="1952836"/>
            <a:chExt cx="6004114" cy="1746131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1" y="1952836"/>
              <a:ext cx="6004114" cy="174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935596" y="259763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724128" y="256490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256076" y="1050358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161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자를 사용하면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선을 그을 수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있어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73562" y="2835377"/>
            <a:ext cx="2343137" cy="9640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자를 사용하면 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곧은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선을 그을 수 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있어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672785" y="3808550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25293" y="2656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97052"/>
            <a:ext cx="4432024" cy="12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96" y="4064660"/>
            <a:ext cx="924221" cy="9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788024" y="1632872"/>
            <a:ext cx="2124161" cy="190309"/>
            <a:chOff x="3916412" y="2197504"/>
            <a:chExt cx="1534335" cy="190309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916412" y="2197504"/>
              <a:ext cx="153433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드래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그어보세요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968426" y="2208826"/>
              <a:ext cx="104026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0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0652" y="2289046"/>
            <a:ext cx="62715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2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이은 선분을                     또는</a:t>
            </a:r>
            <a:endParaRPr kumimoji="0"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이라고 합니다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652" y="1792557"/>
            <a:ext cx="627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 점을 이은 곧은 선을            이라고 합니다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263757" y="1793848"/>
            <a:ext cx="8604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953040" y="2375907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044" y="1628800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77" y="2252191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524747" y="2860020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12" y="2710073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29066" y="3900256"/>
            <a:ext cx="4814455" cy="1220932"/>
            <a:chOff x="1229066" y="3981040"/>
            <a:chExt cx="4814455" cy="122093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066" y="3981040"/>
              <a:ext cx="4814455" cy="12209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>
            <a:xfrm>
              <a:off x="1547664" y="461386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72100" y="4617132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960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92083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179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42832</TotalTime>
  <Words>1988</Words>
  <Application>Microsoft Office PowerPoint</Application>
  <PresentationFormat>화면 슬라이드 쇼(4:3)</PresentationFormat>
  <Paragraphs>761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7446</cp:revision>
  <cp:lastPrinted>2021-12-20T01:30:02Z</cp:lastPrinted>
  <dcterms:created xsi:type="dcterms:W3CDTF">2008-07-15T12:19:11Z</dcterms:created>
  <dcterms:modified xsi:type="dcterms:W3CDTF">2022-01-31T11:42:15Z</dcterms:modified>
</cp:coreProperties>
</file>