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  <p:sldMasterId id="2147483675" r:id="rId3"/>
  </p:sldMasterIdLst>
  <p:notesMasterIdLst>
    <p:notesMasterId r:id="rId49"/>
  </p:notesMasterIdLst>
  <p:handoutMasterIdLst>
    <p:handoutMasterId r:id="rId50"/>
  </p:handoutMasterIdLst>
  <p:sldIdLst>
    <p:sldId id="782" r:id="rId4"/>
    <p:sldId id="783" r:id="rId5"/>
    <p:sldId id="1327" r:id="rId6"/>
    <p:sldId id="1414" r:id="rId7"/>
    <p:sldId id="1353" r:id="rId8"/>
    <p:sldId id="1415" r:id="rId9"/>
    <p:sldId id="1467" r:id="rId10"/>
    <p:sldId id="1097" r:id="rId11"/>
    <p:sldId id="1289" r:id="rId12"/>
    <p:sldId id="1468" r:id="rId13"/>
    <p:sldId id="1541" r:id="rId14"/>
    <p:sldId id="1469" r:id="rId15"/>
    <p:sldId id="1542" r:id="rId16"/>
    <p:sldId id="1450" r:id="rId17"/>
    <p:sldId id="1557" r:id="rId18"/>
    <p:sldId id="1544" r:id="rId19"/>
    <p:sldId id="1545" r:id="rId20"/>
    <p:sldId id="1546" r:id="rId21"/>
    <p:sldId id="1481" r:id="rId22"/>
    <p:sldId id="1547" r:id="rId23"/>
    <p:sldId id="1556" r:id="rId24"/>
    <p:sldId id="1401" r:id="rId25"/>
    <p:sldId id="1456" r:id="rId26"/>
    <p:sldId id="1315" r:id="rId27"/>
    <p:sldId id="1316" r:id="rId28"/>
    <p:sldId id="1491" r:id="rId29"/>
    <p:sldId id="1558" r:id="rId30"/>
    <p:sldId id="1426" r:id="rId31"/>
    <p:sldId id="1548" r:id="rId32"/>
    <p:sldId id="1427" r:id="rId33"/>
    <p:sldId id="1549" r:id="rId34"/>
    <p:sldId id="1483" r:id="rId35"/>
    <p:sldId id="1550" r:id="rId36"/>
    <p:sldId id="1429" r:id="rId37"/>
    <p:sldId id="1551" r:id="rId38"/>
    <p:sldId id="1514" r:id="rId39"/>
    <p:sldId id="1552" r:id="rId40"/>
    <p:sldId id="1484" r:id="rId41"/>
    <p:sldId id="1553" r:id="rId42"/>
    <p:sldId id="1486" r:id="rId43"/>
    <p:sldId id="1554" r:id="rId44"/>
    <p:sldId id="1494" r:id="rId45"/>
    <p:sldId id="1433" r:id="rId46"/>
    <p:sldId id="1555" r:id="rId47"/>
    <p:sldId id="1435" r:id="rId4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38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E8"/>
    <a:srgbClr val="E50182"/>
    <a:srgbClr val="21A85E"/>
    <a:srgbClr val="C1E8ED"/>
    <a:srgbClr val="E1EAF9"/>
    <a:srgbClr val="C1D7F0"/>
    <a:srgbClr val="F9CDD3"/>
    <a:srgbClr val="999999"/>
    <a:srgbClr val="FDEADA"/>
    <a:srgbClr val="DBE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1" autoAdjust="0"/>
    <p:restoredTop sz="97117" autoAdjust="0"/>
  </p:normalViewPr>
  <p:slideViewPr>
    <p:cSldViewPr>
      <p:cViewPr varScale="1">
        <p:scale>
          <a:sx n="111" d="100"/>
          <a:sy n="111" d="100"/>
        </p:scale>
        <p:origin x="1824" y="108"/>
      </p:cViewPr>
      <p:guideLst>
        <p:guide pos="5738"/>
        <p:guide orient="horz" pos="2160"/>
      </p:guideLst>
    </p:cSldViewPr>
  </p:slideViewPr>
  <p:outlineViewPr>
    <p:cViewPr>
      <p:scale>
        <a:sx n="66" d="100"/>
        <a:sy n="66" d="100"/>
      </p:scale>
      <p:origin x="0" y="-912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3.xml"/><Relationship Id="rId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19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478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267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368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002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357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45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7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6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929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397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056061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74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뷰어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524897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49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80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22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2476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49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" pitchFamily="50" charset="-127"/>
              <a:cs typeface="+mn-cs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825045-DBE2-4E92-A14B-AB94969E9944}" type="slidenum">
              <a:rPr kumimoji="1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4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2-MM-MM-04-03-08-0-0-0-0&amp;classno=MM_32_04/suh_0302_02_0008/suh_0302_02_0008_206_1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22.png"/><Relationship Id="rId4" Type="http://schemas.openxmlformats.org/officeDocument/2006/relationships/image" Target="../media/image26.png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6.png"/><Relationship Id="rId9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7.png"/><Relationship Id="rId7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40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3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4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7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6.png"/><Relationship Id="rId7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22.png"/><Relationship Id="rId9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8.png"/><Relationship Id="rId4" Type="http://schemas.openxmlformats.org/officeDocument/2006/relationships/image" Target="../media/image23.png"/><Relationship Id="rId9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4498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2524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86341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440÷4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8" y="1664804"/>
            <a:ext cx="65031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440÷4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계산하는 방법을 알아보세요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356A79D-CF3A-4EC7-81E8-466154AB570F}"/>
              </a:ext>
            </a:extLst>
          </p:cNvPr>
          <p:cNvGrpSpPr/>
          <p:nvPr/>
        </p:nvGrpSpPr>
        <p:grpSpPr>
          <a:xfrm>
            <a:off x="4969897" y="1386345"/>
            <a:ext cx="1963391" cy="260274"/>
            <a:chOff x="1707191" y="548681"/>
            <a:chExt cx="1959714" cy="26027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A8E1148-11FF-4107-80BD-23E30BF26722}"/>
                </a:ext>
              </a:extLst>
            </p:cNvPr>
            <p:cNvSpPr/>
            <p:nvPr/>
          </p:nvSpPr>
          <p:spPr>
            <a:xfrm>
              <a:off x="2375356" y="55336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5C3FAC-282F-499D-B820-4E1EB80738A6}"/>
                </a:ext>
              </a:extLst>
            </p:cNvPr>
            <p:cNvSpPr/>
            <p:nvPr/>
          </p:nvSpPr>
          <p:spPr>
            <a:xfrm>
              <a:off x="1707191" y="54868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1A350EE-7B3F-4D50-B76D-84D28EBABAAB}"/>
                </a:ext>
              </a:extLst>
            </p:cNvPr>
            <p:cNvSpPr/>
            <p:nvPr/>
          </p:nvSpPr>
          <p:spPr>
            <a:xfrm>
              <a:off x="3036164" y="54958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787F1559-CDEB-4298-9ED2-3CC45F80E4E1}"/>
              </a:ext>
            </a:extLst>
          </p:cNvPr>
          <p:cNvSpPr/>
          <p:nvPr/>
        </p:nvSpPr>
        <p:spPr>
          <a:xfrm>
            <a:off x="348581" y="2148762"/>
            <a:ext cx="2207195" cy="2396362"/>
          </a:xfrm>
          <a:prstGeom prst="homePlate">
            <a:avLst>
              <a:gd name="adj" fmla="val 13282"/>
            </a:avLst>
          </a:prstGeom>
          <a:noFill/>
          <a:ln w="28575">
            <a:solidFill>
              <a:srgbClr val="21A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A5E6DEC8-9446-47D1-B1B4-5B96C6371343}"/>
              </a:ext>
            </a:extLst>
          </p:cNvPr>
          <p:cNvSpPr/>
          <p:nvPr/>
        </p:nvSpPr>
        <p:spPr>
          <a:xfrm>
            <a:off x="2652837" y="2148762"/>
            <a:ext cx="2207195" cy="2396362"/>
          </a:xfrm>
          <a:prstGeom prst="homePlate">
            <a:avLst>
              <a:gd name="adj" fmla="val 13282"/>
            </a:avLst>
          </a:prstGeom>
          <a:noFill/>
          <a:ln w="28575">
            <a:solidFill>
              <a:srgbClr val="009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C6EC2B4-12E1-4204-A823-03A88C4F943E}"/>
              </a:ext>
            </a:extLst>
          </p:cNvPr>
          <p:cNvSpPr/>
          <p:nvPr/>
        </p:nvSpPr>
        <p:spPr>
          <a:xfrm>
            <a:off x="4932832" y="2148762"/>
            <a:ext cx="1926000" cy="2396362"/>
          </a:xfrm>
          <a:prstGeom prst="roundRect">
            <a:avLst>
              <a:gd name="adj" fmla="val 4784"/>
            </a:avLst>
          </a:prstGeom>
          <a:noFill/>
          <a:ln w="28575">
            <a:solidFill>
              <a:srgbClr val="E50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2B81FD-8576-46D9-87FF-FA6D9D6CD192}"/>
              </a:ext>
            </a:extLst>
          </p:cNvPr>
          <p:cNvGrpSpPr/>
          <p:nvPr/>
        </p:nvGrpSpPr>
        <p:grpSpPr>
          <a:xfrm>
            <a:off x="570793" y="2142296"/>
            <a:ext cx="1402906" cy="1553373"/>
            <a:chOff x="358389" y="2142296"/>
            <a:chExt cx="1402906" cy="155337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1BB0E5-F78E-43DF-94C2-3192D17D7141}"/>
                </a:ext>
              </a:extLst>
            </p:cNvPr>
            <p:cNvSpPr txBox="1"/>
            <p:nvPr/>
          </p:nvSpPr>
          <p:spPr>
            <a:xfrm>
              <a:off x="703853" y="2142296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endParaRPr lang="en-US" altLang="ko-KR" sz="1900" b="1" spc="3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9DE0BAC-0175-42FA-B822-3F22768344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2593047"/>
              <a:ext cx="1152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8BE8B6-0527-4208-A62D-1A4F3B12EB93}"/>
                </a:ext>
              </a:extLst>
            </p:cNvPr>
            <p:cNvSpPr txBox="1"/>
            <p:nvPr/>
          </p:nvSpPr>
          <p:spPr>
            <a:xfrm>
              <a:off x="703853" y="2505359"/>
              <a:ext cx="105744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F42E4E-6C51-499F-921E-AD17C65BBC16}"/>
                </a:ext>
              </a:extLst>
            </p:cNvPr>
            <p:cNvSpPr txBox="1"/>
            <p:nvPr/>
          </p:nvSpPr>
          <p:spPr>
            <a:xfrm>
              <a:off x="358389" y="2503543"/>
              <a:ext cx="30450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4E35B4C-3BCE-4377-90C5-DEF69CD1C59E}"/>
                </a:ext>
              </a:extLst>
            </p:cNvPr>
            <p:cNvSpPr/>
            <p:nvPr/>
          </p:nvSpPr>
          <p:spPr>
            <a:xfrm>
              <a:off x="489716" y="2442712"/>
              <a:ext cx="3016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A4A1F11-1E9A-43EC-A724-CF3996A404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3301111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DC183FE-F8AC-4395-A695-87E570E8B1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710" y="2312876"/>
              <a:ext cx="0" cy="132060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0AAC7D7-F2CA-4F88-BF4C-F88D589A7C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1703" y="2312876"/>
              <a:ext cx="0" cy="132060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2C93896-FBF9-4D7D-AD15-2926AB0804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644" y="2312876"/>
              <a:ext cx="0" cy="132060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E1EEA04-3C2E-4859-91FE-8E38306110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8823" y="2312876"/>
              <a:ext cx="0" cy="132060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E1A8A74-5830-4776-9659-49FA4CEB8D09}"/>
                </a:ext>
              </a:extLst>
            </p:cNvPr>
            <p:cNvSpPr txBox="1"/>
            <p:nvPr/>
          </p:nvSpPr>
          <p:spPr>
            <a:xfrm>
              <a:off x="703853" y="2810490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084193A-4BD8-4938-A6EB-27FCDD9D6074}"/>
                </a:ext>
              </a:extLst>
            </p:cNvPr>
            <p:cNvSpPr txBox="1"/>
            <p:nvPr/>
          </p:nvSpPr>
          <p:spPr>
            <a:xfrm>
              <a:off x="691948" y="3221308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9999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900" b="1" spc="300" dirty="0">
                <a:solidFill>
                  <a:srgbClr val="9999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E30912F-5C3E-419C-B886-FE3072C0483E}"/>
              </a:ext>
            </a:extLst>
          </p:cNvPr>
          <p:cNvGrpSpPr/>
          <p:nvPr/>
        </p:nvGrpSpPr>
        <p:grpSpPr>
          <a:xfrm>
            <a:off x="2883668" y="2142296"/>
            <a:ext cx="1447643" cy="2343690"/>
            <a:chOff x="358389" y="2142296"/>
            <a:chExt cx="1447643" cy="234369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B98363B-D13B-463C-97AE-64876EEA931F}"/>
                </a:ext>
              </a:extLst>
            </p:cNvPr>
            <p:cNvSpPr txBox="1"/>
            <p:nvPr/>
          </p:nvSpPr>
          <p:spPr>
            <a:xfrm>
              <a:off x="703853" y="2142296"/>
              <a:ext cx="110217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900" b="1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4B105395-72BE-43F8-B786-478D75251A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2593047"/>
              <a:ext cx="1152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1C0DCF2-6A10-47FB-9728-FBF65EC0BBA8}"/>
                </a:ext>
              </a:extLst>
            </p:cNvPr>
            <p:cNvSpPr txBox="1"/>
            <p:nvPr/>
          </p:nvSpPr>
          <p:spPr>
            <a:xfrm>
              <a:off x="703853" y="2505359"/>
              <a:ext cx="105744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2F148AC-EB1B-4AB2-BC7D-218EDE7A9038}"/>
                </a:ext>
              </a:extLst>
            </p:cNvPr>
            <p:cNvSpPr txBox="1"/>
            <p:nvPr/>
          </p:nvSpPr>
          <p:spPr>
            <a:xfrm>
              <a:off x="358389" y="2503543"/>
              <a:ext cx="30450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AD9BB57-BC21-408C-8556-554AB01ADE82}"/>
                </a:ext>
              </a:extLst>
            </p:cNvPr>
            <p:cNvSpPr/>
            <p:nvPr/>
          </p:nvSpPr>
          <p:spPr>
            <a:xfrm>
              <a:off x="489716" y="2442712"/>
              <a:ext cx="3016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653C7F0-A880-498E-A782-C0A3736A22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3301111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AF7D55EB-F7BA-42C7-B700-B848BFC6CFA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710" y="2312876"/>
              <a:ext cx="0" cy="212423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8E83A31-0758-495F-B6D5-D139078EEE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1703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08F2C10-05D9-4FBF-9B30-C7F1009842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644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1388A950-9AD7-4E4D-9A38-602498981A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8823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61FBD07-A574-416C-94CC-DE9D854BF576}"/>
                </a:ext>
              </a:extLst>
            </p:cNvPr>
            <p:cNvSpPr txBox="1"/>
            <p:nvPr/>
          </p:nvSpPr>
          <p:spPr>
            <a:xfrm>
              <a:off x="703853" y="2810490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63568F-A9A3-48E3-B0F9-4379DF38C659}"/>
                </a:ext>
              </a:extLst>
            </p:cNvPr>
            <p:cNvSpPr txBox="1"/>
            <p:nvPr/>
          </p:nvSpPr>
          <p:spPr>
            <a:xfrm>
              <a:off x="1060513" y="4011625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9999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900" b="1" spc="300" dirty="0">
                <a:solidFill>
                  <a:srgbClr val="9999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5F1F1C5-4DA8-431C-BE0E-CA84C5F818B7}"/>
                </a:ext>
              </a:extLst>
            </p:cNvPr>
            <p:cNvSpPr txBox="1"/>
            <p:nvPr/>
          </p:nvSpPr>
          <p:spPr>
            <a:xfrm>
              <a:off x="1062894" y="3224304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232F24-D3F7-4B73-9ED6-2E61808AEBFE}"/>
                </a:ext>
              </a:extLst>
            </p:cNvPr>
            <p:cNvSpPr txBox="1"/>
            <p:nvPr/>
          </p:nvSpPr>
          <p:spPr>
            <a:xfrm>
              <a:off x="1058132" y="3588786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C5AC4290-CC5A-4EF5-ACE9-FC0CA56079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4077072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9103289-54B3-49CF-8FD1-E463F6D756A9}"/>
              </a:ext>
            </a:extLst>
          </p:cNvPr>
          <p:cNvGrpSpPr/>
          <p:nvPr/>
        </p:nvGrpSpPr>
        <p:grpSpPr>
          <a:xfrm>
            <a:off x="5176925" y="2142296"/>
            <a:ext cx="1447643" cy="2343690"/>
            <a:chOff x="358389" y="2142296"/>
            <a:chExt cx="1447643" cy="234369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BAB88DE-EAAD-42A4-9FEE-27C4AB88149C}"/>
                </a:ext>
              </a:extLst>
            </p:cNvPr>
            <p:cNvSpPr txBox="1"/>
            <p:nvPr/>
          </p:nvSpPr>
          <p:spPr>
            <a:xfrm>
              <a:off x="703853" y="2142296"/>
              <a:ext cx="110217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9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71E663C-7FE6-45DC-96EF-3D3573EF95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2593047"/>
              <a:ext cx="1152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C22B59-95F0-4B83-9B96-91398D26B116}"/>
                </a:ext>
              </a:extLst>
            </p:cNvPr>
            <p:cNvSpPr txBox="1"/>
            <p:nvPr/>
          </p:nvSpPr>
          <p:spPr>
            <a:xfrm>
              <a:off x="703853" y="2505359"/>
              <a:ext cx="105744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0D235E9-A824-468A-B977-45B4491D5F7A}"/>
                </a:ext>
              </a:extLst>
            </p:cNvPr>
            <p:cNvSpPr txBox="1"/>
            <p:nvPr/>
          </p:nvSpPr>
          <p:spPr>
            <a:xfrm>
              <a:off x="358389" y="2503543"/>
              <a:ext cx="30450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F3DCEC1-ABE8-4CB4-8633-CD90851B815A}"/>
                </a:ext>
              </a:extLst>
            </p:cNvPr>
            <p:cNvSpPr/>
            <p:nvPr/>
          </p:nvSpPr>
          <p:spPr>
            <a:xfrm>
              <a:off x="489716" y="2442712"/>
              <a:ext cx="3016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1DBCF0C9-4E9B-4E1C-9112-0063A038898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3301111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DB97AB7-3BAC-477D-8D8E-049F8A5871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710" y="2312876"/>
              <a:ext cx="0" cy="212423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C008E65D-54B9-41B8-B9FD-90BA976FF2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1703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47973AFD-5A4F-45DD-A235-94B601A7FE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644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D61D2DB2-90E8-46A1-B91C-DADC62ABD4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8823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A945F66-0469-42C6-84D7-ADA51B56DA9E}"/>
                </a:ext>
              </a:extLst>
            </p:cNvPr>
            <p:cNvSpPr txBox="1"/>
            <p:nvPr/>
          </p:nvSpPr>
          <p:spPr>
            <a:xfrm>
              <a:off x="703853" y="2810490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C5C260C-FD13-4A3B-92E0-3ED39BBBF87C}"/>
                </a:ext>
              </a:extLst>
            </p:cNvPr>
            <p:cNvSpPr txBox="1"/>
            <p:nvPr/>
          </p:nvSpPr>
          <p:spPr>
            <a:xfrm>
              <a:off x="1408596" y="4011625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20ED06D-C1AD-406E-B8C5-5BE5514C178D}"/>
                </a:ext>
              </a:extLst>
            </p:cNvPr>
            <p:cNvSpPr txBox="1"/>
            <p:nvPr/>
          </p:nvSpPr>
          <p:spPr>
            <a:xfrm>
              <a:off x="1062894" y="3224304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C6D047B-FD3B-4CAB-9314-188EE5B3E082}"/>
                </a:ext>
              </a:extLst>
            </p:cNvPr>
            <p:cNvSpPr txBox="1"/>
            <p:nvPr/>
          </p:nvSpPr>
          <p:spPr>
            <a:xfrm>
              <a:off x="1058132" y="3588786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A08DA5F7-4484-4BCC-98DE-2CEFF10197E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4082533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0B7832F-1D35-42D0-B259-7F0653CD4821}"/>
              </a:ext>
            </a:extLst>
          </p:cNvPr>
          <p:cNvGrpSpPr/>
          <p:nvPr/>
        </p:nvGrpSpPr>
        <p:grpSpPr>
          <a:xfrm>
            <a:off x="2644711" y="5319299"/>
            <a:ext cx="1637116" cy="263186"/>
            <a:chOff x="319554" y="1245924"/>
            <a:chExt cx="2636592" cy="423864"/>
          </a:xfrm>
        </p:grpSpPr>
        <p:pic>
          <p:nvPicPr>
            <p:cNvPr id="123" name="Picture 11">
              <a:extLst>
                <a:ext uri="{FF2B5EF4-FFF2-40B4-BE49-F238E27FC236}">
                  <a16:creationId xmlns:a16="http://schemas.microsoft.com/office/drawing/2014/main" id="{9EAA5D94-46BE-42A1-8C0D-8643E7EBC7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12">
              <a:extLst>
                <a:ext uri="{FF2B5EF4-FFF2-40B4-BE49-F238E27FC236}">
                  <a16:creationId xmlns:a16="http://schemas.microsoft.com/office/drawing/2014/main" id="{5B3F7926-A0EB-4894-B2BF-7FD507F8B6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13">
              <a:extLst>
                <a:ext uri="{FF2B5EF4-FFF2-40B4-BE49-F238E27FC236}">
                  <a16:creationId xmlns:a16="http://schemas.microsoft.com/office/drawing/2014/main" id="{18C259BF-94D7-44B8-8139-829C7AAA93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14">
              <a:extLst>
                <a:ext uri="{FF2B5EF4-FFF2-40B4-BE49-F238E27FC236}">
                  <a16:creationId xmlns:a16="http://schemas.microsoft.com/office/drawing/2014/main" id="{1B09B92C-0DDC-459E-9167-C1F0C7187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E4CA4BF0-7FC2-4ECB-BDBE-0C1CA429EE9E}"/>
              </a:ext>
            </a:extLst>
          </p:cNvPr>
          <p:cNvSpPr/>
          <p:nvPr/>
        </p:nvSpPr>
        <p:spPr>
          <a:xfrm>
            <a:off x="2384426" y="50876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43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440÷4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8" y="1664804"/>
            <a:ext cx="65031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440÷4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계산하는 방법을 알아보세요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356A79D-CF3A-4EC7-81E8-466154AB570F}"/>
              </a:ext>
            </a:extLst>
          </p:cNvPr>
          <p:cNvGrpSpPr/>
          <p:nvPr/>
        </p:nvGrpSpPr>
        <p:grpSpPr>
          <a:xfrm>
            <a:off x="4969897" y="1386345"/>
            <a:ext cx="1963391" cy="260274"/>
            <a:chOff x="1707191" y="548681"/>
            <a:chExt cx="1959714" cy="26027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A8E1148-11FF-4107-80BD-23E30BF26722}"/>
                </a:ext>
              </a:extLst>
            </p:cNvPr>
            <p:cNvSpPr/>
            <p:nvPr/>
          </p:nvSpPr>
          <p:spPr>
            <a:xfrm>
              <a:off x="2375356" y="55336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5C3FAC-282F-499D-B820-4E1EB80738A6}"/>
                </a:ext>
              </a:extLst>
            </p:cNvPr>
            <p:cNvSpPr/>
            <p:nvPr/>
          </p:nvSpPr>
          <p:spPr>
            <a:xfrm>
              <a:off x="1707191" y="54868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1A350EE-7B3F-4D50-B76D-84D28EBABAAB}"/>
                </a:ext>
              </a:extLst>
            </p:cNvPr>
            <p:cNvSpPr/>
            <p:nvPr/>
          </p:nvSpPr>
          <p:spPr>
            <a:xfrm>
              <a:off x="3036164" y="54958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E7CEFBB-9884-4CB4-9C74-2D620B4D5ABA}"/>
              </a:ext>
            </a:extLst>
          </p:cNvPr>
          <p:cNvGrpSpPr/>
          <p:nvPr/>
        </p:nvGrpSpPr>
        <p:grpSpPr>
          <a:xfrm>
            <a:off x="2644711" y="5319299"/>
            <a:ext cx="1637116" cy="269100"/>
            <a:chOff x="290979" y="2009759"/>
            <a:chExt cx="2665167" cy="433388"/>
          </a:xfrm>
        </p:grpSpPr>
        <p:pic>
          <p:nvPicPr>
            <p:cNvPr id="104" name="Picture 15">
              <a:extLst>
                <a:ext uri="{FF2B5EF4-FFF2-40B4-BE49-F238E27FC236}">
                  <a16:creationId xmlns:a16="http://schemas.microsoft.com/office/drawing/2014/main" id="{31A68FF3-8802-4B90-ADEA-3F8BB929F0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3">
              <a:extLst>
                <a:ext uri="{FF2B5EF4-FFF2-40B4-BE49-F238E27FC236}">
                  <a16:creationId xmlns:a16="http://schemas.microsoft.com/office/drawing/2014/main" id="{3F9BCDC8-7EE6-477E-9B88-FC2FF5B06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2">
              <a:extLst>
                <a:ext uri="{FF2B5EF4-FFF2-40B4-BE49-F238E27FC236}">
                  <a16:creationId xmlns:a16="http://schemas.microsoft.com/office/drawing/2014/main" id="{71593C5D-3F6C-4F52-92A7-EFF528EF9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6">
              <a:extLst>
                <a:ext uri="{FF2B5EF4-FFF2-40B4-BE49-F238E27FC236}">
                  <a16:creationId xmlns:a16="http://schemas.microsoft.com/office/drawing/2014/main" id="{CA34229D-4F96-4783-8F23-4EFCE2656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36BF65F-FA8C-4361-A561-0BB4019003B0}"/>
              </a:ext>
            </a:extLst>
          </p:cNvPr>
          <p:cNvSpPr txBox="1"/>
          <p:nvPr/>
        </p:nvSpPr>
        <p:spPr>
          <a:xfrm>
            <a:off x="453948" y="2876872"/>
            <a:ext cx="642230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44÷4</a:t>
            </a:r>
            <a:r>
              <a:rPr lang="ko-KR" altLang="en-US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나눗셈 뒤에 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하나 더 붙여서 계산하면 됩니다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7054E8A-F437-4B89-B7D0-5EF95F9800BC}"/>
              </a:ext>
            </a:extLst>
          </p:cNvPr>
          <p:cNvSpPr txBox="1"/>
          <p:nvPr/>
        </p:nvSpPr>
        <p:spPr>
          <a:xfrm>
            <a:off x="440395" y="2102650"/>
            <a:ext cx="6435861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백의 자리에서 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나누고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자리에서 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나누면 됩니다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1E15ACF7-76C7-4D66-9A79-260B93CB6A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6256" y="2441204"/>
            <a:ext cx="360000" cy="35500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0923E52E-3A92-40A3-9DC4-4876FFE73F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6858" y="292383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2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440÷4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7" y="1664804"/>
            <a:ext cx="63956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440÷4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몫은 얼마인가요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3D5DF5-12B9-4CFD-9FFA-414D7F556034}"/>
              </a:ext>
            </a:extLst>
          </p:cNvPr>
          <p:cNvSpPr txBox="1"/>
          <p:nvPr/>
        </p:nvSpPr>
        <p:spPr>
          <a:xfrm>
            <a:off x="3040269" y="2203874"/>
            <a:ext cx="13681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  <a:r>
              <a:rPr lang="ko-KR" altLang="en-US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BE8A92D9-A514-428F-BF76-9E74E46D1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8421" y="2388354"/>
            <a:ext cx="360000" cy="3550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57CA73C4-1380-4C8D-9AF3-AEBBA9B6CC08}"/>
              </a:ext>
            </a:extLst>
          </p:cNvPr>
          <p:cNvGrpSpPr/>
          <p:nvPr/>
        </p:nvGrpSpPr>
        <p:grpSpPr>
          <a:xfrm>
            <a:off x="4969897" y="1386345"/>
            <a:ext cx="1963391" cy="260274"/>
            <a:chOff x="1707191" y="836713"/>
            <a:chExt cx="1959714" cy="26027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B969ECF-99AB-4AAF-8F15-19B5D2896861}"/>
                </a:ext>
              </a:extLst>
            </p:cNvPr>
            <p:cNvSpPr/>
            <p:nvPr/>
          </p:nvSpPr>
          <p:spPr>
            <a:xfrm>
              <a:off x="2375356" y="84139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0E25C96-DC0D-4578-B27F-67E79D9AAE85}"/>
                </a:ext>
              </a:extLst>
            </p:cNvPr>
            <p:cNvSpPr/>
            <p:nvPr/>
          </p:nvSpPr>
          <p:spPr>
            <a:xfrm>
              <a:off x="1707191" y="83671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2F7BB56-2CF9-4736-A1D5-19174BC87ADF}"/>
                </a:ext>
              </a:extLst>
            </p:cNvPr>
            <p:cNvSpPr/>
            <p:nvPr/>
          </p:nvSpPr>
          <p:spPr>
            <a:xfrm>
              <a:off x="3036164" y="83761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pic>
        <p:nvPicPr>
          <p:cNvPr id="37" name="Picture 2">
            <a:extLst>
              <a:ext uri="{FF2B5EF4-FFF2-40B4-BE49-F238E27FC236}">
                <a16:creationId xmlns:a16="http://schemas.microsoft.com/office/drawing/2014/main" id="{40D0110B-2808-49A8-9FD8-1670F0E5C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638" y="3489229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9">
            <a:extLst>
              <a:ext uri="{FF2B5EF4-FFF2-40B4-BE49-F238E27FC236}">
                <a16:creationId xmlns:a16="http://schemas.microsoft.com/office/drawing/2014/main" id="{6647CA32-F964-462A-9CDA-930F780B6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293" y="356123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C9229B39-76F3-439A-AE8D-52142AD02DA7}"/>
              </a:ext>
            </a:extLst>
          </p:cNvPr>
          <p:cNvSpPr/>
          <p:nvPr/>
        </p:nvSpPr>
        <p:spPr>
          <a:xfrm>
            <a:off x="2995118" y="34892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8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440÷4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7CA73C4-1380-4C8D-9AF3-AEBBA9B6CC08}"/>
              </a:ext>
            </a:extLst>
          </p:cNvPr>
          <p:cNvGrpSpPr/>
          <p:nvPr/>
        </p:nvGrpSpPr>
        <p:grpSpPr>
          <a:xfrm>
            <a:off x="4969897" y="1386345"/>
            <a:ext cx="1963391" cy="260274"/>
            <a:chOff x="1707191" y="836713"/>
            <a:chExt cx="1959714" cy="26027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B969ECF-99AB-4AAF-8F15-19B5D2896861}"/>
                </a:ext>
              </a:extLst>
            </p:cNvPr>
            <p:cNvSpPr/>
            <p:nvPr/>
          </p:nvSpPr>
          <p:spPr>
            <a:xfrm>
              <a:off x="2375356" y="84139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0E25C96-DC0D-4578-B27F-67E79D9AAE85}"/>
                </a:ext>
              </a:extLst>
            </p:cNvPr>
            <p:cNvSpPr/>
            <p:nvPr/>
          </p:nvSpPr>
          <p:spPr>
            <a:xfrm>
              <a:off x="1707191" y="83671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2F7BB56-2CF9-4736-A1D5-19174BC87ADF}"/>
                </a:ext>
              </a:extLst>
            </p:cNvPr>
            <p:cNvSpPr/>
            <p:nvPr/>
          </p:nvSpPr>
          <p:spPr>
            <a:xfrm>
              <a:off x="3036164" y="83761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pic>
        <p:nvPicPr>
          <p:cNvPr id="37" name="Picture 2">
            <a:extLst>
              <a:ext uri="{FF2B5EF4-FFF2-40B4-BE49-F238E27FC236}">
                <a16:creationId xmlns:a16="http://schemas.microsoft.com/office/drawing/2014/main" id="{40D0110B-2808-49A8-9FD8-1670F0E5C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89229"/>
            <a:ext cx="1463783" cy="143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C9229B39-76F3-439A-AE8D-52142AD02DA7}"/>
              </a:ext>
            </a:extLst>
          </p:cNvPr>
          <p:cNvSpPr/>
          <p:nvPr/>
        </p:nvSpPr>
        <p:spPr>
          <a:xfrm>
            <a:off x="2570027" y="3361550"/>
            <a:ext cx="53276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#1~2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id="{066B25BF-ABC2-43E2-8475-7B5279192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위로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학기 때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발주나간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내레이션 그대로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73F137-BDEA-45EA-B5F6-18217E3F8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273" y="2983618"/>
            <a:ext cx="1971702" cy="9310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어림한 값과 계산한 값을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비교해볼까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373127" y="1664804"/>
            <a:ext cx="63956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440÷4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몫은 얼마인가요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13D5DF5-12B9-4CFD-9FFA-414D7F556034}"/>
              </a:ext>
            </a:extLst>
          </p:cNvPr>
          <p:cNvSpPr txBox="1"/>
          <p:nvPr/>
        </p:nvSpPr>
        <p:spPr>
          <a:xfrm>
            <a:off x="3040269" y="2203874"/>
            <a:ext cx="13681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  <a:r>
              <a:rPr lang="ko-KR" altLang="en-US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BE8A92D9-A514-428F-BF76-9E74E46D1E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421" y="2388354"/>
            <a:ext cx="360000" cy="355000"/>
          </a:xfrm>
          <a:prstGeom prst="rect">
            <a:avLst/>
          </a:prstGeom>
        </p:spPr>
      </p:pic>
      <p:sp>
        <p:nvSpPr>
          <p:cNvPr id="46" name="모서리가 둥근 직사각형 28">
            <a:extLst>
              <a:ext uri="{FF2B5EF4-FFF2-40B4-BE49-F238E27FC236}">
                <a16:creationId xmlns:a16="http://schemas.microsoft.com/office/drawing/2014/main" id="{3617FDAC-BBB8-4590-88F9-E455F9BDAB13}"/>
              </a:ext>
            </a:extLst>
          </p:cNvPr>
          <p:cNvSpPr/>
          <p:nvPr/>
        </p:nvSpPr>
        <p:spPr>
          <a:xfrm>
            <a:off x="2978303" y="3964607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어림한 값과 계산한 값을 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비교해 볼까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id="{8D2EFC90-019C-4077-82BF-2C55CB953510}"/>
              </a:ext>
            </a:extLst>
          </p:cNvPr>
          <p:cNvSpPr/>
          <p:nvPr/>
        </p:nvSpPr>
        <p:spPr>
          <a:xfrm rot="5400000" flipV="1">
            <a:off x="2735709" y="4345759"/>
            <a:ext cx="195359" cy="312420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9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5378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135÷3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0CB5B9E3-3EFF-4F6A-BEB9-1D0E2EB38802}"/>
              </a:ext>
            </a:extLst>
          </p:cNvPr>
          <p:cNvSpPr txBox="1"/>
          <p:nvPr/>
        </p:nvSpPr>
        <p:spPr>
          <a:xfrm>
            <a:off x="410559" y="1667450"/>
            <a:ext cx="6321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135÷3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64F7B748-370C-4227-8C27-85424ABEF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직사각형 21">
            <a:extLst>
              <a:ext uri="{FF2B5EF4-FFF2-40B4-BE49-F238E27FC236}">
                <a16:creationId xmlns:a16="http://schemas.microsoft.com/office/drawing/2014/main" id="{6E94DB5D-779B-4D43-96F7-97B2B6C74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5569201F-E2B8-4682-9ADF-A039B5797501}"/>
              </a:ext>
            </a:extLst>
          </p:cNvPr>
          <p:cNvSpPr/>
          <p:nvPr/>
        </p:nvSpPr>
        <p:spPr>
          <a:xfrm>
            <a:off x="384585" y="2148762"/>
            <a:ext cx="2207195" cy="2396362"/>
          </a:xfrm>
          <a:prstGeom prst="homePlate">
            <a:avLst>
              <a:gd name="adj" fmla="val 13282"/>
            </a:avLst>
          </a:prstGeom>
          <a:noFill/>
          <a:ln w="28575">
            <a:solidFill>
              <a:srgbClr val="21A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74372FBE-0855-4ADC-AFC6-D49ED8FB24F7}"/>
              </a:ext>
            </a:extLst>
          </p:cNvPr>
          <p:cNvSpPr/>
          <p:nvPr/>
        </p:nvSpPr>
        <p:spPr>
          <a:xfrm>
            <a:off x="2651658" y="2148762"/>
            <a:ext cx="2207195" cy="2396362"/>
          </a:xfrm>
          <a:prstGeom prst="homePlate">
            <a:avLst>
              <a:gd name="adj" fmla="val 13282"/>
            </a:avLst>
          </a:prstGeom>
          <a:noFill/>
          <a:ln w="28575">
            <a:solidFill>
              <a:srgbClr val="009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2B513CB-5948-4729-87DE-61A6656DC617}"/>
              </a:ext>
            </a:extLst>
          </p:cNvPr>
          <p:cNvSpPr/>
          <p:nvPr/>
        </p:nvSpPr>
        <p:spPr>
          <a:xfrm>
            <a:off x="4932832" y="2148762"/>
            <a:ext cx="1926000" cy="2396362"/>
          </a:xfrm>
          <a:prstGeom prst="roundRect">
            <a:avLst>
              <a:gd name="adj" fmla="val 4784"/>
            </a:avLst>
          </a:prstGeom>
          <a:noFill/>
          <a:ln w="28575">
            <a:solidFill>
              <a:srgbClr val="E50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C9C0D15-3A07-461E-A241-278E935F50AC}"/>
              </a:ext>
            </a:extLst>
          </p:cNvPr>
          <p:cNvCxnSpPr>
            <a:cxnSpLocks/>
          </p:cNvCxnSpPr>
          <p:nvPr/>
        </p:nvCxnSpPr>
        <p:spPr bwMode="auto">
          <a:xfrm>
            <a:off x="854315" y="2593047"/>
            <a:ext cx="1152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7877A4F-B676-404B-BAC0-C0D9E599E853}"/>
              </a:ext>
            </a:extLst>
          </p:cNvPr>
          <p:cNvSpPr txBox="1"/>
          <p:nvPr/>
        </p:nvSpPr>
        <p:spPr>
          <a:xfrm>
            <a:off x="952261" y="2505359"/>
            <a:ext cx="105744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4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4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5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860951-9AA2-4163-9C8A-FD895B678F92}"/>
              </a:ext>
            </a:extLst>
          </p:cNvPr>
          <p:cNvSpPr txBox="1"/>
          <p:nvPr/>
        </p:nvSpPr>
        <p:spPr>
          <a:xfrm>
            <a:off x="606797" y="2503543"/>
            <a:ext cx="30450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03C302A-98EB-4BCD-B89C-3F408415A0E5}"/>
              </a:ext>
            </a:extLst>
          </p:cNvPr>
          <p:cNvSpPr/>
          <p:nvPr/>
        </p:nvSpPr>
        <p:spPr>
          <a:xfrm>
            <a:off x="738124" y="2442712"/>
            <a:ext cx="3016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615C0AD-7158-4D50-B495-137716BF0778}"/>
              </a:ext>
            </a:extLst>
          </p:cNvPr>
          <p:cNvGrpSpPr/>
          <p:nvPr/>
        </p:nvGrpSpPr>
        <p:grpSpPr>
          <a:xfrm>
            <a:off x="2882489" y="2140157"/>
            <a:ext cx="1402906" cy="1558508"/>
            <a:chOff x="358389" y="2140157"/>
            <a:chExt cx="1402906" cy="1558508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B422CD9-A273-49C2-851B-4A5296879C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2593047"/>
              <a:ext cx="1152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F1FB156-424A-45A8-B540-940804950FE5}"/>
                </a:ext>
              </a:extLst>
            </p:cNvPr>
            <p:cNvSpPr txBox="1"/>
            <p:nvPr/>
          </p:nvSpPr>
          <p:spPr>
            <a:xfrm>
              <a:off x="703853" y="2505359"/>
              <a:ext cx="105744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D9C1085-767F-406D-848E-1AD84D7B2632}"/>
                </a:ext>
              </a:extLst>
            </p:cNvPr>
            <p:cNvSpPr txBox="1"/>
            <p:nvPr/>
          </p:nvSpPr>
          <p:spPr>
            <a:xfrm>
              <a:off x="358389" y="2503543"/>
              <a:ext cx="30450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7F2977E-FE08-477B-9609-C2484DCAD8DF}"/>
                </a:ext>
              </a:extLst>
            </p:cNvPr>
            <p:cNvSpPr/>
            <p:nvPr/>
          </p:nvSpPr>
          <p:spPr>
            <a:xfrm>
              <a:off x="489716" y="2442712"/>
              <a:ext cx="3016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70F94D1-B7B4-4BFF-8B7F-89AAE4001E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3301111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7EC48B19-31DB-4782-95C7-5474F01007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710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E3077B1-1B97-4A62-ADF7-6C7B15ECF7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1703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144EB6FE-37D4-4946-AD4C-95691D5719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644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35AEDE6-A802-4298-A6F7-9791ECF6F5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8823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80BE0D7-65FF-4A67-8457-FAF05B473583}"/>
                </a:ext>
              </a:extLst>
            </p:cNvPr>
            <p:cNvSpPr txBox="1"/>
            <p:nvPr/>
          </p:nvSpPr>
          <p:spPr>
            <a:xfrm>
              <a:off x="1062894" y="3224304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0FC1614-C13B-402E-BBF3-12D1F6C6B77D}"/>
                </a:ext>
              </a:extLst>
            </p:cNvPr>
            <p:cNvSpPr txBox="1"/>
            <p:nvPr/>
          </p:nvSpPr>
          <p:spPr>
            <a:xfrm>
              <a:off x="1058132" y="2140157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05F87D9-A36A-4DBB-ABFB-EBDAB9F30B07}"/>
                </a:ext>
              </a:extLst>
            </p:cNvPr>
            <p:cNvSpPr txBox="1"/>
            <p:nvPr/>
          </p:nvSpPr>
          <p:spPr>
            <a:xfrm>
              <a:off x="703853" y="2807811"/>
              <a:ext cx="71596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9EB151F-3925-4BD9-BAE4-1A44121A7A6E}"/>
              </a:ext>
            </a:extLst>
          </p:cNvPr>
          <p:cNvGrpSpPr/>
          <p:nvPr/>
        </p:nvGrpSpPr>
        <p:grpSpPr>
          <a:xfrm>
            <a:off x="5176925" y="2142296"/>
            <a:ext cx="1452405" cy="2343690"/>
            <a:chOff x="358389" y="2142296"/>
            <a:chExt cx="1452405" cy="234369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F5952FC-DC06-406B-8B70-C322052D821C}"/>
                </a:ext>
              </a:extLst>
            </p:cNvPr>
            <p:cNvSpPr txBox="1"/>
            <p:nvPr/>
          </p:nvSpPr>
          <p:spPr>
            <a:xfrm>
              <a:off x="1049633" y="2142296"/>
              <a:ext cx="761161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9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1602CF77-5149-4EEE-8F55-EC6F4EB02C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2593047"/>
              <a:ext cx="1152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F9107DD-187E-463F-81FC-ED188EF50DAD}"/>
                </a:ext>
              </a:extLst>
            </p:cNvPr>
            <p:cNvSpPr txBox="1"/>
            <p:nvPr/>
          </p:nvSpPr>
          <p:spPr>
            <a:xfrm>
              <a:off x="703853" y="2505359"/>
              <a:ext cx="105744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8B77980-9D0B-40E1-AF7A-84D8C252739A}"/>
                </a:ext>
              </a:extLst>
            </p:cNvPr>
            <p:cNvSpPr txBox="1"/>
            <p:nvPr/>
          </p:nvSpPr>
          <p:spPr>
            <a:xfrm>
              <a:off x="358389" y="2503543"/>
              <a:ext cx="30450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D472DD2-310E-4365-8D4C-FA0DFB8E6655}"/>
                </a:ext>
              </a:extLst>
            </p:cNvPr>
            <p:cNvSpPr/>
            <p:nvPr/>
          </p:nvSpPr>
          <p:spPr>
            <a:xfrm>
              <a:off x="489716" y="2442712"/>
              <a:ext cx="3016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302C4A14-49C4-4C05-9798-62E40E8597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3301111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87C6C0E6-0066-4B5C-8A4E-5DE0613F4D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710" y="2312876"/>
              <a:ext cx="0" cy="212423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5C0CEEE-FDE8-4512-87E2-C8158F778B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1703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596495D-AAF6-4CCE-B7C2-BCBE459B6E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644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1AB573C0-1902-4C34-B896-C5AB8000E7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8823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AA31190-E02D-4767-90A5-587347DD0862}"/>
                </a:ext>
              </a:extLst>
            </p:cNvPr>
            <p:cNvSpPr txBox="1"/>
            <p:nvPr/>
          </p:nvSpPr>
          <p:spPr>
            <a:xfrm>
              <a:off x="1408596" y="4011625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B58C345-8110-48E4-A4EB-D21C237E1E87}"/>
                </a:ext>
              </a:extLst>
            </p:cNvPr>
            <p:cNvSpPr txBox="1"/>
            <p:nvPr/>
          </p:nvSpPr>
          <p:spPr>
            <a:xfrm>
              <a:off x="1053367" y="3224304"/>
              <a:ext cx="721440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9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E13F7347-EC86-4063-9D90-2D52992C1C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4082533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D3389BE-1155-49B4-9033-F757A39830E2}"/>
                </a:ext>
              </a:extLst>
            </p:cNvPr>
            <p:cNvSpPr txBox="1"/>
            <p:nvPr/>
          </p:nvSpPr>
          <p:spPr>
            <a:xfrm>
              <a:off x="703853" y="2810023"/>
              <a:ext cx="71596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6983DDA-F187-469B-9953-80901E38F61C}"/>
                </a:ext>
              </a:extLst>
            </p:cNvPr>
            <p:cNvSpPr txBox="1"/>
            <p:nvPr/>
          </p:nvSpPr>
          <p:spPr>
            <a:xfrm>
              <a:off x="1053367" y="3585862"/>
              <a:ext cx="721440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4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</a:p>
          </p:txBody>
        </p:sp>
      </p:grpSp>
      <p:pic>
        <p:nvPicPr>
          <p:cNvPr id="130" name="Picture 3">
            <a:extLst>
              <a:ext uri="{FF2B5EF4-FFF2-40B4-BE49-F238E27FC236}">
                <a16:creationId xmlns:a16="http://schemas.microsoft.com/office/drawing/2014/main" id="{2C1127FE-8F8D-4CE9-A9E8-37ACEA669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82" y="3874367"/>
            <a:ext cx="1389520" cy="135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타원 131">
            <a:extLst>
              <a:ext uri="{FF2B5EF4-FFF2-40B4-BE49-F238E27FC236}">
                <a16:creationId xmlns:a16="http://schemas.microsoft.com/office/drawing/2014/main" id="{67D6D1CF-D606-43B9-A651-40C6C6057DDE}"/>
              </a:ext>
            </a:extLst>
          </p:cNvPr>
          <p:cNvSpPr/>
          <p:nvPr/>
        </p:nvSpPr>
        <p:spPr>
          <a:xfrm>
            <a:off x="1417876" y="48977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73AE58F7-E9FB-4305-B844-50B8001C2142}"/>
              </a:ext>
            </a:extLst>
          </p:cNvPr>
          <p:cNvSpPr/>
          <p:nvPr/>
        </p:nvSpPr>
        <p:spPr>
          <a:xfrm>
            <a:off x="2781667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52A2FB13-AB11-49AE-ABCB-94DCB093FDF6}"/>
              </a:ext>
            </a:extLst>
          </p:cNvPr>
          <p:cNvGrpSpPr/>
          <p:nvPr/>
        </p:nvGrpSpPr>
        <p:grpSpPr>
          <a:xfrm>
            <a:off x="2644711" y="5319299"/>
            <a:ext cx="1637116" cy="263186"/>
            <a:chOff x="319554" y="1245924"/>
            <a:chExt cx="2636592" cy="423864"/>
          </a:xfrm>
        </p:grpSpPr>
        <p:pic>
          <p:nvPicPr>
            <p:cNvPr id="135" name="Picture 11">
              <a:extLst>
                <a:ext uri="{FF2B5EF4-FFF2-40B4-BE49-F238E27FC236}">
                  <a16:creationId xmlns:a16="http://schemas.microsoft.com/office/drawing/2014/main" id="{F6DFD295-1368-4484-8CC3-BB622A27F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6" name="Picture 12">
              <a:extLst>
                <a:ext uri="{FF2B5EF4-FFF2-40B4-BE49-F238E27FC236}">
                  <a16:creationId xmlns:a16="http://schemas.microsoft.com/office/drawing/2014/main" id="{87DC510E-1E56-47B5-9700-634421062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13">
              <a:extLst>
                <a:ext uri="{FF2B5EF4-FFF2-40B4-BE49-F238E27FC236}">
                  <a16:creationId xmlns:a16="http://schemas.microsoft.com/office/drawing/2014/main" id="{75B3B9FD-B206-44A1-9C5F-8B3E7C5D6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8" name="Picture 14">
              <a:extLst>
                <a:ext uri="{FF2B5EF4-FFF2-40B4-BE49-F238E27FC236}">
                  <a16:creationId xmlns:a16="http://schemas.microsoft.com/office/drawing/2014/main" id="{F577EC4C-47B7-4AAD-8CAE-384354160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204DB045-EF8D-4D70-BFB2-6D49913B06A8}"/>
              </a:ext>
            </a:extLst>
          </p:cNvPr>
          <p:cNvGrpSpPr/>
          <p:nvPr/>
        </p:nvGrpSpPr>
        <p:grpSpPr>
          <a:xfrm>
            <a:off x="4969897" y="1386345"/>
            <a:ext cx="1963391" cy="256491"/>
            <a:chOff x="1703513" y="260648"/>
            <a:chExt cx="1963391" cy="256491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1CF5E27F-F4C4-4EAB-9AEA-3C3A883AE1C9}"/>
                </a:ext>
              </a:extLst>
            </p:cNvPr>
            <p:cNvSpPr/>
            <p:nvPr/>
          </p:nvSpPr>
          <p:spPr>
            <a:xfrm>
              <a:off x="2371678" y="2606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958F173-74A4-4E86-93E2-7A927D9DE262}"/>
                </a:ext>
              </a:extLst>
            </p:cNvPr>
            <p:cNvSpPr/>
            <p:nvPr/>
          </p:nvSpPr>
          <p:spPr>
            <a:xfrm>
              <a:off x="1703513" y="26064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0E110B21-9937-48ED-8C11-0C394DD3E973}"/>
                </a:ext>
              </a:extLst>
            </p:cNvPr>
            <p:cNvSpPr/>
            <p:nvPr/>
          </p:nvSpPr>
          <p:spPr>
            <a:xfrm>
              <a:off x="3036163" y="2615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65" name="Picture 9">
            <a:extLst>
              <a:ext uri="{FF2B5EF4-FFF2-40B4-BE49-F238E27FC236}">
                <a16:creationId xmlns:a16="http://schemas.microsoft.com/office/drawing/2014/main" id="{6647CA32-F964-462A-9CDA-930F780B6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752" y="3857377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50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5378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135÷3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0CB5B9E3-3EFF-4F6A-BEB9-1D0E2EB38802}"/>
              </a:ext>
            </a:extLst>
          </p:cNvPr>
          <p:cNvSpPr txBox="1"/>
          <p:nvPr/>
        </p:nvSpPr>
        <p:spPr>
          <a:xfrm>
            <a:off x="410559" y="1667450"/>
            <a:ext cx="6321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135÷3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64F7B748-370C-4227-8C27-85424ABEF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5569201F-E2B8-4682-9ADF-A039B5797501}"/>
              </a:ext>
            </a:extLst>
          </p:cNvPr>
          <p:cNvSpPr/>
          <p:nvPr/>
        </p:nvSpPr>
        <p:spPr>
          <a:xfrm>
            <a:off x="384585" y="2148762"/>
            <a:ext cx="2207195" cy="2396362"/>
          </a:xfrm>
          <a:prstGeom prst="homePlate">
            <a:avLst>
              <a:gd name="adj" fmla="val 13282"/>
            </a:avLst>
          </a:prstGeom>
          <a:noFill/>
          <a:ln w="28575">
            <a:solidFill>
              <a:srgbClr val="21A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74372FBE-0855-4ADC-AFC6-D49ED8FB24F7}"/>
              </a:ext>
            </a:extLst>
          </p:cNvPr>
          <p:cNvSpPr/>
          <p:nvPr/>
        </p:nvSpPr>
        <p:spPr>
          <a:xfrm>
            <a:off x="2651658" y="2148762"/>
            <a:ext cx="2207195" cy="2396362"/>
          </a:xfrm>
          <a:prstGeom prst="homePlate">
            <a:avLst>
              <a:gd name="adj" fmla="val 13282"/>
            </a:avLst>
          </a:prstGeom>
          <a:noFill/>
          <a:ln w="28575">
            <a:solidFill>
              <a:srgbClr val="009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2B513CB-5948-4729-87DE-61A6656DC617}"/>
              </a:ext>
            </a:extLst>
          </p:cNvPr>
          <p:cNvSpPr/>
          <p:nvPr/>
        </p:nvSpPr>
        <p:spPr>
          <a:xfrm>
            <a:off x="4932832" y="2148762"/>
            <a:ext cx="1926000" cy="2396362"/>
          </a:xfrm>
          <a:prstGeom prst="roundRect">
            <a:avLst>
              <a:gd name="adj" fmla="val 4784"/>
            </a:avLst>
          </a:prstGeom>
          <a:noFill/>
          <a:ln w="28575">
            <a:solidFill>
              <a:srgbClr val="E50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C9C0D15-3A07-461E-A241-278E935F50AC}"/>
              </a:ext>
            </a:extLst>
          </p:cNvPr>
          <p:cNvCxnSpPr>
            <a:cxnSpLocks/>
          </p:cNvCxnSpPr>
          <p:nvPr/>
        </p:nvCxnSpPr>
        <p:spPr bwMode="auto">
          <a:xfrm>
            <a:off x="854315" y="2593047"/>
            <a:ext cx="1152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7877A4F-B676-404B-BAC0-C0D9E599E853}"/>
              </a:ext>
            </a:extLst>
          </p:cNvPr>
          <p:cNvSpPr txBox="1"/>
          <p:nvPr/>
        </p:nvSpPr>
        <p:spPr>
          <a:xfrm>
            <a:off x="952261" y="2505359"/>
            <a:ext cx="105744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4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4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5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860951-9AA2-4163-9C8A-FD895B678F92}"/>
              </a:ext>
            </a:extLst>
          </p:cNvPr>
          <p:cNvSpPr txBox="1"/>
          <p:nvPr/>
        </p:nvSpPr>
        <p:spPr>
          <a:xfrm>
            <a:off x="606797" y="2503543"/>
            <a:ext cx="30450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03C302A-98EB-4BCD-B89C-3F408415A0E5}"/>
              </a:ext>
            </a:extLst>
          </p:cNvPr>
          <p:cNvSpPr/>
          <p:nvPr/>
        </p:nvSpPr>
        <p:spPr>
          <a:xfrm>
            <a:off x="738124" y="2442712"/>
            <a:ext cx="3016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615C0AD-7158-4D50-B495-137716BF0778}"/>
              </a:ext>
            </a:extLst>
          </p:cNvPr>
          <p:cNvGrpSpPr/>
          <p:nvPr/>
        </p:nvGrpSpPr>
        <p:grpSpPr>
          <a:xfrm>
            <a:off x="2882489" y="2140157"/>
            <a:ext cx="1402906" cy="1558508"/>
            <a:chOff x="358389" y="2140157"/>
            <a:chExt cx="1402906" cy="1558508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B422CD9-A273-49C2-851B-4A5296879C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2593047"/>
              <a:ext cx="1152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F1FB156-424A-45A8-B540-940804950FE5}"/>
                </a:ext>
              </a:extLst>
            </p:cNvPr>
            <p:cNvSpPr txBox="1"/>
            <p:nvPr/>
          </p:nvSpPr>
          <p:spPr>
            <a:xfrm>
              <a:off x="703853" y="2505359"/>
              <a:ext cx="105744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D9C1085-767F-406D-848E-1AD84D7B2632}"/>
                </a:ext>
              </a:extLst>
            </p:cNvPr>
            <p:cNvSpPr txBox="1"/>
            <p:nvPr/>
          </p:nvSpPr>
          <p:spPr>
            <a:xfrm>
              <a:off x="358389" y="2503543"/>
              <a:ext cx="30450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7F2977E-FE08-477B-9609-C2484DCAD8DF}"/>
                </a:ext>
              </a:extLst>
            </p:cNvPr>
            <p:cNvSpPr/>
            <p:nvPr/>
          </p:nvSpPr>
          <p:spPr>
            <a:xfrm>
              <a:off x="489716" y="2442712"/>
              <a:ext cx="3016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70F94D1-B7B4-4BFF-8B7F-89AAE4001E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3301111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7EC48B19-31DB-4782-95C7-5474F01007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710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E3077B1-1B97-4A62-ADF7-6C7B15ECF7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1703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144EB6FE-37D4-4946-AD4C-95691D5719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644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635AEDE6-A802-4298-A6F7-9791ECF6F5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8823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80BE0D7-65FF-4A67-8457-FAF05B473583}"/>
                </a:ext>
              </a:extLst>
            </p:cNvPr>
            <p:cNvSpPr txBox="1"/>
            <p:nvPr/>
          </p:nvSpPr>
          <p:spPr>
            <a:xfrm>
              <a:off x="1062894" y="3224304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0FC1614-C13B-402E-BBF3-12D1F6C6B77D}"/>
                </a:ext>
              </a:extLst>
            </p:cNvPr>
            <p:cNvSpPr txBox="1"/>
            <p:nvPr/>
          </p:nvSpPr>
          <p:spPr>
            <a:xfrm>
              <a:off x="1058132" y="2140157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05F87D9-A36A-4DBB-ABFB-EBDAB9F30B07}"/>
                </a:ext>
              </a:extLst>
            </p:cNvPr>
            <p:cNvSpPr txBox="1"/>
            <p:nvPr/>
          </p:nvSpPr>
          <p:spPr>
            <a:xfrm>
              <a:off x="703853" y="2807811"/>
              <a:ext cx="71596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9EB151F-3925-4BD9-BAE4-1A44121A7A6E}"/>
              </a:ext>
            </a:extLst>
          </p:cNvPr>
          <p:cNvGrpSpPr/>
          <p:nvPr/>
        </p:nvGrpSpPr>
        <p:grpSpPr>
          <a:xfrm>
            <a:off x="5176925" y="2142296"/>
            <a:ext cx="1452405" cy="2343690"/>
            <a:chOff x="358389" y="2142296"/>
            <a:chExt cx="1452405" cy="234369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F5952FC-DC06-406B-8B70-C322052D821C}"/>
                </a:ext>
              </a:extLst>
            </p:cNvPr>
            <p:cNvSpPr txBox="1"/>
            <p:nvPr/>
          </p:nvSpPr>
          <p:spPr>
            <a:xfrm>
              <a:off x="1049633" y="2142296"/>
              <a:ext cx="761161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9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1602CF77-5149-4EEE-8F55-EC6F4EB02C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2593047"/>
              <a:ext cx="1152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F9107DD-187E-463F-81FC-ED188EF50DAD}"/>
                </a:ext>
              </a:extLst>
            </p:cNvPr>
            <p:cNvSpPr txBox="1"/>
            <p:nvPr/>
          </p:nvSpPr>
          <p:spPr>
            <a:xfrm>
              <a:off x="703853" y="2505359"/>
              <a:ext cx="105744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8B77980-9D0B-40E1-AF7A-84D8C252739A}"/>
                </a:ext>
              </a:extLst>
            </p:cNvPr>
            <p:cNvSpPr txBox="1"/>
            <p:nvPr/>
          </p:nvSpPr>
          <p:spPr>
            <a:xfrm>
              <a:off x="358389" y="2503543"/>
              <a:ext cx="30450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D472DD2-310E-4365-8D4C-FA0DFB8E6655}"/>
                </a:ext>
              </a:extLst>
            </p:cNvPr>
            <p:cNvSpPr/>
            <p:nvPr/>
          </p:nvSpPr>
          <p:spPr>
            <a:xfrm>
              <a:off x="489716" y="2442712"/>
              <a:ext cx="3016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302C4A14-49C4-4C05-9798-62E40E8597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3301111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87C6C0E6-0066-4B5C-8A4E-5DE0613F4D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710" y="2312876"/>
              <a:ext cx="0" cy="212423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5C0CEEE-FDE8-4512-87E2-C8158F778B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1703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596495D-AAF6-4CCE-B7C2-BCBE459B6E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644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1AB573C0-1902-4C34-B896-C5AB8000E7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8823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AA31190-E02D-4767-90A5-587347DD0862}"/>
                </a:ext>
              </a:extLst>
            </p:cNvPr>
            <p:cNvSpPr txBox="1"/>
            <p:nvPr/>
          </p:nvSpPr>
          <p:spPr>
            <a:xfrm>
              <a:off x="1408596" y="4011625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B58C345-8110-48E4-A4EB-D21C237E1E87}"/>
                </a:ext>
              </a:extLst>
            </p:cNvPr>
            <p:cNvSpPr txBox="1"/>
            <p:nvPr/>
          </p:nvSpPr>
          <p:spPr>
            <a:xfrm>
              <a:off x="1053367" y="3224304"/>
              <a:ext cx="721440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9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E13F7347-EC86-4063-9D90-2D52992C1C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4082533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D3389BE-1155-49B4-9033-F757A39830E2}"/>
                </a:ext>
              </a:extLst>
            </p:cNvPr>
            <p:cNvSpPr txBox="1"/>
            <p:nvPr/>
          </p:nvSpPr>
          <p:spPr>
            <a:xfrm>
              <a:off x="703853" y="2810023"/>
              <a:ext cx="71596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6983DDA-F187-469B-9953-80901E38F61C}"/>
                </a:ext>
              </a:extLst>
            </p:cNvPr>
            <p:cNvSpPr txBox="1"/>
            <p:nvPr/>
          </p:nvSpPr>
          <p:spPr>
            <a:xfrm>
              <a:off x="1053367" y="3585862"/>
              <a:ext cx="721440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4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</a:p>
          </p:txBody>
        </p:sp>
      </p:grpSp>
      <p:pic>
        <p:nvPicPr>
          <p:cNvPr id="130" name="Picture 3">
            <a:extLst>
              <a:ext uri="{FF2B5EF4-FFF2-40B4-BE49-F238E27FC236}">
                <a16:creationId xmlns:a16="http://schemas.microsoft.com/office/drawing/2014/main" id="{2C1127FE-8F8D-4CE9-A9E8-37ACEA669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82" y="3874367"/>
            <a:ext cx="1389520" cy="135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52A2FB13-AB11-49AE-ABCB-94DCB093FDF6}"/>
              </a:ext>
            </a:extLst>
          </p:cNvPr>
          <p:cNvGrpSpPr/>
          <p:nvPr/>
        </p:nvGrpSpPr>
        <p:grpSpPr>
          <a:xfrm>
            <a:off x="2644711" y="5319299"/>
            <a:ext cx="1637116" cy="263186"/>
            <a:chOff x="319554" y="1245924"/>
            <a:chExt cx="2636592" cy="423864"/>
          </a:xfrm>
        </p:grpSpPr>
        <p:pic>
          <p:nvPicPr>
            <p:cNvPr id="135" name="Picture 11">
              <a:extLst>
                <a:ext uri="{FF2B5EF4-FFF2-40B4-BE49-F238E27FC236}">
                  <a16:creationId xmlns:a16="http://schemas.microsoft.com/office/drawing/2014/main" id="{F6DFD295-1368-4484-8CC3-BB622A27F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6" name="Picture 12">
              <a:extLst>
                <a:ext uri="{FF2B5EF4-FFF2-40B4-BE49-F238E27FC236}">
                  <a16:creationId xmlns:a16="http://schemas.microsoft.com/office/drawing/2014/main" id="{87DC510E-1E56-47B5-9700-634421062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13">
              <a:extLst>
                <a:ext uri="{FF2B5EF4-FFF2-40B4-BE49-F238E27FC236}">
                  <a16:creationId xmlns:a16="http://schemas.microsoft.com/office/drawing/2014/main" id="{75B3B9FD-B206-44A1-9C5F-8B3E7C5D6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8" name="Picture 14">
              <a:extLst>
                <a:ext uri="{FF2B5EF4-FFF2-40B4-BE49-F238E27FC236}">
                  <a16:creationId xmlns:a16="http://schemas.microsoft.com/office/drawing/2014/main" id="{F577EC4C-47B7-4AAD-8CAE-384354160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204DB045-EF8D-4D70-BFB2-6D49913B06A8}"/>
              </a:ext>
            </a:extLst>
          </p:cNvPr>
          <p:cNvGrpSpPr/>
          <p:nvPr/>
        </p:nvGrpSpPr>
        <p:grpSpPr>
          <a:xfrm>
            <a:off x="4969897" y="1386345"/>
            <a:ext cx="1963391" cy="256491"/>
            <a:chOff x="1703513" y="260648"/>
            <a:chExt cx="1963391" cy="256491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1CF5E27F-F4C4-4EAB-9AEA-3C3A883AE1C9}"/>
                </a:ext>
              </a:extLst>
            </p:cNvPr>
            <p:cNvSpPr/>
            <p:nvPr/>
          </p:nvSpPr>
          <p:spPr>
            <a:xfrm>
              <a:off x="2371678" y="2606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958F173-74A4-4E86-93E2-7A927D9DE262}"/>
                </a:ext>
              </a:extLst>
            </p:cNvPr>
            <p:cNvSpPr/>
            <p:nvPr/>
          </p:nvSpPr>
          <p:spPr>
            <a:xfrm>
              <a:off x="1703513" y="26064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0E110B21-9937-48ED-8C11-0C394DD3E973}"/>
                </a:ext>
              </a:extLst>
            </p:cNvPr>
            <p:cNvSpPr/>
            <p:nvPr/>
          </p:nvSpPr>
          <p:spPr>
            <a:xfrm>
              <a:off x="3036163" y="2615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id="{A99C7DBA-1711-4C83-B0B7-1C7FE630A533}"/>
              </a:ext>
            </a:extLst>
          </p:cNvPr>
          <p:cNvSpPr/>
          <p:nvPr/>
        </p:nvSpPr>
        <p:spPr>
          <a:xfrm>
            <a:off x="316570" y="3572334"/>
            <a:ext cx="53276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#1~2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21">
            <a:extLst>
              <a:ext uri="{FF2B5EF4-FFF2-40B4-BE49-F238E27FC236}">
                <a16:creationId xmlns:a16="http://schemas.microsoft.com/office/drawing/2014/main" id="{516B99FE-A84D-4DA4-9BD8-D91EAE037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3B833E1-C0E2-4D0B-AC7E-8B0BA417E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273" y="2983618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백의 자리 수에서는 나누지 못해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8D2B35E-75AC-4412-873B-824A072C8F40}"/>
              </a:ext>
            </a:extLst>
          </p:cNvPr>
          <p:cNvGrpSpPr/>
          <p:nvPr/>
        </p:nvGrpSpPr>
        <p:grpSpPr>
          <a:xfrm>
            <a:off x="1648114" y="4199285"/>
            <a:ext cx="2572834" cy="931023"/>
            <a:chOff x="3201449" y="2017104"/>
            <a:chExt cx="2034226" cy="721360"/>
          </a:xfrm>
        </p:grpSpPr>
        <p:sp>
          <p:nvSpPr>
            <p:cNvPr id="79" name="모서리가 둥근 직사각형 23">
              <a:extLst>
                <a:ext uri="{FF2B5EF4-FFF2-40B4-BE49-F238E27FC236}">
                  <a16:creationId xmlns:a16="http://schemas.microsoft.com/office/drawing/2014/main" id="{E94EB81B-D71C-4C34-9CA3-E16685F8C4FD}"/>
                </a:ext>
              </a:extLst>
            </p:cNvPr>
            <p:cNvSpPr/>
            <p:nvPr/>
          </p:nvSpPr>
          <p:spPr>
            <a:xfrm>
              <a:off x="3393305" y="2017104"/>
              <a:ext cx="1842370" cy="7213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9CD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백의 자리 수에서는 나누지 못해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80" name="직각 삼각형 79">
              <a:extLst>
                <a:ext uri="{FF2B5EF4-FFF2-40B4-BE49-F238E27FC236}">
                  <a16:creationId xmlns:a16="http://schemas.microsoft.com/office/drawing/2014/main" id="{7B3C51FA-F742-43CB-BF33-2DB3D297B4C3}"/>
                </a:ext>
              </a:extLst>
            </p:cNvPr>
            <p:cNvSpPr/>
            <p:nvPr/>
          </p:nvSpPr>
          <p:spPr>
            <a:xfrm flipH="1" flipV="1">
              <a:off x="3201449" y="2382891"/>
              <a:ext cx="174582" cy="90317"/>
            </a:xfrm>
            <a:prstGeom prst="rtTriangle">
              <a:avLst/>
            </a:prstGeom>
            <a:solidFill>
              <a:srgbClr val="F9CDD3"/>
            </a:solidFill>
            <a:ln w="28575">
              <a:solidFill>
                <a:srgbClr val="F9CD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70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5378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135÷3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0CB5B9E3-3EFF-4F6A-BEB9-1D0E2EB38802}"/>
              </a:ext>
            </a:extLst>
          </p:cNvPr>
          <p:cNvSpPr txBox="1"/>
          <p:nvPr/>
        </p:nvSpPr>
        <p:spPr>
          <a:xfrm>
            <a:off x="410559" y="1667450"/>
            <a:ext cx="6321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135÷3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64F7B748-370C-4227-8C27-85424ABEF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직사각형 21">
            <a:extLst>
              <a:ext uri="{FF2B5EF4-FFF2-40B4-BE49-F238E27FC236}">
                <a16:creationId xmlns:a16="http://schemas.microsoft.com/office/drawing/2014/main" id="{6E94DB5D-779B-4D43-96F7-97B2B6C74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7" name="Picture 6">
            <a:extLst>
              <a:ext uri="{FF2B5EF4-FFF2-40B4-BE49-F238E27FC236}">
                <a16:creationId xmlns:a16="http://schemas.microsoft.com/office/drawing/2014/main" id="{86ADF4D7-8AF8-4465-B241-45B560BBA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id="{A73090BD-20AD-4C5C-B181-CFD3B829E897}"/>
              </a:ext>
            </a:extLst>
          </p:cNvPr>
          <p:cNvSpPr/>
          <p:nvPr/>
        </p:nvSpPr>
        <p:spPr>
          <a:xfrm>
            <a:off x="5666433" y="53120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13A560F-B753-4128-B9A3-C3E6D7FD47E6}"/>
              </a:ext>
            </a:extLst>
          </p:cNvPr>
          <p:cNvGrpSpPr/>
          <p:nvPr/>
        </p:nvGrpSpPr>
        <p:grpSpPr>
          <a:xfrm>
            <a:off x="2644711" y="5319299"/>
            <a:ext cx="1637116" cy="269100"/>
            <a:chOff x="290979" y="2009759"/>
            <a:chExt cx="2665167" cy="433388"/>
          </a:xfrm>
        </p:grpSpPr>
        <p:pic>
          <p:nvPicPr>
            <p:cNvPr id="65" name="Picture 15">
              <a:extLst>
                <a:ext uri="{FF2B5EF4-FFF2-40B4-BE49-F238E27FC236}">
                  <a16:creationId xmlns:a16="http://schemas.microsoft.com/office/drawing/2014/main" id="{8F70A2CF-44E7-4646-BCCD-CC31591E5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>
              <a:extLst>
                <a:ext uri="{FF2B5EF4-FFF2-40B4-BE49-F238E27FC236}">
                  <a16:creationId xmlns:a16="http://schemas.microsoft.com/office/drawing/2014/main" id="{7C691D38-510B-44F2-AB4D-8F9FACB7A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>
              <a:extLst>
                <a:ext uri="{FF2B5EF4-FFF2-40B4-BE49-F238E27FC236}">
                  <a16:creationId xmlns:a16="http://schemas.microsoft.com/office/drawing/2014/main" id="{93B2535A-BF45-4986-8A80-18C9AC8B59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6">
              <a:extLst>
                <a:ext uri="{FF2B5EF4-FFF2-40B4-BE49-F238E27FC236}">
                  <a16:creationId xmlns:a16="http://schemas.microsoft.com/office/drawing/2014/main" id="{C88C2D59-57C3-4A54-BD2F-1A911027D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C2E8696-E855-45B1-A2DE-79AFD77B3192}"/>
              </a:ext>
            </a:extLst>
          </p:cNvPr>
          <p:cNvSpPr txBox="1"/>
          <p:nvPr/>
        </p:nvSpPr>
        <p:spPr>
          <a:xfrm>
            <a:off x="438675" y="3081665"/>
            <a:ext cx="6313533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백의 자리부터 순서대로 계산하고 계산할 수 없으면 십의 자리에서 차례대로 나누면 됩니다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BA68F23-AD12-46F4-AD17-0414EE9417F0}"/>
              </a:ext>
            </a:extLst>
          </p:cNvPr>
          <p:cNvSpPr txBox="1"/>
          <p:nvPr/>
        </p:nvSpPr>
        <p:spPr>
          <a:xfrm>
            <a:off x="438674" y="2072492"/>
            <a:ext cx="6313533" cy="969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백의 자리에서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나눌 수 없으므로 십의 자리에서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나누고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일의 자리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더한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나눕니다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E61A3007-4C06-4E1F-9898-7C31241DB5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9356" y="2728110"/>
            <a:ext cx="360000" cy="355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795AFB2B-51E2-4B46-BBE2-819D3D01AC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4268" y="3470044"/>
            <a:ext cx="360000" cy="355000"/>
          </a:xfrm>
          <a:prstGeom prst="rect">
            <a:avLst/>
          </a:prstGeom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id="{43E30E74-10B4-4C90-83B5-2D44BA2DF829}"/>
              </a:ext>
            </a:extLst>
          </p:cNvPr>
          <p:cNvGrpSpPr/>
          <p:nvPr/>
        </p:nvGrpSpPr>
        <p:grpSpPr>
          <a:xfrm>
            <a:off x="4969897" y="1386345"/>
            <a:ext cx="1963391" cy="256491"/>
            <a:chOff x="1703513" y="260648"/>
            <a:chExt cx="1963391" cy="256491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4DD1238-D5E2-41CF-8AF6-1F615314B111}"/>
                </a:ext>
              </a:extLst>
            </p:cNvPr>
            <p:cNvSpPr/>
            <p:nvPr/>
          </p:nvSpPr>
          <p:spPr>
            <a:xfrm>
              <a:off x="2371678" y="2606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081A2B4-2408-4DB6-9EB9-168D6B41D58E}"/>
                </a:ext>
              </a:extLst>
            </p:cNvPr>
            <p:cNvSpPr/>
            <p:nvPr/>
          </p:nvSpPr>
          <p:spPr>
            <a:xfrm>
              <a:off x="1703513" y="26064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D10E948-0952-4639-966D-1E8EA89A9D09}"/>
                </a:ext>
              </a:extLst>
            </p:cNvPr>
            <p:cNvSpPr/>
            <p:nvPr/>
          </p:nvSpPr>
          <p:spPr>
            <a:xfrm>
              <a:off x="3036163" y="2615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841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5378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135÷3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0CB5B9E3-3EFF-4F6A-BEB9-1D0E2EB38802}"/>
              </a:ext>
            </a:extLst>
          </p:cNvPr>
          <p:cNvSpPr txBox="1"/>
          <p:nvPr/>
        </p:nvSpPr>
        <p:spPr>
          <a:xfrm>
            <a:off x="410559" y="1667450"/>
            <a:ext cx="6321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135÷3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몫은 얼마인가요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64F7B748-370C-4227-8C27-85424ABEF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6">
            <a:extLst>
              <a:ext uri="{FF2B5EF4-FFF2-40B4-BE49-F238E27FC236}">
                <a16:creationId xmlns:a16="http://schemas.microsoft.com/office/drawing/2014/main" id="{86ADF4D7-8AF8-4465-B241-45B560BBA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id="{A73090BD-20AD-4C5C-B181-CFD3B829E897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4EDB1D0-111B-4A47-B19C-325BAB96C705}"/>
              </a:ext>
            </a:extLst>
          </p:cNvPr>
          <p:cNvGrpSpPr/>
          <p:nvPr/>
        </p:nvGrpSpPr>
        <p:grpSpPr>
          <a:xfrm>
            <a:off x="4969897" y="1386345"/>
            <a:ext cx="1963391" cy="260274"/>
            <a:chOff x="-2107959" y="2232060"/>
            <a:chExt cx="1959714" cy="260274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AB98F14-1861-4182-B51E-3F05C93BAC7C}"/>
                </a:ext>
              </a:extLst>
            </p:cNvPr>
            <p:cNvSpPr/>
            <p:nvPr/>
          </p:nvSpPr>
          <p:spPr>
            <a:xfrm>
              <a:off x="-1439794" y="223674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A10EA97-991F-4AB5-B7BD-20218A929D5D}"/>
                </a:ext>
              </a:extLst>
            </p:cNvPr>
            <p:cNvSpPr/>
            <p:nvPr/>
          </p:nvSpPr>
          <p:spPr>
            <a:xfrm>
              <a:off x="-2107959" y="223206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8694BC7-6D6C-4B42-B06F-20227D8D323F}"/>
                </a:ext>
              </a:extLst>
            </p:cNvPr>
            <p:cNvSpPr/>
            <p:nvPr/>
          </p:nvSpPr>
          <p:spPr>
            <a:xfrm>
              <a:off x="-778986" y="223295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12158FE-D5DF-4C9C-ABB1-415C74D1EC5A}"/>
              </a:ext>
            </a:extLst>
          </p:cNvPr>
          <p:cNvSpPr txBox="1"/>
          <p:nvPr/>
        </p:nvSpPr>
        <p:spPr>
          <a:xfrm>
            <a:off x="2951820" y="4797152"/>
            <a:ext cx="11850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8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44CECFBC-0C51-4784-9163-A876D37EE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8401" y="4981632"/>
            <a:ext cx="360000" cy="355000"/>
          </a:xfrm>
          <a:prstGeom prst="rect">
            <a:avLst/>
          </a:prstGeom>
        </p:spPr>
      </p:pic>
      <p:sp>
        <p:nvSpPr>
          <p:cNvPr id="22" name="화살표: 오각형 44">
            <a:extLst>
              <a:ext uri="{FF2B5EF4-FFF2-40B4-BE49-F238E27FC236}">
                <a16:creationId xmlns:a16="http://schemas.microsoft.com/office/drawing/2014/main" id="{5569201F-E2B8-4682-9ADF-A039B5797501}"/>
              </a:ext>
            </a:extLst>
          </p:cNvPr>
          <p:cNvSpPr/>
          <p:nvPr/>
        </p:nvSpPr>
        <p:spPr>
          <a:xfrm>
            <a:off x="384585" y="2148762"/>
            <a:ext cx="2207195" cy="2396362"/>
          </a:xfrm>
          <a:prstGeom prst="homePlate">
            <a:avLst>
              <a:gd name="adj" fmla="val 13282"/>
            </a:avLst>
          </a:prstGeom>
          <a:noFill/>
          <a:ln w="28575">
            <a:solidFill>
              <a:srgbClr val="21A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각형 45">
            <a:extLst>
              <a:ext uri="{FF2B5EF4-FFF2-40B4-BE49-F238E27FC236}">
                <a16:creationId xmlns:a16="http://schemas.microsoft.com/office/drawing/2014/main" id="{74372FBE-0855-4ADC-AFC6-D49ED8FB24F7}"/>
              </a:ext>
            </a:extLst>
          </p:cNvPr>
          <p:cNvSpPr/>
          <p:nvPr/>
        </p:nvSpPr>
        <p:spPr>
          <a:xfrm>
            <a:off x="2651658" y="2148762"/>
            <a:ext cx="2207195" cy="2396362"/>
          </a:xfrm>
          <a:prstGeom prst="homePlate">
            <a:avLst>
              <a:gd name="adj" fmla="val 13282"/>
            </a:avLst>
          </a:prstGeom>
          <a:noFill/>
          <a:ln w="28575">
            <a:solidFill>
              <a:srgbClr val="009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46">
            <a:extLst>
              <a:ext uri="{FF2B5EF4-FFF2-40B4-BE49-F238E27FC236}">
                <a16:creationId xmlns:a16="http://schemas.microsoft.com/office/drawing/2014/main" id="{12B513CB-5948-4729-87DE-61A6656DC617}"/>
              </a:ext>
            </a:extLst>
          </p:cNvPr>
          <p:cNvSpPr/>
          <p:nvPr/>
        </p:nvSpPr>
        <p:spPr>
          <a:xfrm>
            <a:off x="4932832" y="2148762"/>
            <a:ext cx="1926000" cy="2396362"/>
          </a:xfrm>
          <a:prstGeom prst="roundRect">
            <a:avLst>
              <a:gd name="adj" fmla="val 4784"/>
            </a:avLst>
          </a:prstGeom>
          <a:noFill/>
          <a:ln w="28575">
            <a:solidFill>
              <a:srgbClr val="E50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C9C0D15-3A07-461E-A241-278E935F50AC}"/>
              </a:ext>
            </a:extLst>
          </p:cNvPr>
          <p:cNvCxnSpPr>
            <a:cxnSpLocks/>
          </p:cNvCxnSpPr>
          <p:nvPr/>
        </p:nvCxnSpPr>
        <p:spPr bwMode="auto">
          <a:xfrm>
            <a:off x="854315" y="2593047"/>
            <a:ext cx="1152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877A4F-B676-404B-BAC0-C0D9E599E853}"/>
              </a:ext>
            </a:extLst>
          </p:cNvPr>
          <p:cNvSpPr txBox="1"/>
          <p:nvPr/>
        </p:nvSpPr>
        <p:spPr>
          <a:xfrm>
            <a:off x="952261" y="2505359"/>
            <a:ext cx="105744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4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4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5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860951-9AA2-4163-9C8A-FD895B678F92}"/>
              </a:ext>
            </a:extLst>
          </p:cNvPr>
          <p:cNvSpPr txBox="1"/>
          <p:nvPr/>
        </p:nvSpPr>
        <p:spPr>
          <a:xfrm>
            <a:off x="606797" y="2503543"/>
            <a:ext cx="30450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03C302A-98EB-4BCD-B89C-3F408415A0E5}"/>
              </a:ext>
            </a:extLst>
          </p:cNvPr>
          <p:cNvSpPr/>
          <p:nvPr/>
        </p:nvSpPr>
        <p:spPr>
          <a:xfrm>
            <a:off x="738124" y="2442712"/>
            <a:ext cx="3016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615C0AD-7158-4D50-B495-137716BF0778}"/>
              </a:ext>
            </a:extLst>
          </p:cNvPr>
          <p:cNvGrpSpPr/>
          <p:nvPr/>
        </p:nvGrpSpPr>
        <p:grpSpPr>
          <a:xfrm>
            <a:off x="2882489" y="2140157"/>
            <a:ext cx="1402906" cy="1558508"/>
            <a:chOff x="358389" y="2140157"/>
            <a:chExt cx="1402906" cy="155850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B422CD9-A273-49C2-851B-4A5296879C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2593047"/>
              <a:ext cx="1152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1FB156-424A-45A8-B540-940804950FE5}"/>
                </a:ext>
              </a:extLst>
            </p:cNvPr>
            <p:cNvSpPr txBox="1"/>
            <p:nvPr/>
          </p:nvSpPr>
          <p:spPr>
            <a:xfrm>
              <a:off x="703853" y="2505359"/>
              <a:ext cx="105744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9C1085-767F-406D-848E-1AD84D7B2632}"/>
                </a:ext>
              </a:extLst>
            </p:cNvPr>
            <p:cNvSpPr txBox="1"/>
            <p:nvPr/>
          </p:nvSpPr>
          <p:spPr>
            <a:xfrm>
              <a:off x="358389" y="2503543"/>
              <a:ext cx="30450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7F2977E-FE08-477B-9609-C2484DCAD8DF}"/>
                </a:ext>
              </a:extLst>
            </p:cNvPr>
            <p:cNvSpPr/>
            <p:nvPr/>
          </p:nvSpPr>
          <p:spPr>
            <a:xfrm>
              <a:off x="489716" y="2442712"/>
              <a:ext cx="3016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70F94D1-B7B4-4BFF-8B7F-89AAE4001E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3301111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EC48B19-31DB-4782-95C7-5474F01007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710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E3077B1-1B97-4A62-ADF7-6C7B15ECF7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1703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44EB6FE-37D4-4946-AD4C-95691D5719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644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35AEDE6-A802-4298-A6F7-9791ECF6F5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8823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80BE0D7-65FF-4A67-8457-FAF05B473583}"/>
                </a:ext>
              </a:extLst>
            </p:cNvPr>
            <p:cNvSpPr txBox="1"/>
            <p:nvPr/>
          </p:nvSpPr>
          <p:spPr>
            <a:xfrm>
              <a:off x="1062894" y="3224304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FC1614-C13B-402E-BBF3-12D1F6C6B77D}"/>
                </a:ext>
              </a:extLst>
            </p:cNvPr>
            <p:cNvSpPr txBox="1"/>
            <p:nvPr/>
          </p:nvSpPr>
          <p:spPr>
            <a:xfrm>
              <a:off x="1058132" y="2140157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5F87D9-A36A-4DBB-ABFB-EBDAB9F30B07}"/>
                </a:ext>
              </a:extLst>
            </p:cNvPr>
            <p:cNvSpPr txBox="1"/>
            <p:nvPr/>
          </p:nvSpPr>
          <p:spPr>
            <a:xfrm>
              <a:off x="703853" y="2807811"/>
              <a:ext cx="71596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9EB151F-3925-4BD9-BAE4-1A44121A7A6E}"/>
              </a:ext>
            </a:extLst>
          </p:cNvPr>
          <p:cNvGrpSpPr/>
          <p:nvPr/>
        </p:nvGrpSpPr>
        <p:grpSpPr>
          <a:xfrm>
            <a:off x="5176925" y="2142296"/>
            <a:ext cx="1452405" cy="2343690"/>
            <a:chOff x="358389" y="2142296"/>
            <a:chExt cx="1452405" cy="234369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F5952FC-DC06-406B-8B70-C322052D821C}"/>
                </a:ext>
              </a:extLst>
            </p:cNvPr>
            <p:cNvSpPr txBox="1"/>
            <p:nvPr/>
          </p:nvSpPr>
          <p:spPr>
            <a:xfrm>
              <a:off x="1049633" y="2142296"/>
              <a:ext cx="761161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9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602CF77-5149-4EEE-8F55-EC6F4EB02C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2593047"/>
              <a:ext cx="1152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F9107DD-187E-463F-81FC-ED188EF50DAD}"/>
                </a:ext>
              </a:extLst>
            </p:cNvPr>
            <p:cNvSpPr txBox="1"/>
            <p:nvPr/>
          </p:nvSpPr>
          <p:spPr>
            <a:xfrm>
              <a:off x="703853" y="2505359"/>
              <a:ext cx="105744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B77980-9D0B-40E1-AF7A-84D8C252739A}"/>
                </a:ext>
              </a:extLst>
            </p:cNvPr>
            <p:cNvSpPr txBox="1"/>
            <p:nvPr/>
          </p:nvSpPr>
          <p:spPr>
            <a:xfrm>
              <a:off x="358389" y="2503543"/>
              <a:ext cx="30450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D472DD2-310E-4365-8D4C-FA0DFB8E6655}"/>
                </a:ext>
              </a:extLst>
            </p:cNvPr>
            <p:cNvSpPr/>
            <p:nvPr/>
          </p:nvSpPr>
          <p:spPr>
            <a:xfrm>
              <a:off x="489716" y="2442712"/>
              <a:ext cx="3016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02C4A14-49C4-4C05-9798-62E40E8597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3301111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7C6C0E6-0066-4B5C-8A4E-5DE0613F4D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710" y="2312876"/>
              <a:ext cx="0" cy="212423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5C0CEEE-FDE8-4512-87E2-C8158F778B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1703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596495D-AAF6-4CCE-B7C2-BCBE459B6E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644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AB573C0-1902-4C34-B896-C5AB8000E7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8823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AA31190-E02D-4767-90A5-587347DD0862}"/>
                </a:ext>
              </a:extLst>
            </p:cNvPr>
            <p:cNvSpPr txBox="1"/>
            <p:nvPr/>
          </p:nvSpPr>
          <p:spPr>
            <a:xfrm>
              <a:off x="1408596" y="4011625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B58C345-8110-48E4-A4EB-D21C237E1E87}"/>
                </a:ext>
              </a:extLst>
            </p:cNvPr>
            <p:cNvSpPr txBox="1"/>
            <p:nvPr/>
          </p:nvSpPr>
          <p:spPr>
            <a:xfrm>
              <a:off x="1053367" y="3224304"/>
              <a:ext cx="721440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9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13F7347-EC86-4063-9D90-2D52992C1C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4082533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D3389BE-1155-49B4-9033-F757A39830E2}"/>
                </a:ext>
              </a:extLst>
            </p:cNvPr>
            <p:cNvSpPr txBox="1"/>
            <p:nvPr/>
          </p:nvSpPr>
          <p:spPr>
            <a:xfrm>
              <a:off x="703853" y="2810023"/>
              <a:ext cx="71596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6983DDA-F187-469B-9953-80901E38F61C}"/>
                </a:ext>
              </a:extLst>
            </p:cNvPr>
            <p:cNvSpPr txBox="1"/>
            <p:nvPr/>
          </p:nvSpPr>
          <p:spPr>
            <a:xfrm>
              <a:off x="1053367" y="3585862"/>
              <a:ext cx="721440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4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</a:p>
          </p:txBody>
        </p:sp>
      </p:grpSp>
      <p:sp>
        <p:nvSpPr>
          <p:cNvPr id="70" name="직사각형 21">
            <a:extLst>
              <a:ext uri="{FF2B5EF4-FFF2-40B4-BE49-F238E27FC236}">
                <a16:creationId xmlns:a16="http://schemas.microsoft.com/office/drawing/2014/main" id="{6E94DB5D-779B-4D43-96F7-97B2B6C74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2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53783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135÷3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0CB5B9E3-3EFF-4F6A-BEB9-1D0E2EB38802}"/>
              </a:ext>
            </a:extLst>
          </p:cNvPr>
          <p:cNvSpPr txBox="1"/>
          <p:nvPr/>
        </p:nvSpPr>
        <p:spPr>
          <a:xfrm>
            <a:off x="410559" y="1667450"/>
            <a:ext cx="63216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135÷3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맞게 계산했는지 확인해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64F7B748-370C-4227-8C27-85424ABEF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6">
            <a:extLst>
              <a:ext uri="{FF2B5EF4-FFF2-40B4-BE49-F238E27FC236}">
                <a16:creationId xmlns:a16="http://schemas.microsoft.com/office/drawing/2014/main" id="{86ADF4D7-8AF8-4465-B241-45B560BBA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id="{A73090BD-20AD-4C5C-B181-CFD3B829E897}"/>
              </a:ext>
            </a:extLst>
          </p:cNvPr>
          <p:cNvSpPr/>
          <p:nvPr/>
        </p:nvSpPr>
        <p:spPr>
          <a:xfrm>
            <a:off x="5701970" y="5271209"/>
            <a:ext cx="296538" cy="2892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DFF65C7-C3A3-453B-B680-CC13A29BBDFF}"/>
              </a:ext>
            </a:extLst>
          </p:cNvPr>
          <p:cNvGrpSpPr/>
          <p:nvPr/>
        </p:nvGrpSpPr>
        <p:grpSpPr>
          <a:xfrm>
            <a:off x="4969897" y="1386345"/>
            <a:ext cx="1963391" cy="260274"/>
            <a:chOff x="-2107959" y="2520092"/>
            <a:chExt cx="1959714" cy="26027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3653E53-BDE7-4C87-83F9-6441FCCD5007}"/>
                </a:ext>
              </a:extLst>
            </p:cNvPr>
            <p:cNvSpPr/>
            <p:nvPr/>
          </p:nvSpPr>
          <p:spPr>
            <a:xfrm>
              <a:off x="-1439794" y="252477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8E252F8-BCF2-4376-9152-3E4C691B9157}"/>
                </a:ext>
              </a:extLst>
            </p:cNvPr>
            <p:cNvSpPr/>
            <p:nvPr/>
          </p:nvSpPr>
          <p:spPr>
            <a:xfrm>
              <a:off x="-2107959" y="252009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55D8BEA-D1CF-473C-86CF-6F26204E0CBB}"/>
                </a:ext>
              </a:extLst>
            </p:cNvPr>
            <p:cNvSpPr/>
            <p:nvPr/>
          </p:nvSpPr>
          <p:spPr>
            <a:xfrm>
              <a:off x="-778986" y="252099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16DDA49-0B58-4902-85DA-CD4FC70FDFE4}"/>
              </a:ext>
            </a:extLst>
          </p:cNvPr>
          <p:cNvSpPr txBox="1"/>
          <p:nvPr/>
        </p:nvSpPr>
        <p:spPr>
          <a:xfrm>
            <a:off x="401824" y="4581128"/>
            <a:ext cx="645700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 </a:t>
            </a:r>
            <a:r>
              <a:rPr lang="en-US" altLang="ko-KR" sz="18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몫 </a:t>
            </a:r>
            <a:r>
              <a:rPr lang="en-US" altLang="ko-KR" sz="18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8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곱은 </a:t>
            </a:r>
            <a:r>
              <a:rPr lang="en-US" altLang="ko-KR" sz="18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135</a:t>
            </a:r>
            <a:r>
              <a:rPr lang="ko-KR" altLang="en-US" sz="18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나누어지는 수가 </a:t>
            </a:r>
            <a:r>
              <a:rPr lang="ko-KR" altLang="en-US" sz="1800" b="1" spc="-15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 </a:t>
            </a:r>
            <a:r>
              <a:rPr lang="ko-KR" altLang="en-US" sz="1800" b="1" spc="-15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계산이 </a:t>
            </a:r>
            <a:r>
              <a:rPr lang="ko-KR" altLang="en-US" sz="18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맞습니다</a:t>
            </a:r>
            <a:r>
              <a:rPr lang="en-US" altLang="ko-KR" sz="18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F33EC89-E445-45CA-8A79-18DB8D900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7359" y="4858084"/>
            <a:ext cx="360000" cy="355000"/>
          </a:xfrm>
          <a:prstGeom prst="rect">
            <a:avLst/>
          </a:prstGeom>
        </p:spPr>
      </p:pic>
      <p:sp>
        <p:nvSpPr>
          <p:cNvPr id="25" name="직사각형 21">
            <a:extLst>
              <a:ext uri="{FF2B5EF4-FFF2-40B4-BE49-F238E27FC236}">
                <a16:creationId xmlns:a16="http://schemas.microsoft.com/office/drawing/2014/main" id="{6E94DB5D-779B-4D43-96F7-97B2B6C74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화살표: 오각형 44">
            <a:extLst>
              <a:ext uri="{FF2B5EF4-FFF2-40B4-BE49-F238E27FC236}">
                <a16:creationId xmlns:a16="http://schemas.microsoft.com/office/drawing/2014/main" id="{5569201F-E2B8-4682-9ADF-A039B5797501}"/>
              </a:ext>
            </a:extLst>
          </p:cNvPr>
          <p:cNvSpPr/>
          <p:nvPr/>
        </p:nvSpPr>
        <p:spPr>
          <a:xfrm>
            <a:off x="384585" y="2148762"/>
            <a:ext cx="2207195" cy="2396362"/>
          </a:xfrm>
          <a:prstGeom prst="homePlate">
            <a:avLst>
              <a:gd name="adj" fmla="val 13282"/>
            </a:avLst>
          </a:prstGeom>
          <a:noFill/>
          <a:ln w="28575">
            <a:solidFill>
              <a:srgbClr val="21A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45">
            <a:extLst>
              <a:ext uri="{FF2B5EF4-FFF2-40B4-BE49-F238E27FC236}">
                <a16:creationId xmlns:a16="http://schemas.microsoft.com/office/drawing/2014/main" id="{74372FBE-0855-4ADC-AFC6-D49ED8FB24F7}"/>
              </a:ext>
            </a:extLst>
          </p:cNvPr>
          <p:cNvSpPr/>
          <p:nvPr/>
        </p:nvSpPr>
        <p:spPr>
          <a:xfrm>
            <a:off x="2651658" y="2148762"/>
            <a:ext cx="2207195" cy="2396362"/>
          </a:xfrm>
          <a:prstGeom prst="homePlate">
            <a:avLst>
              <a:gd name="adj" fmla="val 13282"/>
            </a:avLst>
          </a:prstGeom>
          <a:noFill/>
          <a:ln w="28575">
            <a:solidFill>
              <a:srgbClr val="009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46">
            <a:extLst>
              <a:ext uri="{FF2B5EF4-FFF2-40B4-BE49-F238E27FC236}">
                <a16:creationId xmlns:a16="http://schemas.microsoft.com/office/drawing/2014/main" id="{12B513CB-5948-4729-87DE-61A6656DC617}"/>
              </a:ext>
            </a:extLst>
          </p:cNvPr>
          <p:cNvSpPr/>
          <p:nvPr/>
        </p:nvSpPr>
        <p:spPr>
          <a:xfrm>
            <a:off x="4932832" y="2148762"/>
            <a:ext cx="1926000" cy="2396362"/>
          </a:xfrm>
          <a:prstGeom prst="roundRect">
            <a:avLst>
              <a:gd name="adj" fmla="val 4784"/>
            </a:avLst>
          </a:prstGeom>
          <a:noFill/>
          <a:ln w="28575">
            <a:solidFill>
              <a:srgbClr val="E50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C9C0D15-3A07-461E-A241-278E935F50AC}"/>
              </a:ext>
            </a:extLst>
          </p:cNvPr>
          <p:cNvCxnSpPr>
            <a:cxnSpLocks/>
          </p:cNvCxnSpPr>
          <p:nvPr/>
        </p:nvCxnSpPr>
        <p:spPr bwMode="auto">
          <a:xfrm>
            <a:off x="854315" y="2593047"/>
            <a:ext cx="1152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7877A4F-B676-404B-BAC0-C0D9E599E853}"/>
              </a:ext>
            </a:extLst>
          </p:cNvPr>
          <p:cNvSpPr txBox="1"/>
          <p:nvPr/>
        </p:nvSpPr>
        <p:spPr>
          <a:xfrm>
            <a:off x="952261" y="2505359"/>
            <a:ext cx="105744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4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4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5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860951-9AA2-4163-9C8A-FD895B678F92}"/>
              </a:ext>
            </a:extLst>
          </p:cNvPr>
          <p:cNvSpPr txBox="1"/>
          <p:nvPr/>
        </p:nvSpPr>
        <p:spPr>
          <a:xfrm>
            <a:off x="606797" y="2503543"/>
            <a:ext cx="30450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3C302A-98EB-4BCD-B89C-3F408415A0E5}"/>
              </a:ext>
            </a:extLst>
          </p:cNvPr>
          <p:cNvSpPr/>
          <p:nvPr/>
        </p:nvSpPr>
        <p:spPr>
          <a:xfrm>
            <a:off x="738124" y="2442712"/>
            <a:ext cx="3016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615C0AD-7158-4D50-B495-137716BF0778}"/>
              </a:ext>
            </a:extLst>
          </p:cNvPr>
          <p:cNvGrpSpPr/>
          <p:nvPr/>
        </p:nvGrpSpPr>
        <p:grpSpPr>
          <a:xfrm>
            <a:off x="2882489" y="2140157"/>
            <a:ext cx="1402906" cy="1558508"/>
            <a:chOff x="358389" y="2140157"/>
            <a:chExt cx="1402906" cy="155850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B422CD9-A273-49C2-851B-4A5296879C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2593047"/>
              <a:ext cx="1152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1FB156-424A-45A8-B540-940804950FE5}"/>
                </a:ext>
              </a:extLst>
            </p:cNvPr>
            <p:cNvSpPr txBox="1"/>
            <p:nvPr/>
          </p:nvSpPr>
          <p:spPr>
            <a:xfrm>
              <a:off x="703853" y="2505359"/>
              <a:ext cx="105744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9C1085-767F-406D-848E-1AD84D7B2632}"/>
                </a:ext>
              </a:extLst>
            </p:cNvPr>
            <p:cNvSpPr txBox="1"/>
            <p:nvPr/>
          </p:nvSpPr>
          <p:spPr>
            <a:xfrm>
              <a:off x="358389" y="2503543"/>
              <a:ext cx="30450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7F2977E-FE08-477B-9609-C2484DCAD8DF}"/>
                </a:ext>
              </a:extLst>
            </p:cNvPr>
            <p:cNvSpPr/>
            <p:nvPr/>
          </p:nvSpPr>
          <p:spPr>
            <a:xfrm>
              <a:off x="489716" y="2442712"/>
              <a:ext cx="3016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70F94D1-B7B4-4BFF-8B7F-89AAE4001E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3301111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EC48B19-31DB-4782-95C7-5474F01007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710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E3077B1-1B97-4A62-ADF7-6C7B15ECF7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1703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44EB6FE-37D4-4946-AD4C-95691D5719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644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35AEDE6-A802-4298-A6F7-9791ECF6F5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8823" y="2312876"/>
              <a:ext cx="0" cy="13212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80BE0D7-65FF-4A67-8457-FAF05B473583}"/>
                </a:ext>
              </a:extLst>
            </p:cNvPr>
            <p:cNvSpPr txBox="1"/>
            <p:nvPr/>
          </p:nvSpPr>
          <p:spPr>
            <a:xfrm>
              <a:off x="1062894" y="3224304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FC1614-C13B-402E-BBF3-12D1F6C6B77D}"/>
                </a:ext>
              </a:extLst>
            </p:cNvPr>
            <p:cNvSpPr txBox="1"/>
            <p:nvPr/>
          </p:nvSpPr>
          <p:spPr>
            <a:xfrm>
              <a:off x="1058132" y="2140157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5F87D9-A36A-4DBB-ABFB-EBDAB9F30B07}"/>
                </a:ext>
              </a:extLst>
            </p:cNvPr>
            <p:cNvSpPr txBox="1"/>
            <p:nvPr/>
          </p:nvSpPr>
          <p:spPr>
            <a:xfrm>
              <a:off x="703853" y="2807811"/>
              <a:ext cx="71596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900" b="1" spc="3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9EB151F-3925-4BD9-BAE4-1A44121A7A6E}"/>
              </a:ext>
            </a:extLst>
          </p:cNvPr>
          <p:cNvGrpSpPr/>
          <p:nvPr/>
        </p:nvGrpSpPr>
        <p:grpSpPr>
          <a:xfrm>
            <a:off x="5176925" y="2142296"/>
            <a:ext cx="1452405" cy="2343690"/>
            <a:chOff x="358389" y="2142296"/>
            <a:chExt cx="1452405" cy="234369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F5952FC-DC06-406B-8B70-C322052D821C}"/>
                </a:ext>
              </a:extLst>
            </p:cNvPr>
            <p:cNvSpPr txBox="1"/>
            <p:nvPr/>
          </p:nvSpPr>
          <p:spPr>
            <a:xfrm>
              <a:off x="1049633" y="2142296"/>
              <a:ext cx="761161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9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602CF77-5149-4EEE-8F55-EC6F4EB02C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2593047"/>
              <a:ext cx="1152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F9107DD-187E-463F-81FC-ED188EF50DAD}"/>
                </a:ext>
              </a:extLst>
            </p:cNvPr>
            <p:cNvSpPr txBox="1"/>
            <p:nvPr/>
          </p:nvSpPr>
          <p:spPr>
            <a:xfrm>
              <a:off x="703853" y="2505359"/>
              <a:ext cx="105744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8B77980-9D0B-40E1-AF7A-84D8C252739A}"/>
                </a:ext>
              </a:extLst>
            </p:cNvPr>
            <p:cNvSpPr txBox="1"/>
            <p:nvPr/>
          </p:nvSpPr>
          <p:spPr>
            <a:xfrm>
              <a:off x="358389" y="2503543"/>
              <a:ext cx="30450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D472DD2-310E-4365-8D4C-FA0DFB8E6655}"/>
                </a:ext>
              </a:extLst>
            </p:cNvPr>
            <p:cNvSpPr/>
            <p:nvPr/>
          </p:nvSpPr>
          <p:spPr>
            <a:xfrm>
              <a:off x="489716" y="2442712"/>
              <a:ext cx="30168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302C4A14-49C4-4C05-9798-62E40E8597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3301111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7C6C0E6-0066-4B5C-8A4E-5DE0613F4D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710" y="2312876"/>
              <a:ext cx="0" cy="2124236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5C0CEEE-FDE8-4512-87E2-C8158F778B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1703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596495D-AAF6-4CCE-B7C2-BCBE459B6E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67644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AB573C0-1902-4C34-B896-C5AB8000E7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8823" y="2312876"/>
              <a:ext cx="0" cy="212400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AA31190-E02D-4767-90A5-587347DD0862}"/>
                </a:ext>
              </a:extLst>
            </p:cNvPr>
            <p:cNvSpPr txBox="1"/>
            <p:nvPr/>
          </p:nvSpPr>
          <p:spPr>
            <a:xfrm>
              <a:off x="1408596" y="4011625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B58C345-8110-48E4-A4EB-D21C237E1E87}"/>
                </a:ext>
              </a:extLst>
            </p:cNvPr>
            <p:cNvSpPr txBox="1"/>
            <p:nvPr/>
          </p:nvSpPr>
          <p:spPr>
            <a:xfrm>
              <a:off x="1053367" y="3224304"/>
              <a:ext cx="721440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9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E13F7347-EC86-4063-9D90-2D52992C1C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907" y="4082533"/>
              <a:ext cx="11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D3389BE-1155-49B4-9033-F757A39830E2}"/>
                </a:ext>
              </a:extLst>
            </p:cNvPr>
            <p:cNvSpPr txBox="1"/>
            <p:nvPr/>
          </p:nvSpPr>
          <p:spPr>
            <a:xfrm>
              <a:off x="703853" y="2810023"/>
              <a:ext cx="71596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en-US" altLang="ko-KR" sz="4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6983DDA-F187-469B-9953-80901E38F61C}"/>
                </a:ext>
              </a:extLst>
            </p:cNvPr>
            <p:cNvSpPr txBox="1"/>
            <p:nvPr/>
          </p:nvSpPr>
          <p:spPr>
            <a:xfrm>
              <a:off x="1053367" y="3585862"/>
              <a:ext cx="721440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4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186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D7C3C37-F0CC-414F-AFF2-CCEA944EC59B}"/>
              </a:ext>
            </a:extLst>
          </p:cNvPr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7D2E13D-85FE-4BF9-AFBB-C911544CA661}"/>
              </a:ext>
            </a:extLst>
          </p:cNvPr>
          <p:cNvCxnSpPr>
            <a:cxnSpLocks/>
          </p:cNvCxnSpPr>
          <p:nvPr/>
        </p:nvCxnSpPr>
        <p:spPr bwMode="auto">
          <a:xfrm>
            <a:off x="731302" y="2712087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BE6CB5-CFA7-43A6-A90A-AA7FC9F69A6E}"/>
              </a:ext>
            </a:extLst>
          </p:cNvPr>
          <p:cNvSpPr txBox="1"/>
          <p:nvPr/>
        </p:nvSpPr>
        <p:spPr>
          <a:xfrm>
            <a:off x="831629" y="2626780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5 8 8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A0A894-0039-45E8-AF08-90BFDFD27798}"/>
              </a:ext>
            </a:extLst>
          </p:cNvPr>
          <p:cNvSpPr txBox="1"/>
          <p:nvPr/>
        </p:nvSpPr>
        <p:spPr>
          <a:xfrm>
            <a:off x="428385" y="2626780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896999-927C-42C4-BAFC-CB5268E3D418}"/>
              </a:ext>
            </a:extLst>
          </p:cNvPr>
          <p:cNvSpPr/>
          <p:nvPr/>
        </p:nvSpPr>
        <p:spPr>
          <a:xfrm>
            <a:off x="630292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6D59EF0-E6D7-4798-8317-1ECCBDE03C67}"/>
              </a:ext>
            </a:extLst>
          </p:cNvPr>
          <p:cNvCxnSpPr>
            <a:cxnSpLocks/>
          </p:cNvCxnSpPr>
          <p:nvPr/>
        </p:nvCxnSpPr>
        <p:spPr bwMode="auto">
          <a:xfrm>
            <a:off x="739328" y="33658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7FCE348-39B0-45C3-BA11-DA5EB82B9082}"/>
              </a:ext>
            </a:extLst>
          </p:cNvPr>
          <p:cNvSpPr txBox="1"/>
          <p:nvPr/>
        </p:nvSpPr>
        <p:spPr>
          <a:xfrm>
            <a:off x="832314" y="2929351"/>
            <a:ext cx="100518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669E62-25BB-4AF3-9BCA-A22AC7576B47}"/>
              </a:ext>
            </a:extLst>
          </p:cNvPr>
          <p:cNvSpPr txBox="1"/>
          <p:nvPr/>
        </p:nvSpPr>
        <p:spPr>
          <a:xfrm>
            <a:off x="1142376" y="325496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4 8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90808EF-2F21-4CFB-AC1C-44DB7788856A}"/>
              </a:ext>
            </a:extLst>
          </p:cNvPr>
          <p:cNvCxnSpPr>
            <a:cxnSpLocks/>
          </p:cNvCxnSpPr>
          <p:nvPr/>
        </p:nvCxnSpPr>
        <p:spPr bwMode="auto">
          <a:xfrm>
            <a:off x="739328" y="39984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630ED8-C37F-403D-B3AB-5E422CF7B492}"/>
              </a:ext>
            </a:extLst>
          </p:cNvPr>
          <p:cNvSpPr txBox="1"/>
          <p:nvPr/>
        </p:nvSpPr>
        <p:spPr>
          <a:xfrm>
            <a:off x="1431839" y="3861833"/>
            <a:ext cx="32403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5E7D277-6C3F-476D-980B-2FE2E335F74A}"/>
              </a:ext>
            </a:extLst>
          </p:cNvPr>
          <p:cNvGrpSpPr/>
          <p:nvPr/>
        </p:nvGrpSpPr>
        <p:grpSpPr>
          <a:xfrm>
            <a:off x="1097113" y="2333264"/>
            <a:ext cx="668378" cy="384721"/>
            <a:chOff x="2595888" y="2333264"/>
            <a:chExt cx="668378" cy="3847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DBF7891-AA1F-44A5-BCC1-83C80C887D2A}"/>
                </a:ext>
              </a:extLst>
            </p:cNvPr>
            <p:cNvSpPr txBox="1"/>
            <p:nvPr/>
          </p:nvSpPr>
          <p:spPr>
            <a:xfrm>
              <a:off x="2616666" y="2362441"/>
              <a:ext cx="625686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5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DBE181F-ABF0-4136-AEF1-148FDB2FF29E}"/>
                </a:ext>
              </a:extLst>
            </p:cNvPr>
            <p:cNvSpPr/>
            <p:nvPr/>
          </p:nvSpPr>
          <p:spPr>
            <a:xfrm>
              <a:off x="2595888" y="2333264"/>
              <a:ext cx="668378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b="1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9 8</a:t>
              </a:r>
              <a:endParaRPr lang="ko-KR" altLang="en-US" sz="1900" spc="3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63" name="Picture 4">
            <a:extLst>
              <a:ext uri="{FF2B5EF4-FFF2-40B4-BE49-F238E27FC236}">
                <a16:creationId xmlns:a16="http://schemas.microsoft.com/office/drawing/2014/main" id="{CD12253C-0F24-4652-A6A4-D24D0FFEE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93" y="21889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0D31993-5785-4CAE-8BE1-9D9D8A12E144}"/>
              </a:ext>
            </a:extLst>
          </p:cNvPr>
          <p:cNvSpPr txBox="1"/>
          <p:nvPr/>
        </p:nvSpPr>
        <p:spPr>
          <a:xfrm>
            <a:off x="1142376" y="354934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4 8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650BE5E-283C-4C47-90BB-6873E0086160}"/>
              </a:ext>
            </a:extLst>
          </p:cNvPr>
          <p:cNvCxnSpPr>
            <a:cxnSpLocks/>
          </p:cNvCxnSpPr>
          <p:nvPr/>
        </p:nvCxnSpPr>
        <p:spPr bwMode="auto">
          <a:xfrm>
            <a:off x="2644378" y="2712087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959BE2-1354-4382-9615-78DFFB4A8CF7}"/>
              </a:ext>
            </a:extLst>
          </p:cNvPr>
          <p:cNvSpPr txBox="1"/>
          <p:nvPr/>
        </p:nvSpPr>
        <p:spPr>
          <a:xfrm>
            <a:off x="2744705" y="2626780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1 9 6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6C53CE-F9F0-46C6-B379-24736EBCEA3A}"/>
              </a:ext>
            </a:extLst>
          </p:cNvPr>
          <p:cNvSpPr txBox="1"/>
          <p:nvPr/>
        </p:nvSpPr>
        <p:spPr>
          <a:xfrm>
            <a:off x="2341461" y="2626780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7F435AB-2766-4883-B0B7-1767DA822481}"/>
              </a:ext>
            </a:extLst>
          </p:cNvPr>
          <p:cNvSpPr/>
          <p:nvPr/>
        </p:nvSpPr>
        <p:spPr>
          <a:xfrm>
            <a:off x="2543368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E53141B-1A4D-454D-AE19-473F96272674}"/>
              </a:ext>
            </a:extLst>
          </p:cNvPr>
          <p:cNvCxnSpPr>
            <a:cxnSpLocks/>
          </p:cNvCxnSpPr>
          <p:nvPr/>
        </p:nvCxnSpPr>
        <p:spPr bwMode="auto">
          <a:xfrm>
            <a:off x="2652404" y="33658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A5A1924-DC5E-4FC2-886D-9EA67B8F2D56}"/>
              </a:ext>
            </a:extLst>
          </p:cNvPr>
          <p:cNvSpPr txBox="1"/>
          <p:nvPr/>
        </p:nvSpPr>
        <p:spPr>
          <a:xfrm>
            <a:off x="2745390" y="2929351"/>
            <a:ext cx="100518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C6311A-CD3D-4FC6-9EEF-0567982D6D14}"/>
              </a:ext>
            </a:extLst>
          </p:cNvPr>
          <p:cNvSpPr txBox="1"/>
          <p:nvPr/>
        </p:nvSpPr>
        <p:spPr>
          <a:xfrm>
            <a:off x="3055452" y="325496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3 6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885860B-31C5-4F81-8664-B18814A76AA7}"/>
              </a:ext>
            </a:extLst>
          </p:cNvPr>
          <p:cNvCxnSpPr>
            <a:cxnSpLocks/>
          </p:cNvCxnSpPr>
          <p:nvPr/>
        </p:nvCxnSpPr>
        <p:spPr bwMode="auto">
          <a:xfrm>
            <a:off x="2652404" y="39984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7974C3D-3691-4C34-9735-595A655CA1F7}"/>
              </a:ext>
            </a:extLst>
          </p:cNvPr>
          <p:cNvSpPr txBox="1"/>
          <p:nvPr/>
        </p:nvSpPr>
        <p:spPr>
          <a:xfrm>
            <a:off x="3344915" y="3861833"/>
            <a:ext cx="32403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871F1967-0BD3-4CF9-81A7-C46FF455F712}"/>
              </a:ext>
            </a:extLst>
          </p:cNvPr>
          <p:cNvGrpSpPr/>
          <p:nvPr/>
        </p:nvGrpSpPr>
        <p:grpSpPr>
          <a:xfrm>
            <a:off x="3010189" y="2333264"/>
            <a:ext cx="668378" cy="384721"/>
            <a:chOff x="2595888" y="2333264"/>
            <a:chExt cx="668378" cy="38472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262B64-ED38-48C6-A296-93B30636E7F2}"/>
                </a:ext>
              </a:extLst>
            </p:cNvPr>
            <p:cNvSpPr txBox="1"/>
            <p:nvPr/>
          </p:nvSpPr>
          <p:spPr>
            <a:xfrm>
              <a:off x="2616666" y="2362441"/>
              <a:ext cx="625686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500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EA188CF-210F-4188-B9AB-7C5F8D02C205}"/>
                </a:ext>
              </a:extLst>
            </p:cNvPr>
            <p:cNvSpPr/>
            <p:nvPr/>
          </p:nvSpPr>
          <p:spPr>
            <a:xfrm>
              <a:off x="2595888" y="2333264"/>
              <a:ext cx="668378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b="1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4 9</a:t>
              </a:r>
              <a:endParaRPr lang="ko-KR" altLang="en-US" sz="1900" spc="3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90" name="Picture 4">
            <a:extLst>
              <a:ext uri="{FF2B5EF4-FFF2-40B4-BE49-F238E27FC236}">
                <a16:creationId xmlns:a16="http://schemas.microsoft.com/office/drawing/2014/main" id="{35B84ABB-3A10-43BD-BE20-CCECD9E57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569" y="21889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EA6970CF-598D-4BD4-8976-D6EBDE90EE27}"/>
              </a:ext>
            </a:extLst>
          </p:cNvPr>
          <p:cNvSpPr txBox="1"/>
          <p:nvPr/>
        </p:nvSpPr>
        <p:spPr>
          <a:xfrm>
            <a:off x="3055452" y="354934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539DE5-5144-48B4-A96F-9855C32FDCC5}"/>
              </a:ext>
            </a:extLst>
          </p:cNvPr>
          <p:cNvSpPr txBox="1"/>
          <p:nvPr/>
        </p:nvSpPr>
        <p:spPr>
          <a:xfrm>
            <a:off x="4502968" y="2602884"/>
            <a:ext cx="1439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500÷5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4D4EFED-9737-4647-A108-744213B46C4C}"/>
              </a:ext>
            </a:extLst>
          </p:cNvPr>
          <p:cNvSpPr txBox="1"/>
          <p:nvPr/>
        </p:nvSpPr>
        <p:spPr>
          <a:xfrm>
            <a:off x="5545094" y="2626738"/>
            <a:ext cx="60555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4">
            <a:extLst>
              <a:ext uri="{FF2B5EF4-FFF2-40B4-BE49-F238E27FC236}">
                <a16:creationId xmlns:a16="http://schemas.microsoft.com/office/drawing/2014/main" id="{EFEC5452-E177-41B4-8FD6-FC28E2AD3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746" y="28437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E0F7288-01E3-409E-819F-7AD8EC88994A}"/>
              </a:ext>
            </a:extLst>
          </p:cNvPr>
          <p:cNvSpPr txBox="1"/>
          <p:nvPr/>
        </p:nvSpPr>
        <p:spPr>
          <a:xfrm>
            <a:off x="4502968" y="3680188"/>
            <a:ext cx="1439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158÷2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36A427A-C493-4BD6-AA24-9FC2A1617981}"/>
              </a:ext>
            </a:extLst>
          </p:cNvPr>
          <p:cNvSpPr txBox="1"/>
          <p:nvPr/>
        </p:nvSpPr>
        <p:spPr>
          <a:xfrm>
            <a:off x="5545095" y="3704042"/>
            <a:ext cx="5206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79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Picture 4">
            <a:extLst>
              <a:ext uri="{FF2B5EF4-FFF2-40B4-BE49-F238E27FC236}">
                <a16:creationId xmlns:a16="http://schemas.microsoft.com/office/drawing/2014/main" id="{F09AB791-CBD0-42A3-9D50-942320D0C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457" y="39210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6">
            <a:extLst>
              <a:ext uri="{FF2B5EF4-FFF2-40B4-BE49-F238E27FC236}">
                <a16:creationId xmlns:a16="http://schemas.microsoft.com/office/drawing/2014/main" id="{8F1504B5-AF96-43A3-B318-6780895FD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직사각형 21">
            <a:extLst>
              <a:ext uri="{FF2B5EF4-FFF2-40B4-BE49-F238E27FC236}">
                <a16:creationId xmlns:a16="http://schemas.microsoft.com/office/drawing/2014/main" id="{ED49153F-82BD-4B0C-B7B4-798CC0475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파란색 텍스트도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A523CF22-B90C-48E4-B1B6-5ADBA49DEE58}"/>
              </a:ext>
            </a:extLst>
          </p:cNvPr>
          <p:cNvSpPr/>
          <p:nvPr/>
        </p:nvSpPr>
        <p:spPr>
          <a:xfrm>
            <a:off x="4707510" y="4993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12">
            <a:extLst>
              <a:ext uri="{FF2B5EF4-FFF2-40B4-BE49-F238E27FC236}">
                <a16:creationId xmlns:a16="http://schemas.microsoft.com/office/drawing/2014/main" id="{B831AA3D-8047-49D6-A877-EE0E38560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타원 103">
            <a:extLst>
              <a:ext uri="{FF2B5EF4-FFF2-40B4-BE49-F238E27FC236}">
                <a16:creationId xmlns:a16="http://schemas.microsoft.com/office/drawing/2014/main" id="{FCD82836-E6C6-49B2-BA91-F97F84B403B4}"/>
              </a:ext>
            </a:extLst>
          </p:cNvPr>
          <p:cNvSpPr/>
          <p:nvPr/>
        </p:nvSpPr>
        <p:spPr>
          <a:xfrm>
            <a:off x="5854107" y="4994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CD82836-E6C6-49B2-BA91-F97F84B403B4}"/>
              </a:ext>
            </a:extLst>
          </p:cNvPr>
          <p:cNvSpPr/>
          <p:nvPr/>
        </p:nvSpPr>
        <p:spPr>
          <a:xfrm>
            <a:off x="1766824" y="32316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CD82836-E6C6-49B2-BA91-F97F84B403B4}"/>
              </a:ext>
            </a:extLst>
          </p:cNvPr>
          <p:cNvSpPr/>
          <p:nvPr/>
        </p:nvSpPr>
        <p:spPr>
          <a:xfrm>
            <a:off x="3723763" y="32197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83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34365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신나는 만들기 대회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두꺼운 도화지 똑같이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440÷4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몫을 구하는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135÷3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몫을 구하는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계산해 보면서 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나머지가 없는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 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634938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만들고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03299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suh_p_0302_02_0009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0787F61A-6C6A-4F6C-81AF-BCBBAA732C97}"/>
              </a:ext>
            </a:extLst>
          </p:cNvPr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CC5590-2BF6-4303-97B0-D454F6ACEA2F}"/>
              </a:ext>
            </a:extLst>
          </p:cNvPr>
          <p:cNvGrpSpPr/>
          <p:nvPr/>
        </p:nvGrpSpPr>
        <p:grpSpPr>
          <a:xfrm>
            <a:off x="428385" y="2188994"/>
            <a:ext cx="5895084" cy="2147200"/>
            <a:chOff x="428385" y="2188994"/>
            <a:chExt cx="5895084" cy="214720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7D2E13D-85FE-4BF9-AFBB-C911544CA6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2712087"/>
              <a:ext cx="99322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0BE6CB5-CFA7-43A6-A90A-AA7FC9F69A6E}"/>
                </a:ext>
              </a:extLst>
            </p:cNvPr>
            <p:cNvSpPr txBox="1"/>
            <p:nvPr/>
          </p:nvSpPr>
          <p:spPr>
            <a:xfrm>
              <a:off x="831629" y="2626780"/>
              <a:ext cx="964908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5 8 8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A0A894-0039-45E8-AF08-90BFDFD27798}"/>
                </a:ext>
              </a:extLst>
            </p:cNvPr>
            <p:cNvSpPr txBox="1"/>
            <p:nvPr/>
          </p:nvSpPr>
          <p:spPr>
            <a:xfrm>
              <a:off x="428385" y="2626780"/>
              <a:ext cx="36228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3896999-927C-42C4-BAFC-CB5268E3D418}"/>
                </a:ext>
              </a:extLst>
            </p:cNvPr>
            <p:cNvSpPr/>
            <p:nvPr/>
          </p:nvSpPr>
          <p:spPr>
            <a:xfrm>
              <a:off x="630292" y="2561389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6D59EF0-E6D7-4798-8317-1ECCBDE03C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9328" y="3365827"/>
              <a:ext cx="98520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7FCE348-39B0-45C3-BA11-DA5EB82B9082}"/>
                </a:ext>
              </a:extLst>
            </p:cNvPr>
            <p:cNvSpPr txBox="1"/>
            <p:nvPr/>
          </p:nvSpPr>
          <p:spPr>
            <a:xfrm>
              <a:off x="832314" y="2929351"/>
              <a:ext cx="1005185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669E62-25BB-4AF3-9BCA-A22AC7576B47}"/>
                </a:ext>
              </a:extLst>
            </p:cNvPr>
            <p:cNvSpPr txBox="1"/>
            <p:nvPr/>
          </p:nvSpPr>
          <p:spPr>
            <a:xfrm>
              <a:off x="1142376" y="3254967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4 8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90808EF-2F21-4CFB-AC1C-44DB7788856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9328" y="3998427"/>
              <a:ext cx="98520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630ED8-C37F-403D-B3AB-5E422CF7B492}"/>
                </a:ext>
              </a:extLst>
            </p:cNvPr>
            <p:cNvSpPr txBox="1"/>
            <p:nvPr/>
          </p:nvSpPr>
          <p:spPr>
            <a:xfrm>
              <a:off x="1431839" y="3861833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5E7D277-6C3F-476D-980B-2FE2E335F74A}"/>
                </a:ext>
              </a:extLst>
            </p:cNvPr>
            <p:cNvGrpSpPr/>
            <p:nvPr/>
          </p:nvGrpSpPr>
          <p:grpSpPr>
            <a:xfrm>
              <a:off x="1097113" y="2333264"/>
              <a:ext cx="668378" cy="384721"/>
              <a:chOff x="2595888" y="2333264"/>
              <a:chExt cx="668378" cy="38472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BF7891-AA1F-44A5-BCC1-83C80C887D2A}"/>
                  </a:ext>
                </a:extLst>
              </p:cNvPr>
              <p:cNvSpPr txBox="1"/>
              <p:nvPr/>
            </p:nvSpPr>
            <p:spPr>
              <a:xfrm>
                <a:off x="2616666" y="2362441"/>
                <a:ext cx="625686" cy="3231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endParaRPr lang="ko-KR" altLang="en-US" sz="1500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DBE181F-ABF0-4136-AEF1-148FDB2FF29E}"/>
                  </a:ext>
                </a:extLst>
              </p:cNvPr>
              <p:cNvSpPr/>
              <p:nvPr/>
            </p:nvSpPr>
            <p:spPr>
              <a:xfrm>
                <a:off x="2595888" y="2333264"/>
                <a:ext cx="668378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900" b="1" spc="300" dirty="0">
                    <a:solidFill>
                      <a:srgbClr val="00B0F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9 8</a:t>
                </a:r>
                <a:endParaRPr lang="ko-KR" altLang="en-US" sz="1900" spc="300" dirty="0">
                  <a:solidFill>
                    <a:srgbClr val="00B0F0"/>
                  </a:solidFill>
                </a:endParaRPr>
              </a:p>
            </p:txBody>
          </p:sp>
        </p:grpSp>
        <p:pic>
          <p:nvPicPr>
            <p:cNvPr id="63" name="Picture 4">
              <a:extLst>
                <a:ext uri="{FF2B5EF4-FFF2-40B4-BE49-F238E27FC236}">
                  <a16:creationId xmlns:a16="http://schemas.microsoft.com/office/drawing/2014/main" id="{CD12253C-0F24-4652-A6A4-D24D0FFEE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493" y="21889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0D31993-5785-4CAE-8BE1-9D9D8A12E144}"/>
                </a:ext>
              </a:extLst>
            </p:cNvPr>
            <p:cNvSpPr txBox="1"/>
            <p:nvPr/>
          </p:nvSpPr>
          <p:spPr>
            <a:xfrm>
              <a:off x="1142376" y="3549342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4 8</a:t>
              </a: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5650BE5E-283C-4C47-90BB-6873E00861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378" y="2712087"/>
              <a:ext cx="99322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5959BE2-1354-4382-9615-78DFFB4A8CF7}"/>
                </a:ext>
              </a:extLst>
            </p:cNvPr>
            <p:cNvSpPr txBox="1"/>
            <p:nvPr/>
          </p:nvSpPr>
          <p:spPr>
            <a:xfrm>
              <a:off x="2744705" y="2626780"/>
              <a:ext cx="964908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1 9 6</a:t>
              </a:r>
              <a:endParaRPr lang="en-US" altLang="ko-KR" sz="19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E6C53CE-F9F0-46C6-B379-24736EBCEA3A}"/>
                </a:ext>
              </a:extLst>
            </p:cNvPr>
            <p:cNvSpPr txBox="1"/>
            <p:nvPr/>
          </p:nvSpPr>
          <p:spPr>
            <a:xfrm>
              <a:off x="2341461" y="2626780"/>
              <a:ext cx="36228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7F435AB-2766-4883-B0B7-1767DA822481}"/>
                </a:ext>
              </a:extLst>
            </p:cNvPr>
            <p:cNvSpPr/>
            <p:nvPr/>
          </p:nvSpPr>
          <p:spPr>
            <a:xfrm>
              <a:off x="2543368" y="2561389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E53141B-1A4D-454D-AE19-473F962726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52404" y="3365827"/>
              <a:ext cx="98520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5A1924-DC5E-4FC2-886D-9EA67B8F2D56}"/>
                </a:ext>
              </a:extLst>
            </p:cNvPr>
            <p:cNvSpPr txBox="1"/>
            <p:nvPr/>
          </p:nvSpPr>
          <p:spPr>
            <a:xfrm>
              <a:off x="2745390" y="2929351"/>
              <a:ext cx="1005185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1 6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AC6311A-CD3D-4FC6-9EEF-0567982D6D14}"/>
                </a:ext>
              </a:extLst>
            </p:cNvPr>
            <p:cNvSpPr txBox="1"/>
            <p:nvPr/>
          </p:nvSpPr>
          <p:spPr>
            <a:xfrm>
              <a:off x="3055452" y="3254967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3 6</a:t>
              </a: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F885860B-31C5-4F81-8664-B18814A76A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52404" y="3998427"/>
              <a:ext cx="98520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7974C3D-3691-4C34-9735-595A655CA1F7}"/>
                </a:ext>
              </a:extLst>
            </p:cNvPr>
            <p:cNvSpPr txBox="1"/>
            <p:nvPr/>
          </p:nvSpPr>
          <p:spPr>
            <a:xfrm>
              <a:off x="3344915" y="3861833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71F1967-0BD3-4CF9-81A7-C46FF455F712}"/>
                </a:ext>
              </a:extLst>
            </p:cNvPr>
            <p:cNvGrpSpPr/>
            <p:nvPr/>
          </p:nvGrpSpPr>
          <p:grpSpPr>
            <a:xfrm>
              <a:off x="3010189" y="2333264"/>
              <a:ext cx="668378" cy="384721"/>
              <a:chOff x="2595888" y="2333264"/>
              <a:chExt cx="668378" cy="38472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9262B64-ED38-48C6-A296-93B30636E7F2}"/>
                  </a:ext>
                </a:extLst>
              </p:cNvPr>
              <p:cNvSpPr txBox="1"/>
              <p:nvPr/>
            </p:nvSpPr>
            <p:spPr>
              <a:xfrm>
                <a:off x="2616666" y="2362441"/>
                <a:ext cx="625686" cy="3231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endParaRPr lang="ko-KR" altLang="en-US" sz="1500" dirty="0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2EA188CF-210F-4188-B9AB-7C5F8D02C205}"/>
                  </a:ext>
                </a:extLst>
              </p:cNvPr>
              <p:cNvSpPr/>
              <p:nvPr/>
            </p:nvSpPr>
            <p:spPr>
              <a:xfrm>
                <a:off x="2595888" y="2333264"/>
                <a:ext cx="668378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900" b="1" spc="300" dirty="0">
                    <a:solidFill>
                      <a:srgbClr val="00B0F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4 9</a:t>
                </a:r>
                <a:endParaRPr lang="ko-KR" altLang="en-US" sz="1900" spc="300" dirty="0">
                  <a:solidFill>
                    <a:srgbClr val="00B0F0"/>
                  </a:solidFill>
                </a:endParaRPr>
              </a:p>
            </p:txBody>
          </p:sp>
        </p:grpSp>
        <p:pic>
          <p:nvPicPr>
            <p:cNvPr id="90" name="Picture 4">
              <a:extLst>
                <a:ext uri="{FF2B5EF4-FFF2-40B4-BE49-F238E27FC236}">
                  <a16:creationId xmlns:a16="http://schemas.microsoft.com/office/drawing/2014/main" id="{35B84ABB-3A10-43BD-BE20-CCECD9E57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8569" y="21889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A6970CF-598D-4BD4-8976-D6EBDE90EE27}"/>
                </a:ext>
              </a:extLst>
            </p:cNvPr>
            <p:cNvSpPr txBox="1"/>
            <p:nvPr/>
          </p:nvSpPr>
          <p:spPr>
            <a:xfrm>
              <a:off x="3055452" y="3549342"/>
              <a:ext cx="69305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3 6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539DE5-5144-48B4-A96F-9855C32FDCC5}"/>
                </a:ext>
              </a:extLst>
            </p:cNvPr>
            <p:cNvSpPr txBox="1"/>
            <p:nvPr/>
          </p:nvSpPr>
          <p:spPr>
            <a:xfrm>
              <a:off x="4502968" y="2602884"/>
              <a:ext cx="143956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500÷5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4D4EFED-9737-4647-A108-744213B46C4C}"/>
                </a:ext>
              </a:extLst>
            </p:cNvPr>
            <p:cNvSpPr txBox="1"/>
            <p:nvPr/>
          </p:nvSpPr>
          <p:spPr>
            <a:xfrm>
              <a:off x="5545094" y="2626738"/>
              <a:ext cx="605551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5" name="Picture 4">
              <a:extLst>
                <a:ext uri="{FF2B5EF4-FFF2-40B4-BE49-F238E27FC236}">
                  <a16:creationId xmlns:a16="http://schemas.microsoft.com/office/drawing/2014/main" id="{EFEC5452-E177-41B4-8FD6-FC28E2AD3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46" y="284376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E0F7288-01E3-409E-819F-7AD8EC88994A}"/>
                </a:ext>
              </a:extLst>
            </p:cNvPr>
            <p:cNvSpPr txBox="1"/>
            <p:nvPr/>
          </p:nvSpPr>
          <p:spPr>
            <a:xfrm>
              <a:off x="4502968" y="3680188"/>
              <a:ext cx="143956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158÷2</a:t>
              </a:r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36A427A-C493-4BD6-AA24-9FC2A1617981}"/>
                </a:ext>
              </a:extLst>
            </p:cNvPr>
            <p:cNvSpPr txBox="1"/>
            <p:nvPr/>
          </p:nvSpPr>
          <p:spPr>
            <a:xfrm>
              <a:off x="5545095" y="3704042"/>
              <a:ext cx="520652" cy="384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Picture 4">
              <a:extLst>
                <a:ext uri="{FF2B5EF4-FFF2-40B4-BE49-F238E27FC236}">
                  <a16:creationId xmlns:a16="http://schemas.microsoft.com/office/drawing/2014/main" id="{F09AB791-CBD0-42A3-9D50-942320D0CC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5457" y="392107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0" name="Picture 6">
            <a:extLst>
              <a:ext uri="{FF2B5EF4-FFF2-40B4-BE49-F238E27FC236}">
                <a16:creationId xmlns:a16="http://schemas.microsoft.com/office/drawing/2014/main" id="{8F1504B5-AF96-43A3-B318-6780895FD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>
            <a:extLst>
              <a:ext uri="{FF2B5EF4-FFF2-40B4-BE49-F238E27FC236}">
                <a16:creationId xmlns:a16="http://schemas.microsoft.com/office/drawing/2014/main" id="{B831AA3D-8047-49D6-A877-EE0E38560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01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21">
            <a:extLst>
              <a:ext uri="{FF2B5EF4-FFF2-40B4-BE49-F238E27FC236}">
                <a16:creationId xmlns:a16="http://schemas.microsoft.com/office/drawing/2014/main" id="{2FB77DF2-441D-4FEF-8D13-B17473213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008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518C964F-39C8-44F1-B7AF-A92FE8B9D448}"/>
              </a:ext>
            </a:extLst>
          </p:cNvPr>
          <p:cNvGrpSpPr/>
          <p:nvPr/>
        </p:nvGrpSpPr>
        <p:grpSpPr>
          <a:xfrm>
            <a:off x="251521" y="2593944"/>
            <a:ext cx="6552728" cy="2633545"/>
            <a:chOff x="207826" y="2600313"/>
            <a:chExt cx="6552728" cy="2633545"/>
          </a:xfrm>
        </p:grpSpPr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8E385C5B-1FC3-4832-9EA8-78726EC17B1D}"/>
                </a:ext>
              </a:extLst>
            </p:cNvPr>
            <p:cNvSpPr/>
            <p:nvPr/>
          </p:nvSpPr>
          <p:spPr>
            <a:xfrm>
              <a:off x="207826" y="2760996"/>
              <a:ext cx="6552728" cy="22848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4" name="모서리가 둥근 직사각형 29">
              <a:extLst>
                <a:ext uri="{FF2B5EF4-FFF2-40B4-BE49-F238E27FC236}">
                  <a16:creationId xmlns:a16="http://schemas.microsoft.com/office/drawing/2014/main" id="{B8FB0205-E1B9-4B20-8C11-B44391B181D6}"/>
                </a:ext>
              </a:extLst>
            </p:cNvPr>
            <p:cNvSpPr/>
            <p:nvPr/>
          </p:nvSpPr>
          <p:spPr>
            <a:xfrm>
              <a:off x="353387" y="260031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05" name="직각 삼각형 304">
              <a:extLst>
                <a:ext uri="{FF2B5EF4-FFF2-40B4-BE49-F238E27FC236}">
                  <a16:creationId xmlns:a16="http://schemas.microsoft.com/office/drawing/2014/main" id="{D78E20BE-EED7-4CB3-83B9-D1BD00495F0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6CD0755F-0321-4AF6-89F5-72BD9985AFD2}"/>
              </a:ext>
            </a:extLst>
          </p:cNvPr>
          <p:cNvGrpSpPr/>
          <p:nvPr/>
        </p:nvGrpSpPr>
        <p:grpSpPr>
          <a:xfrm>
            <a:off x="428385" y="2913970"/>
            <a:ext cx="1409114" cy="1856612"/>
            <a:chOff x="428385" y="2875876"/>
            <a:chExt cx="1409114" cy="1856612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FD92E1EA-CC11-420F-B5EB-1B623FBA16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08" name="그룹 307">
              <a:extLst>
                <a:ext uri="{FF2B5EF4-FFF2-40B4-BE49-F238E27FC236}">
                  <a16:creationId xmlns:a16="http://schemas.microsoft.com/office/drawing/2014/main" id="{843372C9-9A60-4B05-AD93-0757FBFD7AB7}"/>
                </a:ext>
              </a:extLst>
            </p:cNvPr>
            <p:cNvGrpSpPr/>
            <p:nvPr/>
          </p:nvGrpSpPr>
          <p:grpSpPr>
            <a:xfrm>
              <a:off x="428385" y="2875876"/>
              <a:ext cx="1409114" cy="1856612"/>
              <a:chOff x="428385" y="2875876"/>
              <a:chExt cx="1409114" cy="1856612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BE627F3C-36F0-4C6D-A202-FB28F31C6897}"/>
                  </a:ext>
                </a:extLst>
              </p:cNvPr>
              <p:cNvSpPr txBox="1"/>
              <p:nvPr/>
            </p:nvSpPr>
            <p:spPr>
              <a:xfrm>
                <a:off x="831629" y="3191819"/>
                <a:ext cx="96490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5 8 8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52286178-82FA-459B-A365-27468EEE6981}"/>
                  </a:ext>
                </a:extLst>
              </p:cNvPr>
              <p:cNvSpPr txBox="1"/>
              <p:nvPr/>
            </p:nvSpPr>
            <p:spPr>
              <a:xfrm>
                <a:off x="42838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C976BFDB-AFF5-414F-BADC-8B647E3DC2C9}"/>
                  </a:ext>
                </a:extLst>
              </p:cNvPr>
              <p:cNvSpPr/>
              <p:nvPr/>
            </p:nvSpPr>
            <p:spPr>
              <a:xfrm>
                <a:off x="630292" y="3126428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12" name="직선 연결선 311">
                <a:extLst>
                  <a:ext uri="{FF2B5EF4-FFF2-40B4-BE49-F238E27FC236}">
                    <a16:creationId xmlns:a16="http://schemas.microsoft.com/office/drawing/2014/main" id="{8C55FF54-D182-4BAD-ADA2-A8DE95E3DD3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3879300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8DB31505-8D05-4E30-8100-A86CA81B5291}"/>
                  </a:ext>
                </a:extLst>
              </p:cNvPr>
              <p:cNvSpPr txBox="1"/>
              <p:nvPr/>
            </p:nvSpPr>
            <p:spPr>
              <a:xfrm>
                <a:off x="832314" y="3494390"/>
                <a:ext cx="1005185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5 4</a:t>
                </a:r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5D79025A-049A-4AD6-A0AF-60F101C61BAD}"/>
                  </a:ext>
                </a:extLst>
              </p:cNvPr>
              <p:cNvSpPr txBox="1"/>
              <p:nvPr/>
            </p:nvSpPr>
            <p:spPr>
              <a:xfrm>
                <a:off x="1085309" y="3768440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4 8</a:t>
                </a:r>
              </a:p>
            </p:txBody>
          </p:sp>
          <p:cxnSp>
            <p:nvCxnSpPr>
              <p:cNvPr id="315" name="직선 연결선 314">
                <a:extLst>
                  <a:ext uri="{FF2B5EF4-FFF2-40B4-BE49-F238E27FC236}">
                    <a16:creationId xmlns:a16="http://schemas.microsoft.com/office/drawing/2014/main" id="{AFF4D3B0-CB80-4A77-A7A5-F5C6C71BAB7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433615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E7716206-FB08-4059-B3A9-151C733F93D6}"/>
                  </a:ext>
                </a:extLst>
              </p:cNvPr>
              <p:cNvSpPr txBox="1"/>
              <p:nvPr/>
            </p:nvSpPr>
            <p:spPr>
              <a:xfrm>
                <a:off x="1346197" y="4318464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C2CC8073-B047-4894-B5C4-B542DF01CD4E}"/>
                  </a:ext>
                </a:extLst>
              </p:cNvPr>
              <p:cNvSpPr txBox="1"/>
              <p:nvPr/>
            </p:nvSpPr>
            <p:spPr>
              <a:xfrm>
                <a:off x="1085309" y="4062815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4 8</a:t>
                </a:r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B95C5B3E-4957-47E3-B8D8-858C93FDA552}"/>
                  </a:ext>
                </a:extLst>
              </p:cNvPr>
              <p:cNvSpPr txBox="1"/>
              <p:nvPr/>
            </p:nvSpPr>
            <p:spPr>
              <a:xfrm>
                <a:off x="1091887" y="2875876"/>
                <a:ext cx="66265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C0C2898A-1252-49DF-BF3B-613FC06BB402}"/>
              </a:ext>
            </a:extLst>
          </p:cNvPr>
          <p:cNvGrpSpPr/>
          <p:nvPr/>
        </p:nvGrpSpPr>
        <p:grpSpPr>
          <a:xfrm>
            <a:off x="3528605" y="2878668"/>
            <a:ext cx="1368152" cy="1381481"/>
            <a:chOff x="3528605" y="2835615"/>
            <a:chExt cx="1368152" cy="1381481"/>
          </a:xfrm>
        </p:grpSpPr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C7118AE6-70D9-4860-9AE6-5C90C662CD43}"/>
                </a:ext>
              </a:extLst>
            </p:cNvPr>
            <p:cNvSpPr/>
            <p:nvPr/>
          </p:nvSpPr>
          <p:spPr>
            <a:xfrm>
              <a:off x="3730512" y="312642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21" name="그룹 320">
              <a:extLst>
                <a:ext uri="{FF2B5EF4-FFF2-40B4-BE49-F238E27FC236}">
                  <a16:creationId xmlns:a16="http://schemas.microsoft.com/office/drawing/2014/main" id="{7C58946A-EBE7-47A5-9735-E1EB43FF007E}"/>
                </a:ext>
              </a:extLst>
            </p:cNvPr>
            <p:cNvGrpSpPr/>
            <p:nvPr/>
          </p:nvGrpSpPr>
          <p:grpSpPr>
            <a:xfrm>
              <a:off x="3528605" y="2835615"/>
              <a:ext cx="1368152" cy="1381481"/>
              <a:chOff x="3528605" y="2835615"/>
              <a:chExt cx="1368152" cy="1381481"/>
            </a:xfrm>
          </p:grpSpPr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7F62FF75-3823-45B9-BD15-81554482D4A6}"/>
                  </a:ext>
                </a:extLst>
              </p:cNvPr>
              <p:cNvSpPr txBox="1"/>
              <p:nvPr/>
            </p:nvSpPr>
            <p:spPr>
              <a:xfrm>
                <a:off x="3931849" y="3191819"/>
                <a:ext cx="96490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 </a:t>
                </a: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9839FCCC-4DB0-42AF-8C18-567A9B290214}"/>
                  </a:ext>
                </a:extLst>
              </p:cNvPr>
              <p:cNvSpPr txBox="1"/>
              <p:nvPr/>
            </p:nvSpPr>
            <p:spPr>
              <a:xfrm>
                <a:off x="352860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25" name="직선 연결선 324">
                <a:extLst>
                  <a:ext uri="{FF2B5EF4-FFF2-40B4-BE49-F238E27FC236}">
                    <a16:creationId xmlns:a16="http://schemas.microsoft.com/office/drawing/2014/main" id="{857A3361-5B8B-48C2-A389-ED8F31D0B30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39548" y="3930866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F2584691-C2D9-4070-BC3A-531505EEF6C6}"/>
                  </a:ext>
                </a:extLst>
              </p:cNvPr>
              <p:cNvSpPr txBox="1"/>
              <p:nvPr/>
            </p:nvSpPr>
            <p:spPr>
              <a:xfrm>
                <a:off x="3932535" y="3494390"/>
                <a:ext cx="31006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1E558661-29AE-40CF-AE35-B27C384AA6EA}"/>
                  </a:ext>
                </a:extLst>
              </p:cNvPr>
              <p:cNvSpPr txBox="1"/>
              <p:nvPr/>
            </p:nvSpPr>
            <p:spPr>
              <a:xfrm>
                <a:off x="4466602" y="3803072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6AA151EE-1572-4B84-A65C-06D8D489E1EC}"/>
                  </a:ext>
                </a:extLst>
              </p:cNvPr>
              <p:cNvSpPr txBox="1"/>
              <p:nvPr/>
            </p:nvSpPr>
            <p:spPr>
              <a:xfrm>
                <a:off x="3931559" y="2835615"/>
                <a:ext cx="957350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</a:t>
                </a: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322" name="직선 연결선 321">
              <a:extLst>
                <a:ext uri="{FF2B5EF4-FFF2-40B4-BE49-F238E27FC236}">
                  <a16:creationId xmlns:a16="http://schemas.microsoft.com/office/drawing/2014/main" id="{03BDFC7E-8FA0-4BB2-8CBA-8A69503932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40159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61B953C7-D46B-4885-8EDB-576482202CEE}"/>
              </a:ext>
            </a:extLst>
          </p:cNvPr>
          <p:cNvGrpSpPr/>
          <p:nvPr/>
        </p:nvGrpSpPr>
        <p:grpSpPr>
          <a:xfrm>
            <a:off x="1944440" y="2929351"/>
            <a:ext cx="1409114" cy="1856612"/>
            <a:chOff x="428385" y="2875876"/>
            <a:chExt cx="1409114" cy="1856612"/>
          </a:xfrm>
        </p:grpSpPr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CCFB9FD7-6AFA-49E7-A7AE-E3E0BE110B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5" name="그룹 334">
              <a:extLst>
                <a:ext uri="{FF2B5EF4-FFF2-40B4-BE49-F238E27FC236}">
                  <a16:creationId xmlns:a16="http://schemas.microsoft.com/office/drawing/2014/main" id="{B07364B8-AC19-4841-8FBC-B21E9895BF29}"/>
                </a:ext>
              </a:extLst>
            </p:cNvPr>
            <p:cNvGrpSpPr/>
            <p:nvPr/>
          </p:nvGrpSpPr>
          <p:grpSpPr>
            <a:xfrm>
              <a:off x="428385" y="2875876"/>
              <a:ext cx="1409114" cy="1856612"/>
              <a:chOff x="428385" y="2875876"/>
              <a:chExt cx="1409114" cy="1856612"/>
            </a:xfrm>
          </p:grpSpPr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36052627-7908-43BE-911D-B64B9386917C}"/>
                  </a:ext>
                </a:extLst>
              </p:cNvPr>
              <p:cNvSpPr txBox="1"/>
              <p:nvPr/>
            </p:nvSpPr>
            <p:spPr>
              <a:xfrm>
                <a:off x="831629" y="3191819"/>
                <a:ext cx="96490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1 9 6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00D4E5F9-3FB3-4B4A-9362-EC108F4E8805}"/>
                  </a:ext>
                </a:extLst>
              </p:cNvPr>
              <p:cNvSpPr txBox="1"/>
              <p:nvPr/>
            </p:nvSpPr>
            <p:spPr>
              <a:xfrm>
                <a:off x="42838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EDB5842E-BF29-4D02-902E-2346568DE335}"/>
                  </a:ext>
                </a:extLst>
              </p:cNvPr>
              <p:cNvSpPr/>
              <p:nvPr/>
            </p:nvSpPr>
            <p:spPr>
              <a:xfrm>
                <a:off x="630292" y="3126428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39" name="직선 연결선 338">
                <a:extLst>
                  <a:ext uri="{FF2B5EF4-FFF2-40B4-BE49-F238E27FC236}">
                    <a16:creationId xmlns:a16="http://schemas.microsoft.com/office/drawing/2014/main" id="{343DEFDE-CD72-4C73-B546-6DCF6EB5979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3879300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4AFB4617-FCF1-4FE9-82A1-D55B6747084B}"/>
                  </a:ext>
                </a:extLst>
              </p:cNvPr>
              <p:cNvSpPr txBox="1"/>
              <p:nvPr/>
            </p:nvSpPr>
            <p:spPr>
              <a:xfrm>
                <a:off x="832314" y="3494390"/>
                <a:ext cx="1005185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1 6</a:t>
                </a:r>
              </a:p>
            </p:txBody>
          </p:sp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A614E0CB-D6B7-4AE9-9F58-C80DAD6EF598}"/>
                  </a:ext>
                </a:extLst>
              </p:cNvPr>
              <p:cNvSpPr txBox="1"/>
              <p:nvPr/>
            </p:nvSpPr>
            <p:spPr>
              <a:xfrm>
                <a:off x="1085309" y="3768440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3 6</a:t>
                </a:r>
              </a:p>
            </p:txBody>
          </p:sp>
          <p:cxnSp>
            <p:nvCxnSpPr>
              <p:cNvPr id="342" name="직선 연결선 341">
                <a:extLst>
                  <a:ext uri="{FF2B5EF4-FFF2-40B4-BE49-F238E27FC236}">
                    <a16:creationId xmlns:a16="http://schemas.microsoft.com/office/drawing/2014/main" id="{7C931668-01D0-4A58-AE0C-39AEA67C04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433615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A18FABE6-B8CF-4366-B500-9F3A460C9DAD}"/>
                  </a:ext>
                </a:extLst>
              </p:cNvPr>
              <p:cNvSpPr txBox="1"/>
              <p:nvPr/>
            </p:nvSpPr>
            <p:spPr>
              <a:xfrm>
                <a:off x="1346197" y="4318464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76DCC293-7919-4976-8414-D4640A59CA0A}"/>
                  </a:ext>
                </a:extLst>
              </p:cNvPr>
              <p:cNvSpPr txBox="1"/>
              <p:nvPr/>
            </p:nvSpPr>
            <p:spPr>
              <a:xfrm>
                <a:off x="1085309" y="4062815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3 6</a:t>
                </a:r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C714B3AB-72CF-4345-9754-211257705B74}"/>
                  </a:ext>
                </a:extLst>
              </p:cNvPr>
              <p:cNvSpPr txBox="1"/>
              <p:nvPr/>
            </p:nvSpPr>
            <p:spPr>
              <a:xfrm>
                <a:off x="1091887" y="2875876"/>
                <a:ext cx="66265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46" name="그룹 345">
            <a:extLst>
              <a:ext uri="{FF2B5EF4-FFF2-40B4-BE49-F238E27FC236}">
                <a16:creationId xmlns:a16="http://schemas.microsoft.com/office/drawing/2014/main" id="{D0D561B5-B8B4-4040-8E1E-362E30EE99BD}"/>
              </a:ext>
            </a:extLst>
          </p:cNvPr>
          <p:cNvGrpSpPr/>
          <p:nvPr/>
        </p:nvGrpSpPr>
        <p:grpSpPr>
          <a:xfrm>
            <a:off x="5175457" y="2929351"/>
            <a:ext cx="1409114" cy="1856612"/>
            <a:chOff x="428385" y="2875876"/>
            <a:chExt cx="1409114" cy="1856612"/>
          </a:xfrm>
        </p:grpSpPr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768CE1CB-CE91-47B0-9B59-D5F5B1B7F0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48" name="그룹 347">
              <a:extLst>
                <a:ext uri="{FF2B5EF4-FFF2-40B4-BE49-F238E27FC236}">
                  <a16:creationId xmlns:a16="http://schemas.microsoft.com/office/drawing/2014/main" id="{E75DDEB2-DD14-4AD7-85B1-558AFBCC9400}"/>
                </a:ext>
              </a:extLst>
            </p:cNvPr>
            <p:cNvGrpSpPr/>
            <p:nvPr/>
          </p:nvGrpSpPr>
          <p:grpSpPr>
            <a:xfrm>
              <a:off x="428385" y="2875876"/>
              <a:ext cx="1409114" cy="1856612"/>
              <a:chOff x="428385" y="2875876"/>
              <a:chExt cx="1409114" cy="1856612"/>
            </a:xfrm>
          </p:grpSpPr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CDBC7408-CB2F-4EEE-AFE8-09CB84C722F4}"/>
                  </a:ext>
                </a:extLst>
              </p:cNvPr>
              <p:cNvSpPr txBox="1"/>
              <p:nvPr/>
            </p:nvSpPr>
            <p:spPr>
              <a:xfrm>
                <a:off x="831629" y="3191819"/>
                <a:ext cx="96490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1 5 8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BC528C0E-F3F3-4176-B88F-DA8BF00AE8A1}"/>
                  </a:ext>
                </a:extLst>
              </p:cNvPr>
              <p:cNvSpPr txBox="1"/>
              <p:nvPr/>
            </p:nvSpPr>
            <p:spPr>
              <a:xfrm>
                <a:off x="42838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0871DA07-99FF-4A11-A8F3-899FDF0A66A1}"/>
                  </a:ext>
                </a:extLst>
              </p:cNvPr>
              <p:cNvSpPr/>
              <p:nvPr/>
            </p:nvSpPr>
            <p:spPr>
              <a:xfrm>
                <a:off x="630292" y="3126428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52" name="직선 연결선 351">
                <a:extLst>
                  <a:ext uri="{FF2B5EF4-FFF2-40B4-BE49-F238E27FC236}">
                    <a16:creationId xmlns:a16="http://schemas.microsoft.com/office/drawing/2014/main" id="{06C3C408-8908-44BB-9354-2F3B78C44B1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3879300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F04932F9-DE6F-4F39-846C-D8CA55C0874E}"/>
                  </a:ext>
                </a:extLst>
              </p:cNvPr>
              <p:cNvSpPr txBox="1"/>
              <p:nvPr/>
            </p:nvSpPr>
            <p:spPr>
              <a:xfrm>
                <a:off x="832314" y="3494390"/>
                <a:ext cx="1005185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1 4</a:t>
                </a: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D7113742-6851-4799-9232-22B09B5BB443}"/>
                  </a:ext>
                </a:extLst>
              </p:cNvPr>
              <p:cNvSpPr txBox="1"/>
              <p:nvPr/>
            </p:nvSpPr>
            <p:spPr>
              <a:xfrm>
                <a:off x="1085309" y="3768440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1 8</a:t>
                </a:r>
              </a:p>
            </p:txBody>
          </p:sp>
          <p:cxnSp>
            <p:nvCxnSpPr>
              <p:cNvPr id="355" name="직선 연결선 354">
                <a:extLst>
                  <a:ext uri="{FF2B5EF4-FFF2-40B4-BE49-F238E27FC236}">
                    <a16:creationId xmlns:a16="http://schemas.microsoft.com/office/drawing/2014/main" id="{E6A8C5B0-B40A-4C50-AC35-BCB67DF3017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433615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BEDDA875-BD18-401B-AC6D-B08CABB57469}"/>
                  </a:ext>
                </a:extLst>
              </p:cNvPr>
              <p:cNvSpPr txBox="1"/>
              <p:nvPr/>
            </p:nvSpPr>
            <p:spPr>
              <a:xfrm>
                <a:off x="1346197" y="4318464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E22BB1B-82A8-4EEF-ADAE-A55E90037697}"/>
                  </a:ext>
                </a:extLst>
              </p:cNvPr>
              <p:cNvSpPr txBox="1"/>
              <p:nvPr/>
            </p:nvSpPr>
            <p:spPr>
              <a:xfrm>
                <a:off x="1085309" y="4062815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1 8</a:t>
                </a:r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9B375536-4749-4BD4-9440-DF4A7E967D37}"/>
                  </a:ext>
                </a:extLst>
              </p:cNvPr>
              <p:cNvSpPr txBox="1"/>
              <p:nvPr/>
            </p:nvSpPr>
            <p:spPr>
              <a:xfrm>
                <a:off x="1091887" y="2875876"/>
                <a:ext cx="66265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302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" y="980728"/>
            <a:ext cx="6905625" cy="4086225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28600" marR="0" lvl="0" indent="-2286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6213" marR="0" lvl="0" indent="-176213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기존 </a:t>
            </a: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개발물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활용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vl="0">
              <a:spcBef>
                <a:spcPts val="300"/>
              </a:spcBef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cdata2.tsherpa.co.kr/tsherpa/MultiMedia/Flash/2020/curri/index.html?flashxmlnum=yuni4856&amp;classa=A8-C1-32-MM-MM-04-03-08-0-0-0-0&amp;classno=MM_32_04/suh_0302_02_0008/suh_0302_02_0008_206_1.html</a:t>
            </a:r>
            <a:r>
              <a:rPr lang="en-US" altLang="ko-KR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0">
              <a:spcBef>
                <a:spcPts val="300"/>
              </a:spcBef>
            </a:pP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숫자 변경 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anose="05000000000000000000" pitchFamily="2" charset="2"/>
              </a:rPr>
              <a:t>6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숫자 변경 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anose="05000000000000000000" pitchFamily="2" charset="2"/>
              </a:rPr>
              <a:t>588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anose="05000000000000000000" pitchFamily="2" charset="2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3-2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	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9572" y="1092062"/>
            <a:ext cx="6139229" cy="464730"/>
          </a:xfrm>
          <a:prstGeom prst="rect">
            <a:avLst/>
          </a:prstGeom>
          <a:solidFill>
            <a:srgbClr val="F6E7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나머지가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없는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세 자리 수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)÷(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한 자리 수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몫을 계산해 봅시다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나눗셈</a:t>
            </a:r>
          </a:p>
        </p:txBody>
      </p:sp>
      <p:sp>
        <p:nvSpPr>
          <p:cNvPr id="22" name="타원 21"/>
          <p:cNvSpPr/>
          <p:nvPr/>
        </p:nvSpPr>
        <p:spPr>
          <a:xfrm>
            <a:off x="62994" y="908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3ADACA9-68D6-4E57-91C3-AA7C7A0669D0}"/>
              </a:ext>
            </a:extLst>
          </p:cNvPr>
          <p:cNvSpPr/>
          <p:nvPr/>
        </p:nvSpPr>
        <p:spPr>
          <a:xfrm>
            <a:off x="2519772" y="3033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0ED389A-DD40-49EF-91BD-556CC6CE7D89}"/>
              </a:ext>
            </a:extLst>
          </p:cNvPr>
          <p:cNvSpPr/>
          <p:nvPr/>
        </p:nvSpPr>
        <p:spPr>
          <a:xfrm>
            <a:off x="4355976" y="29903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#3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599192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4C2E8696-E855-45B1-A2DE-79AFD77B3192}"/>
              </a:ext>
            </a:extLst>
          </p:cNvPr>
          <p:cNvSpPr txBox="1"/>
          <p:nvPr/>
        </p:nvSpPr>
        <p:spPr>
          <a:xfrm>
            <a:off x="963848" y="2564904"/>
            <a:ext cx="589401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355÷5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바구니 한 개에 탁구공을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담으면 됩니다</a:t>
            </a:r>
            <a:r>
              <a:rPr lang="en-US" altLang="ko-KR" sz="1900" b="1" spc="-15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2E8696-E855-45B1-A2DE-79AFD77B3192}"/>
              </a:ext>
            </a:extLst>
          </p:cNvPr>
          <p:cNvSpPr txBox="1"/>
          <p:nvPr/>
        </p:nvSpPr>
        <p:spPr>
          <a:xfrm>
            <a:off x="963848" y="1754900"/>
            <a:ext cx="5894016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8000" algn="just"/>
            <a:r>
              <a:rPr lang="ko-KR" altLang="en-US" sz="1900" b="1" spc="-15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탁구공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355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바구니에 똑같이 담으려고 합니다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바구니 한 개에 탁구공을 몇 개씩 담으면 될까요</a:t>
            </a:r>
            <a:r>
              <a:rPr lang="en-US" altLang="ko-KR" sz="1900" b="1" spc="-15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3"/>
            <a:ext cx="6918956" cy="6585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5536" y="992051"/>
            <a:ext cx="66247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355÷5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 알맞은 생활 속 문제를 만들고 해결해 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3BE4AC43-0FB9-4DD6-B8B8-681BBDAF3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1">
            <a:extLst>
              <a:ext uri="{FF2B5EF4-FFF2-40B4-BE49-F238E27FC236}">
                <a16:creationId xmlns:a16="http://schemas.microsoft.com/office/drawing/2014/main" id="{273B8CFF-A8F0-4C7C-80B4-CF199F670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133B6E-086F-4879-AEA5-AFA146B33051}"/>
              </a:ext>
            </a:extLst>
          </p:cNvPr>
          <p:cNvSpPr/>
          <p:nvPr/>
        </p:nvSpPr>
        <p:spPr>
          <a:xfrm>
            <a:off x="5854107" y="4994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63" y="2564904"/>
            <a:ext cx="570088" cy="361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3364489"/>
            <a:ext cx="429331" cy="36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310240" y="1754900"/>
            <a:ext cx="597489" cy="371475"/>
            <a:chOff x="1693894" y="2881313"/>
            <a:chExt cx="597489" cy="371475"/>
          </a:xfrm>
        </p:grpSpPr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713124" y="2911992"/>
              <a:ext cx="578259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문제</a:t>
              </a:r>
              <a:endParaRPr lang="ko-KR" altLang="en-US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68" name="Picture 2">
            <a:extLst>
              <a:ext uri="{FF2B5EF4-FFF2-40B4-BE49-F238E27FC236}">
                <a16:creationId xmlns:a16="http://schemas.microsoft.com/office/drawing/2014/main" id="{1A4E2E1B-E270-4F13-A8F6-2E803E61C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78" y="1811776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A9380E0B-718A-41B6-8276-43CE78375C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7864" y="2086189"/>
            <a:ext cx="360000" cy="355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9380E0B-718A-41B6-8276-43CE78375C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7864" y="2887705"/>
            <a:ext cx="360000" cy="355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2E8696-E855-45B1-A2DE-79AFD77B3192}"/>
              </a:ext>
            </a:extLst>
          </p:cNvPr>
          <p:cNvSpPr txBox="1"/>
          <p:nvPr/>
        </p:nvSpPr>
        <p:spPr>
          <a:xfrm>
            <a:off x="963848" y="3364489"/>
            <a:ext cx="68344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r>
              <a:rPr lang="ko-KR" altLang="en-US" sz="1900" b="1" spc="-15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b="1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9380E0B-718A-41B6-8276-43CE78375C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7292" y="358583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20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나머지가 없는 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의 몫 구하기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641761" y="2234247"/>
            <a:ext cx="5648892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420÷2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계산할 때에는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     의 자리부터 순서대로 계산하면 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46728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B0321F93-F516-4585-98F1-761DFE4F5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3C32DF8-FEAF-4F88-BF47-E5C32CC77B2C}"/>
              </a:ext>
            </a:extLst>
          </p:cNvPr>
          <p:cNvSpPr/>
          <p:nvPr/>
        </p:nvSpPr>
        <p:spPr>
          <a:xfrm>
            <a:off x="4078255" y="20957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C8D828-B6C4-4179-9CA4-5F69778711C6}"/>
              </a:ext>
            </a:extLst>
          </p:cNvPr>
          <p:cNvSpPr txBox="1"/>
          <p:nvPr/>
        </p:nvSpPr>
        <p:spPr>
          <a:xfrm>
            <a:off x="4352178" y="2318564"/>
            <a:ext cx="39726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E89586C1-6F6B-423E-B498-F3828424A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81" y="2630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FEF5897B-F40E-4816-960D-EBD3903E1E64}"/>
              </a:ext>
            </a:extLst>
          </p:cNvPr>
          <p:cNvGrpSpPr/>
          <p:nvPr/>
        </p:nvGrpSpPr>
        <p:grpSpPr>
          <a:xfrm>
            <a:off x="2735796" y="3219178"/>
            <a:ext cx="1409114" cy="2046599"/>
            <a:chOff x="580785" y="2854634"/>
            <a:chExt cx="1409114" cy="2046599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71ED149-FB8A-46C2-B6F1-E99E30E7615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3702" y="3277126"/>
              <a:ext cx="99322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51782DD-5D38-4FE0-B310-9CE44BEC8F1F}"/>
                </a:ext>
              </a:extLst>
            </p:cNvPr>
            <p:cNvSpPr txBox="1"/>
            <p:nvPr/>
          </p:nvSpPr>
          <p:spPr>
            <a:xfrm>
              <a:off x="984029" y="3191819"/>
              <a:ext cx="964908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4 2 </a:t>
              </a: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9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58F609-4AC0-44B7-91FF-92013845756B}"/>
                </a:ext>
              </a:extLst>
            </p:cNvPr>
            <p:cNvSpPr txBox="1"/>
            <p:nvPr/>
          </p:nvSpPr>
          <p:spPr>
            <a:xfrm>
              <a:off x="580785" y="3191819"/>
              <a:ext cx="36228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15AA081-8B57-4D6C-8211-83817938C8BD}"/>
                </a:ext>
              </a:extLst>
            </p:cNvPr>
            <p:cNvSpPr/>
            <p:nvPr/>
          </p:nvSpPr>
          <p:spPr>
            <a:xfrm>
              <a:off x="782692" y="312642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A50FCD3-85C9-4A4E-B829-8BA254FFF8D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1728" y="3877818"/>
              <a:ext cx="98520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86C9CD-728B-4314-AD30-568A81CCED7D}"/>
                </a:ext>
              </a:extLst>
            </p:cNvPr>
            <p:cNvSpPr txBox="1"/>
            <p:nvPr/>
          </p:nvSpPr>
          <p:spPr>
            <a:xfrm>
              <a:off x="984714" y="3441342"/>
              <a:ext cx="1005185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01D29B-7C1A-4E01-A84B-EFB276489B93}"/>
                </a:ext>
              </a:extLst>
            </p:cNvPr>
            <p:cNvSpPr txBox="1"/>
            <p:nvPr/>
          </p:nvSpPr>
          <p:spPr>
            <a:xfrm>
              <a:off x="1294776" y="3788639"/>
              <a:ext cx="32403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EDEEE26-1B2C-4268-98E1-A3002555B6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1728" y="4563466"/>
              <a:ext cx="98520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B05BD0B-2F34-419D-B1FB-7A9A51473232}"/>
                </a:ext>
              </a:extLst>
            </p:cNvPr>
            <p:cNvSpPr txBox="1"/>
            <p:nvPr/>
          </p:nvSpPr>
          <p:spPr>
            <a:xfrm>
              <a:off x="1584239" y="4426872"/>
              <a:ext cx="32403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9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82571A-9ADB-4D8C-81F7-9FAB547A8975}"/>
                </a:ext>
              </a:extLst>
            </p:cNvPr>
            <p:cNvSpPr txBox="1"/>
            <p:nvPr/>
          </p:nvSpPr>
          <p:spPr>
            <a:xfrm>
              <a:off x="1294776" y="4083014"/>
              <a:ext cx="32403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035BCE-21AE-4A52-92E0-48E03F7B828A}"/>
                </a:ext>
              </a:extLst>
            </p:cNvPr>
            <p:cNvSpPr txBox="1"/>
            <p:nvPr/>
          </p:nvSpPr>
          <p:spPr>
            <a:xfrm>
              <a:off x="984029" y="2854634"/>
              <a:ext cx="956504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1</a:t>
              </a: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9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6313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616" y="2942507"/>
            <a:ext cx="69468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2195736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직사각형 30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64" y="3039945"/>
            <a:ext cx="129038" cy="13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_2_09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suh_p_0302_02_0009_401_1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5666611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5DBF4665-B175-40D4-BBB3-19553DB2CBEE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ED79F1-03E5-4E73-B0EC-AD0721AEB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54E8080D-E7E9-4A3B-98B2-4E102F545AE4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E982C6-E29C-46B5-853E-3A3E8E479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2CAB9665-3032-4871-93CC-B44EAFFCDD5B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1CBB68-ABB0-42C1-81CE-7D6F259BA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id="{B248A54F-1D5B-4066-B3FA-88D23544FC63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B5AA89-8884-4181-8AC7-FA373608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017655B1-A44D-449A-8115-12E3BB93FD58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B962E75-66B4-4028-BCA6-8A432F738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7" name="순서도: 대체 처리 96">
            <a:extLst>
              <a:ext uri="{FF2B5EF4-FFF2-40B4-BE49-F238E27FC236}">
                <a16:creationId xmlns:a16="http://schemas.microsoft.com/office/drawing/2014/main" id="{7864250F-F58D-4D5D-A781-FDC1C1CCE651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734658-4637-4F84-ACF5-D9A97F689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E162F0E1-B610-45E3-B866-8FD4FFDEE7DA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F8DF58-EC71-47F1-8F87-93537E601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1C59B3AB-4D5E-4D3F-A60A-0B33A06F3105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7880A74-114E-48BA-BAB8-1228A3384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id="{2CD0BFC3-3BDA-45DD-9F47-0B152E402BDC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B009AF-AC7E-4522-9B8B-EC9703930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id="{4E1CA7E3-EA31-4570-A8FD-D49E8D5B633D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D22509-AAE5-4873-94EC-0AADCADE2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022EE17A-00CC-4890-895F-3F4300D4E9B6}"/>
              </a:ext>
            </a:extLst>
          </p:cNvPr>
          <p:cNvSpPr txBox="1"/>
          <p:nvPr/>
        </p:nvSpPr>
        <p:spPr>
          <a:xfrm>
            <a:off x="553147" y="1412776"/>
            <a:ext cx="46218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FDFA969-6456-4260-BC31-569E04C5484B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파란색 텍스트도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BA4495E-C540-4284-B746-C69D65B3AE45}"/>
              </a:ext>
            </a:extLst>
          </p:cNvPr>
          <p:cNvCxnSpPr>
            <a:cxnSpLocks/>
          </p:cNvCxnSpPr>
          <p:nvPr/>
        </p:nvCxnSpPr>
        <p:spPr bwMode="auto">
          <a:xfrm>
            <a:off x="3287385" y="2712087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AE2C33-9E6D-4224-A19B-DA2B4BECB68E}"/>
              </a:ext>
            </a:extLst>
          </p:cNvPr>
          <p:cNvSpPr txBox="1"/>
          <p:nvPr/>
        </p:nvSpPr>
        <p:spPr>
          <a:xfrm>
            <a:off x="3387712" y="2626780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2 1 6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7D64BF-5D26-427E-96F0-70A41DA3FDC7}"/>
              </a:ext>
            </a:extLst>
          </p:cNvPr>
          <p:cNvSpPr txBox="1"/>
          <p:nvPr/>
        </p:nvSpPr>
        <p:spPr>
          <a:xfrm>
            <a:off x="2984468" y="2626780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F5F5BE6-729B-41BF-B435-E01F7CA3C4C6}"/>
              </a:ext>
            </a:extLst>
          </p:cNvPr>
          <p:cNvSpPr/>
          <p:nvPr/>
        </p:nvSpPr>
        <p:spPr>
          <a:xfrm>
            <a:off x="3186375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D9BED0A-E2FA-46D2-BF10-FB4FCB143891}"/>
              </a:ext>
            </a:extLst>
          </p:cNvPr>
          <p:cNvCxnSpPr>
            <a:cxnSpLocks/>
          </p:cNvCxnSpPr>
          <p:nvPr/>
        </p:nvCxnSpPr>
        <p:spPr bwMode="auto">
          <a:xfrm>
            <a:off x="3295411" y="33658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ED31E7A-DF08-4FF8-9380-BFA21EBF5204}"/>
              </a:ext>
            </a:extLst>
          </p:cNvPr>
          <p:cNvSpPr txBox="1"/>
          <p:nvPr/>
        </p:nvSpPr>
        <p:spPr>
          <a:xfrm>
            <a:off x="3388397" y="2929351"/>
            <a:ext cx="100518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90B894-34D2-4D83-8F2E-68B357FBAD2A}"/>
              </a:ext>
            </a:extLst>
          </p:cNvPr>
          <p:cNvSpPr txBox="1"/>
          <p:nvPr/>
        </p:nvSpPr>
        <p:spPr>
          <a:xfrm>
            <a:off x="3698459" y="325496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1 6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4214E58-6D08-4E1E-AB63-31422243277A}"/>
              </a:ext>
            </a:extLst>
          </p:cNvPr>
          <p:cNvCxnSpPr>
            <a:cxnSpLocks/>
          </p:cNvCxnSpPr>
          <p:nvPr/>
        </p:nvCxnSpPr>
        <p:spPr bwMode="auto">
          <a:xfrm>
            <a:off x="3295411" y="39984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119A8FD-FE59-4D24-A0E7-2855FBA9EE3C}"/>
              </a:ext>
            </a:extLst>
          </p:cNvPr>
          <p:cNvSpPr txBox="1"/>
          <p:nvPr/>
        </p:nvSpPr>
        <p:spPr>
          <a:xfrm>
            <a:off x="3987922" y="3861833"/>
            <a:ext cx="32403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1E3FC6F-E5E7-49ED-B7DD-4C964D2A6B87}"/>
              </a:ext>
            </a:extLst>
          </p:cNvPr>
          <p:cNvGrpSpPr/>
          <p:nvPr/>
        </p:nvGrpSpPr>
        <p:grpSpPr>
          <a:xfrm>
            <a:off x="3653196" y="2333264"/>
            <a:ext cx="668378" cy="384721"/>
            <a:chOff x="2595888" y="2333264"/>
            <a:chExt cx="668378" cy="38472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B66D184-00F7-4496-A006-B90CEBE2EE9B}"/>
                </a:ext>
              </a:extLst>
            </p:cNvPr>
            <p:cNvSpPr txBox="1"/>
            <p:nvPr/>
          </p:nvSpPr>
          <p:spPr>
            <a:xfrm>
              <a:off x="2616666" y="2362441"/>
              <a:ext cx="625686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5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B7F98F7-3A96-4ACF-A8BE-30534E37115D}"/>
                </a:ext>
              </a:extLst>
            </p:cNvPr>
            <p:cNvSpPr/>
            <p:nvPr/>
          </p:nvSpPr>
          <p:spPr>
            <a:xfrm>
              <a:off x="2595888" y="2333264"/>
              <a:ext cx="668378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b="1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5 4</a:t>
              </a:r>
              <a:endParaRPr lang="ko-KR" altLang="en-US" sz="1900" spc="3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68" name="Picture 4">
            <a:extLst>
              <a:ext uri="{FF2B5EF4-FFF2-40B4-BE49-F238E27FC236}">
                <a16:creationId xmlns:a16="http://schemas.microsoft.com/office/drawing/2014/main" id="{B7EDAB4C-D8A5-4CC4-8F33-401725F8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576" y="21889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6EFD3CE-675F-42BD-9949-22AC70A964D9}"/>
              </a:ext>
            </a:extLst>
          </p:cNvPr>
          <p:cNvSpPr txBox="1"/>
          <p:nvPr/>
        </p:nvSpPr>
        <p:spPr>
          <a:xfrm>
            <a:off x="3698459" y="354934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1 6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C858628-0F16-413E-9613-2E78FDEA6A4E}"/>
              </a:ext>
            </a:extLst>
          </p:cNvPr>
          <p:cNvCxnSpPr>
            <a:cxnSpLocks/>
          </p:cNvCxnSpPr>
          <p:nvPr/>
        </p:nvCxnSpPr>
        <p:spPr bwMode="auto">
          <a:xfrm>
            <a:off x="5200461" y="2712087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5609AE6-439F-4639-A4D0-680AAB49CF83}"/>
              </a:ext>
            </a:extLst>
          </p:cNvPr>
          <p:cNvSpPr txBox="1"/>
          <p:nvPr/>
        </p:nvSpPr>
        <p:spPr>
          <a:xfrm>
            <a:off x="5300788" y="2626780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5 7 6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9932E5-DC1D-4D25-9501-36CF2C82E317}"/>
              </a:ext>
            </a:extLst>
          </p:cNvPr>
          <p:cNvSpPr txBox="1"/>
          <p:nvPr/>
        </p:nvSpPr>
        <p:spPr>
          <a:xfrm>
            <a:off x="4897544" y="2626780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7AA978E-2905-4347-82C5-95F0D9D45565}"/>
              </a:ext>
            </a:extLst>
          </p:cNvPr>
          <p:cNvSpPr/>
          <p:nvPr/>
        </p:nvSpPr>
        <p:spPr>
          <a:xfrm>
            <a:off x="5099451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1C23777-76D8-44A1-B218-8CF78E16A361}"/>
              </a:ext>
            </a:extLst>
          </p:cNvPr>
          <p:cNvCxnSpPr>
            <a:cxnSpLocks/>
          </p:cNvCxnSpPr>
          <p:nvPr/>
        </p:nvCxnSpPr>
        <p:spPr bwMode="auto">
          <a:xfrm>
            <a:off x="5208487" y="33658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5BB1895-DCED-47E0-8675-B9514B33D98A}"/>
              </a:ext>
            </a:extLst>
          </p:cNvPr>
          <p:cNvSpPr txBox="1"/>
          <p:nvPr/>
        </p:nvSpPr>
        <p:spPr>
          <a:xfrm>
            <a:off x="5301473" y="2929351"/>
            <a:ext cx="100518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05355E-9B9F-46AE-B8A0-6EBE246FB9FD}"/>
              </a:ext>
            </a:extLst>
          </p:cNvPr>
          <p:cNvSpPr txBox="1"/>
          <p:nvPr/>
        </p:nvSpPr>
        <p:spPr>
          <a:xfrm>
            <a:off x="5611535" y="325496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1 6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868B8FD-F576-4792-983E-45A8664CB44C}"/>
              </a:ext>
            </a:extLst>
          </p:cNvPr>
          <p:cNvCxnSpPr>
            <a:cxnSpLocks/>
          </p:cNvCxnSpPr>
          <p:nvPr/>
        </p:nvCxnSpPr>
        <p:spPr bwMode="auto">
          <a:xfrm>
            <a:off x="5208487" y="39984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26DE9B7-99CF-4851-B980-AC9E64C796E4}"/>
              </a:ext>
            </a:extLst>
          </p:cNvPr>
          <p:cNvSpPr txBox="1"/>
          <p:nvPr/>
        </p:nvSpPr>
        <p:spPr>
          <a:xfrm>
            <a:off x="5900998" y="3861833"/>
            <a:ext cx="32403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9548E5B-257E-4668-A4B8-E40DB0A7A6D8}"/>
              </a:ext>
            </a:extLst>
          </p:cNvPr>
          <p:cNvGrpSpPr/>
          <p:nvPr/>
        </p:nvGrpSpPr>
        <p:grpSpPr>
          <a:xfrm>
            <a:off x="5566272" y="2333264"/>
            <a:ext cx="668378" cy="384721"/>
            <a:chOff x="2595888" y="2333264"/>
            <a:chExt cx="668378" cy="38472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B2EF787-E24A-43CE-9F67-22C1CF86FBE3}"/>
                </a:ext>
              </a:extLst>
            </p:cNvPr>
            <p:cNvSpPr txBox="1"/>
            <p:nvPr/>
          </p:nvSpPr>
          <p:spPr>
            <a:xfrm>
              <a:off x="2616666" y="2362441"/>
              <a:ext cx="625686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5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6392E51-D60C-46F7-A6DE-66F1375FF58E}"/>
                </a:ext>
              </a:extLst>
            </p:cNvPr>
            <p:cNvSpPr/>
            <p:nvPr/>
          </p:nvSpPr>
          <p:spPr>
            <a:xfrm>
              <a:off x="2595888" y="2333264"/>
              <a:ext cx="668378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b="1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7 2</a:t>
              </a:r>
              <a:endParaRPr lang="ko-KR" altLang="en-US" sz="1900" spc="3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87" name="Picture 4">
            <a:extLst>
              <a:ext uri="{FF2B5EF4-FFF2-40B4-BE49-F238E27FC236}">
                <a16:creationId xmlns:a16="http://schemas.microsoft.com/office/drawing/2014/main" id="{ED67C22C-4CD1-4F0F-AD8F-7F69B216F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652" y="21889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219008B-2016-4D9F-9693-838A9541E5B2}"/>
              </a:ext>
            </a:extLst>
          </p:cNvPr>
          <p:cNvSpPr txBox="1"/>
          <p:nvPr/>
        </p:nvSpPr>
        <p:spPr>
          <a:xfrm>
            <a:off x="5611535" y="354934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CF8C99-089D-4C8F-B62B-C3C5E4E0F4C8}"/>
              </a:ext>
            </a:extLst>
          </p:cNvPr>
          <p:cNvSpPr txBox="1"/>
          <p:nvPr/>
        </p:nvSpPr>
        <p:spPr>
          <a:xfrm>
            <a:off x="692523" y="2602884"/>
            <a:ext cx="1439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800÷4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FE5645-0D8E-4456-A883-4AF849C30970}"/>
              </a:ext>
            </a:extLst>
          </p:cNvPr>
          <p:cNvSpPr txBox="1"/>
          <p:nvPr/>
        </p:nvSpPr>
        <p:spPr>
          <a:xfrm>
            <a:off x="1734649" y="2626738"/>
            <a:ext cx="60555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4">
            <a:extLst>
              <a:ext uri="{FF2B5EF4-FFF2-40B4-BE49-F238E27FC236}">
                <a16:creationId xmlns:a16="http://schemas.microsoft.com/office/drawing/2014/main" id="{43E61E2D-FAC6-4A42-BF92-530892089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01" y="28437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5CA05FF6-2511-4311-B653-9A021C72E118}"/>
              </a:ext>
            </a:extLst>
          </p:cNvPr>
          <p:cNvSpPr txBox="1"/>
          <p:nvPr/>
        </p:nvSpPr>
        <p:spPr>
          <a:xfrm>
            <a:off x="692523" y="3680188"/>
            <a:ext cx="1439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4649630-0001-4BF1-869F-480CD000A4FE}"/>
              </a:ext>
            </a:extLst>
          </p:cNvPr>
          <p:cNvSpPr txBox="1"/>
          <p:nvPr/>
        </p:nvSpPr>
        <p:spPr>
          <a:xfrm>
            <a:off x="1734649" y="3673010"/>
            <a:ext cx="60555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4">
            <a:extLst>
              <a:ext uri="{FF2B5EF4-FFF2-40B4-BE49-F238E27FC236}">
                <a16:creationId xmlns:a16="http://schemas.microsoft.com/office/drawing/2014/main" id="{3A8B5F57-1A00-46FB-A39A-D8A32AD19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01" y="38900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/>
          <p:cNvSpPr/>
          <p:nvPr/>
        </p:nvSpPr>
        <p:spPr>
          <a:xfrm>
            <a:off x="4327360" y="30873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6286674" y="3128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타원 107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065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suh_p_0302_02_0009_401_1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5DBF4665-B175-40D4-BBB3-19553DB2CBEE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ED79F1-03E5-4E73-B0EC-AD0721AEB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54E8080D-E7E9-4A3B-98B2-4E102F545AE4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E982C6-E29C-46B5-853E-3A3E8E479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2CAB9665-3032-4871-93CC-B44EAFFCDD5B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1CBB68-ABB0-42C1-81CE-7D6F259BA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2" name="순서도: 대체 처리 71">
            <a:extLst>
              <a:ext uri="{FF2B5EF4-FFF2-40B4-BE49-F238E27FC236}">
                <a16:creationId xmlns:a16="http://schemas.microsoft.com/office/drawing/2014/main" id="{B248A54F-1D5B-4066-B3FA-88D23544FC63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B5AA89-8884-4181-8AC7-FA373608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017655B1-A44D-449A-8115-12E3BB93FD58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B962E75-66B4-4028-BCA6-8A432F738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7" name="순서도: 대체 처리 96">
            <a:extLst>
              <a:ext uri="{FF2B5EF4-FFF2-40B4-BE49-F238E27FC236}">
                <a16:creationId xmlns:a16="http://schemas.microsoft.com/office/drawing/2014/main" id="{7864250F-F58D-4D5D-A781-FDC1C1CCE651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734658-4637-4F84-ACF5-D9A97F689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E162F0E1-B610-45E3-B866-8FD4FFDEE7DA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F8DF58-EC71-47F1-8F87-93537E601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1C59B3AB-4D5E-4D3F-A60A-0B33A06F3105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7880A74-114E-48BA-BAB8-1228A3384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id="{2CD0BFC3-3BDA-45DD-9F47-0B152E402BDC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B009AF-AC7E-4522-9B8B-EC9703930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id="{4E1CA7E3-EA31-4570-A8FD-D49E8D5B633D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D22509-AAE5-4873-94EC-0AADCADE2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022EE17A-00CC-4890-895F-3F4300D4E9B6}"/>
              </a:ext>
            </a:extLst>
          </p:cNvPr>
          <p:cNvSpPr txBox="1"/>
          <p:nvPr/>
        </p:nvSpPr>
        <p:spPr>
          <a:xfrm>
            <a:off x="553147" y="1412776"/>
            <a:ext cx="46218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BA4495E-C540-4284-B746-C69D65B3AE45}"/>
              </a:ext>
            </a:extLst>
          </p:cNvPr>
          <p:cNvCxnSpPr>
            <a:cxnSpLocks/>
          </p:cNvCxnSpPr>
          <p:nvPr/>
        </p:nvCxnSpPr>
        <p:spPr bwMode="auto">
          <a:xfrm>
            <a:off x="3287385" y="2712087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AE2C33-9E6D-4224-A19B-DA2B4BECB68E}"/>
              </a:ext>
            </a:extLst>
          </p:cNvPr>
          <p:cNvSpPr txBox="1"/>
          <p:nvPr/>
        </p:nvSpPr>
        <p:spPr>
          <a:xfrm>
            <a:off x="3387712" y="2626780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2 1 6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7D64BF-5D26-427E-96F0-70A41DA3FDC7}"/>
              </a:ext>
            </a:extLst>
          </p:cNvPr>
          <p:cNvSpPr txBox="1"/>
          <p:nvPr/>
        </p:nvSpPr>
        <p:spPr>
          <a:xfrm>
            <a:off x="2984468" y="2626780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F5F5BE6-729B-41BF-B435-E01F7CA3C4C6}"/>
              </a:ext>
            </a:extLst>
          </p:cNvPr>
          <p:cNvSpPr/>
          <p:nvPr/>
        </p:nvSpPr>
        <p:spPr>
          <a:xfrm>
            <a:off x="3186375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D9BED0A-E2FA-46D2-BF10-FB4FCB143891}"/>
              </a:ext>
            </a:extLst>
          </p:cNvPr>
          <p:cNvCxnSpPr>
            <a:cxnSpLocks/>
          </p:cNvCxnSpPr>
          <p:nvPr/>
        </p:nvCxnSpPr>
        <p:spPr bwMode="auto">
          <a:xfrm>
            <a:off x="3295411" y="33658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ED31E7A-DF08-4FF8-9380-BFA21EBF5204}"/>
              </a:ext>
            </a:extLst>
          </p:cNvPr>
          <p:cNvSpPr txBox="1"/>
          <p:nvPr/>
        </p:nvSpPr>
        <p:spPr>
          <a:xfrm>
            <a:off x="3388397" y="2929351"/>
            <a:ext cx="100518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90B894-34D2-4D83-8F2E-68B357FBAD2A}"/>
              </a:ext>
            </a:extLst>
          </p:cNvPr>
          <p:cNvSpPr txBox="1"/>
          <p:nvPr/>
        </p:nvSpPr>
        <p:spPr>
          <a:xfrm>
            <a:off x="3698459" y="325496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1 6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4214E58-6D08-4E1E-AB63-31422243277A}"/>
              </a:ext>
            </a:extLst>
          </p:cNvPr>
          <p:cNvCxnSpPr>
            <a:cxnSpLocks/>
          </p:cNvCxnSpPr>
          <p:nvPr/>
        </p:nvCxnSpPr>
        <p:spPr bwMode="auto">
          <a:xfrm>
            <a:off x="3295411" y="39984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119A8FD-FE59-4D24-A0E7-2855FBA9EE3C}"/>
              </a:ext>
            </a:extLst>
          </p:cNvPr>
          <p:cNvSpPr txBox="1"/>
          <p:nvPr/>
        </p:nvSpPr>
        <p:spPr>
          <a:xfrm>
            <a:off x="3987922" y="3861833"/>
            <a:ext cx="32403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1E3FC6F-E5E7-49ED-B7DD-4C964D2A6B87}"/>
              </a:ext>
            </a:extLst>
          </p:cNvPr>
          <p:cNvGrpSpPr/>
          <p:nvPr/>
        </p:nvGrpSpPr>
        <p:grpSpPr>
          <a:xfrm>
            <a:off x="3653196" y="2333264"/>
            <a:ext cx="668378" cy="384721"/>
            <a:chOff x="2595888" y="2333264"/>
            <a:chExt cx="668378" cy="38472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B66D184-00F7-4496-A006-B90CEBE2EE9B}"/>
                </a:ext>
              </a:extLst>
            </p:cNvPr>
            <p:cNvSpPr txBox="1"/>
            <p:nvPr/>
          </p:nvSpPr>
          <p:spPr>
            <a:xfrm>
              <a:off x="2616666" y="2362441"/>
              <a:ext cx="625686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5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B7F98F7-3A96-4ACF-A8BE-30534E37115D}"/>
                </a:ext>
              </a:extLst>
            </p:cNvPr>
            <p:cNvSpPr/>
            <p:nvPr/>
          </p:nvSpPr>
          <p:spPr>
            <a:xfrm>
              <a:off x="2595888" y="2333264"/>
              <a:ext cx="668378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b="1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5 4</a:t>
              </a:r>
              <a:endParaRPr lang="ko-KR" altLang="en-US" sz="1900" spc="3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68" name="Picture 4">
            <a:extLst>
              <a:ext uri="{FF2B5EF4-FFF2-40B4-BE49-F238E27FC236}">
                <a16:creationId xmlns:a16="http://schemas.microsoft.com/office/drawing/2014/main" id="{B7EDAB4C-D8A5-4CC4-8F33-401725F8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576" y="21889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6EFD3CE-675F-42BD-9949-22AC70A964D9}"/>
              </a:ext>
            </a:extLst>
          </p:cNvPr>
          <p:cNvSpPr txBox="1"/>
          <p:nvPr/>
        </p:nvSpPr>
        <p:spPr>
          <a:xfrm>
            <a:off x="3698459" y="354934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1 6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C858628-0F16-413E-9613-2E78FDEA6A4E}"/>
              </a:ext>
            </a:extLst>
          </p:cNvPr>
          <p:cNvCxnSpPr>
            <a:cxnSpLocks/>
          </p:cNvCxnSpPr>
          <p:nvPr/>
        </p:nvCxnSpPr>
        <p:spPr bwMode="auto">
          <a:xfrm>
            <a:off x="5200461" y="2712087"/>
            <a:ext cx="99322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5609AE6-439F-4639-A4D0-680AAB49CF83}"/>
              </a:ext>
            </a:extLst>
          </p:cNvPr>
          <p:cNvSpPr txBox="1"/>
          <p:nvPr/>
        </p:nvSpPr>
        <p:spPr>
          <a:xfrm>
            <a:off x="5300788" y="2626780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5 7 6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9932E5-DC1D-4D25-9501-36CF2C82E317}"/>
              </a:ext>
            </a:extLst>
          </p:cNvPr>
          <p:cNvSpPr txBox="1"/>
          <p:nvPr/>
        </p:nvSpPr>
        <p:spPr>
          <a:xfrm>
            <a:off x="4897544" y="2626780"/>
            <a:ext cx="36228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en-US" altLang="ko-KR" sz="1900" b="1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7AA978E-2905-4347-82C5-95F0D9D45565}"/>
              </a:ext>
            </a:extLst>
          </p:cNvPr>
          <p:cNvSpPr/>
          <p:nvPr/>
        </p:nvSpPr>
        <p:spPr>
          <a:xfrm>
            <a:off x="5099451" y="2561389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1C23777-76D8-44A1-B218-8CF78E16A361}"/>
              </a:ext>
            </a:extLst>
          </p:cNvPr>
          <p:cNvCxnSpPr>
            <a:cxnSpLocks/>
          </p:cNvCxnSpPr>
          <p:nvPr/>
        </p:nvCxnSpPr>
        <p:spPr bwMode="auto">
          <a:xfrm>
            <a:off x="5208487" y="33658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5BB1895-DCED-47E0-8675-B9514B33D98A}"/>
              </a:ext>
            </a:extLst>
          </p:cNvPr>
          <p:cNvSpPr txBox="1"/>
          <p:nvPr/>
        </p:nvSpPr>
        <p:spPr>
          <a:xfrm>
            <a:off x="5301473" y="2929351"/>
            <a:ext cx="100518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05355E-9B9F-46AE-B8A0-6EBE246FB9FD}"/>
              </a:ext>
            </a:extLst>
          </p:cNvPr>
          <p:cNvSpPr txBox="1"/>
          <p:nvPr/>
        </p:nvSpPr>
        <p:spPr>
          <a:xfrm>
            <a:off x="5611535" y="3254967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1 6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868B8FD-F576-4792-983E-45A8664CB44C}"/>
              </a:ext>
            </a:extLst>
          </p:cNvPr>
          <p:cNvCxnSpPr>
            <a:cxnSpLocks/>
          </p:cNvCxnSpPr>
          <p:nvPr/>
        </p:nvCxnSpPr>
        <p:spPr bwMode="auto">
          <a:xfrm>
            <a:off x="5208487" y="3998427"/>
            <a:ext cx="985201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26DE9B7-99CF-4851-B980-AC9E64C796E4}"/>
              </a:ext>
            </a:extLst>
          </p:cNvPr>
          <p:cNvSpPr txBox="1"/>
          <p:nvPr/>
        </p:nvSpPr>
        <p:spPr>
          <a:xfrm>
            <a:off x="5900998" y="3861833"/>
            <a:ext cx="32403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9548E5B-257E-4668-A4B8-E40DB0A7A6D8}"/>
              </a:ext>
            </a:extLst>
          </p:cNvPr>
          <p:cNvGrpSpPr/>
          <p:nvPr/>
        </p:nvGrpSpPr>
        <p:grpSpPr>
          <a:xfrm>
            <a:off x="5566272" y="2333264"/>
            <a:ext cx="668378" cy="384721"/>
            <a:chOff x="2595888" y="2333264"/>
            <a:chExt cx="668378" cy="38472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B2EF787-E24A-43CE-9F67-22C1CF86FBE3}"/>
                </a:ext>
              </a:extLst>
            </p:cNvPr>
            <p:cNvSpPr txBox="1"/>
            <p:nvPr/>
          </p:nvSpPr>
          <p:spPr>
            <a:xfrm>
              <a:off x="2616666" y="2362441"/>
              <a:ext cx="625686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5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6392E51-D60C-46F7-A6DE-66F1375FF58E}"/>
                </a:ext>
              </a:extLst>
            </p:cNvPr>
            <p:cNvSpPr/>
            <p:nvPr/>
          </p:nvSpPr>
          <p:spPr>
            <a:xfrm>
              <a:off x="2595888" y="2333264"/>
              <a:ext cx="668378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900" b="1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7 2</a:t>
              </a:r>
              <a:endParaRPr lang="ko-KR" altLang="en-US" sz="1900" spc="3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87" name="Picture 4">
            <a:extLst>
              <a:ext uri="{FF2B5EF4-FFF2-40B4-BE49-F238E27FC236}">
                <a16:creationId xmlns:a16="http://schemas.microsoft.com/office/drawing/2014/main" id="{ED67C22C-4CD1-4F0F-AD8F-7F69B216F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652" y="21889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219008B-2016-4D9F-9693-838A9541E5B2}"/>
              </a:ext>
            </a:extLst>
          </p:cNvPr>
          <p:cNvSpPr txBox="1"/>
          <p:nvPr/>
        </p:nvSpPr>
        <p:spPr>
          <a:xfrm>
            <a:off x="5611535" y="3549342"/>
            <a:ext cx="69305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CF8C99-089D-4C8F-B62B-C3C5E4E0F4C8}"/>
              </a:ext>
            </a:extLst>
          </p:cNvPr>
          <p:cNvSpPr txBox="1"/>
          <p:nvPr/>
        </p:nvSpPr>
        <p:spPr>
          <a:xfrm>
            <a:off x="692523" y="2602884"/>
            <a:ext cx="1439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800÷4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FE5645-0D8E-4456-A883-4AF849C30970}"/>
              </a:ext>
            </a:extLst>
          </p:cNvPr>
          <p:cNvSpPr txBox="1"/>
          <p:nvPr/>
        </p:nvSpPr>
        <p:spPr>
          <a:xfrm>
            <a:off x="1734649" y="2626738"/>
            <a:ext cx="60555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4">
            <a:extLst>
              <a:ext uri="{FF2B5EF4-FFF2-40B4-BE49-F238E27FC236}">
                <a16:creationId xmlns:a16="http://schemas.microsoft.com/office/drawing/2014/main" id="{43E61E2D-FAC6-4A42-BF92-530892089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01" y="28437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5CA05FF6-2511-4311-B653-9A021C72E118}"/>
              </a:ext>
            </a:extLst>
          </p:cNvPr>
          <p:cNvSpPr txBox="1"/>
          <p:nvPr/>
        </p:nvSpPr>
        <p:spPr>
          <a:xfrm>
            <a:off x="692523" y="3680188"/>
            <a:ext cx="1439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4649630-0001-4BF1-869F-480CD000A4FE}"/>
              </a:ext>
            </a:extLst>
          </p:cNvPr>
          <p:cNvSpPr txBox="1"/>
          <p:nvPr/>
        </p:nvSpPr>
        <p:spPr>
          <a:xfrm>
            <a:off x="1734649" y="3673010"/>
            <a:ext cx="60555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4">
            <a:extLst>
              <a:ext uri="{FF2B5EF4-FFF2-40B4-BE49-F238E27FC236}">
                <a16:creationId xmlns:a16="http://schemas.microsoft.com/office/drawing/2014/main" id="{3A8B5F57-1A00-46FB-A39A-D8A32AD19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01" y="38900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직사각형 21">
            <a:extLst>
              <a:ext uri="{FF2B5EF4-FFF2-40B4-BE49-F238E27FC236}">
                <a16:creationId xmlns:a16="http://schemas.microsoft.com/office/drawing/2014/main" id="{2FB77DF2-441D-4FEF-8D13-B17473213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008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518C964F-39C8-44F1-B7AF-A92FE8B9D448}"/>
              </a:ext>
            </a:extLst>
          </p:cNvPr>
          <p:cNvGrpSpPr/>
          <p:nvPr/>
        </p:nvGrpSpPr>
        <p:grpSpPr>
          <a:xfrm>
            <a:off x="251521" y="2593944"/>
            <a:ext cx="6552728" cy="2633545"/>
            <a:chOff x="207826" y="2600313"/>
            <a:chExt cx="6552728" cy="263354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E385C5B-1FC3-4832-9EA8-78726EC17B1D}"/>
                </a:ext>
              </a:extLst>
            </p:cNvPr>
            <p:cNvSpPr/>
            <p:nvPr/>
          </p:nvSpPr>
          <p:spPr>
            <a:xfrm>
              <a:off x="207826" y="2760996"/>
              <a:ext cx="6552728" cy="22848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2" name="모서리가 둥근 직사각형 29">
              <a:extLst>
                <a:ext uri="{FF2B5EF4-FFF2-40B4-BE49-F238E27FC236}">
                  <a16:creationId xmlns:a16="http://schemas.microsoft.com/office/drawing/2014/main" id="{B8FB0205-E1B9-4B20-8C11-B44391B181D6}"/>
                </a:ext>
              </a:extLst>
            </p:cNvPr>
            <p:cNvSpPr/>
            <p:nvPr/>
          </p:nvSpPr>
          <p:spPr>
            <a:xfrm>
              <a:off x="353387" y="260031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5" name="직각 삼각형 114">
              <a:extLst>
                <a:ext uri="{FF2B5EF4-FFF2-40B4-BE49-F238E27FC236}">
                  <a16:creationId xmlns:a16="http://schemas.microsoft.com/office/drawing/2014/main" id="{D78E20BE-EED7-4CB3-83B9-D1BD00495F0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CD0755F-0321-4AF6-89F5-72BD9985AFD2}"/>
              </a:ext>
            </a:extLst>
          </p:cNvPr>
          <p:cNvGrpSpPr/>
          <p:nvPr/>
        </p:nvGrpSpPr>
        <p:grpSpPr>
          <a:xfrm>
            <a:off x="3557577" y="2898048"/>
            <a:ext cx="1409114" cy="1856612"/>
            <a:chOff x="428385" y="2875876"/>
            <a:chExt cx="1409114" cy="1856612"/>
          </a:xfrm>
        </p:grpSpPr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D92E1EA-CC11-420F-B5EB-1B623FBA16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843372C9-9A60-4B05-AD93-0757FBFD7AB7}"/>
                </a:ext>
              </a:extLst>
            </p:cNvPr>
            <p:cNvGrpSpPr/>
            <p:nvPr/>
          </p:nvGrpSpPr>
          <p:grpSpPr>
            <a:xfrm>
              <a:off x="428385" y="2875876"/>
              <a:ext cx="1409114" cy="1856612"/>
              <a:chOff x="428385" y="2875876"/>
              <a:chExt cx="1409114" cy="1856612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E627F3C-36F0-4C6D-A202-FB28F31C6897}"/>
                  </a:ext>
                </a:extLst>
              </p:cNvPr>
              <p:cNvSpPr txBox="1"/>
              <p:nvPr/>
            </p:nvSpPr>
            <p:spPr>
              <a:xfrm>
                <a:off x="831629" y="3191819"/>
                <a:ext cx="964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2 1 6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2286178-82FA-459B-A365-27468EEE6981}"/>
                  </a:ext>
                </a:extLst>
              </p:cNvPr>
              <p:cNvSpPr txBox="1"/>
              <p:nvPr/>
            </p:nvSpPr>
            <p:spPr>
              <a:xfrm>
                <a:off x="42838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C976BFDB-AFF5-414F-BADC-8B647E3DC2C9}"/>
                  </a:ext>
                </a:extLst>
              </p:cNvPr>
              <p:cNvSpPr/>
              <p:nvPr/>
            </p:nvSpPr>
            <p:spPr>
              <a:xfrm>
                <a:off x="630292" y="3126428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8C55FF54-D182-4BAD-ADA2-A8DE95E3DD3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3879300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DB31505-8D05-4E30-8100-A86CA81B5291}"/>
                  </a:ext>
                </a:extLst>
              </p:cNvPr>
              <p:cNvSpPr txBox="1"/>
              <p:nvPr/>
            </p:nvSpPr>
            <p:spPr>
              <a:xfrm>
                <a:off x="832314" y="3494390"/>
                <a:ext cx="1005185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 smtClean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2 0</a:t>
                </a:r>
                <a:endPara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D79025A-049A-4AD6-A0AF-60F101C61BAD}"/>
                  </a:ext>
                </a:extLst>
              </p:cNvPr>
              <p:cNvSpPr txBox="1"/>
              <p:nvPr/>
            </p:nvSpPr>
            <p:spPr>
              <a:xfrm>
                <a:off x="1085309" y="3768440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6</a:t>
                </a:r>
                <a:endPara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AFF4D3B0-CB80-4A77-A7A5-F5C6C71BAB7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433615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7716206-FB08-4059-B3A9-151C733F93D6}"/>
                  </a:ext>
                </a:extLst>
              </p:cNvPr>
              <p:cNvSpPr txBox="1"/>
              <p:nvPr/>
            </p:nvSpPr>
            <p:spPr>
              <a:xfrm>
                <a:off x="1346197" y="4318464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2CC8073-B047-4894-B5C4-B542DF01CD4E}"/>
                  </a:ext>
                </a:extLst>
              </p:cNvPr>
              <p:cNvSpPr txBox="1"/>
              <p:nvPr/>
            </p:nvSpPr>
            <p:spPr>
              <a:xfrm>
                <a:off x="1085309" y="4062815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 smtClean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1 6</a:t>
                </a:r>
                <a:endPara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95C5B3E-4957-47E3-B8D8-858C93FDA552}"/>
                  </a:ext>
                </a:extLst>
              </p:cNvPr>
              <p:cNvSpPr txBox="1"/>
              <p:nvPr/>
            </p:nvSpPr>
            <p:spPr>
              <a:xfrm>
                <a:off x="1091887" y="2875876"/>
                <a:ext cx="66265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 smtClean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 smtClean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0C2898A-1252-49DF-BF3B-613FC06BB402}"/>
              </a:ext>
            </a:extLst>
          </p:cNvPr>
          <p:cNvGrpSpPr/>
          <p:nvPr/>
        </p:nvGrpSpPr>
        <p:grpSpPr>
          <a:xfrm>
            <a:off x="362781" y="2898048"/>
            <a:ext cx="1368152" cy="1381481"/>
            <a:chOff x="3528605" y="2835615"/>
            <a:chExt cx="1368152" cy="1381481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7118AE6-70D9-4860-9AE6-5C90C662CD43}"/>
                </a:ext>
              </a:extLst>
            </p:cNvPr>
            <p:cNvSpPr/>
            <p:nvPr/>
          </p:nvSpPr>
          <p:spPr>
            <a:xfrm>
              <a:off x="3730512" y="312642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7C58946A-EBE7-47A5-9735-E1EB43FF007E}"/>
                </a:ext>
              </a:extLst>
            </p:cNvPr>
            <p:cNvGrpSpPr/>
            <p:nvPr/>
          </p:nvGrpSpPr>
          <p:grpSpPr>
            <a:xfrm>
              <a:off x="3528605" y="2835615"/>
              <a:ext cx="1368152" cy="1381481"/>
              <a:chOff x="3528605" y="2835615"/>
              <a:chExt cx="1368152" cy="1381481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F62FF75-3823-45B9-BD15-81554482D4A6}"/>
                  </a:ext>
                </a:extLst>
              </p:cNvPr>
              <p:cNvSpPr txBox="1"/>
              <p:nvPr/>
            </p:nvSpPr>
            <p:spPr>
              <a:xfrm>
                <a:off x="3931849" y="3191819"/>
                <a:ext cx="964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 </a:t>
                </a: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839FCCC-4DB0-42AF-8C18-567A9B290214}"/>
                  </a:ext>
                </a:extLst>
              </p:cNvPr>
              <p:cNvSpPr txBox="1"/>
              <p:nvPr/>
            </p:nvSpPr>
            <p:spPr>
              <a:xfrm>
                <a:off x="352860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857A3361-5B8B-48C2-A389-ED8F31D0B30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39548" y="3930866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2584691-C2D9-4070-BC3A-531505EEF6C6}"/>
                  </a:ext>
                </a:extLst>
              </p:cNvPr>
              <p:cNvSpPr txBox="1"/>
              <p:nvPr/>
            </p:nvSpPr>
            <p:spPr>
              <a:xfrm>
                <a:off x="3932535" y="3494390"/>
                <a:ext cx="31006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 smtClean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E558661-29AE-40CF-AE35-B27C384AA6EA}"/>
                  </a:ext>
                </a:extLst>
              </p:cNvPr>
              <p:cNvSpPr txBox="1"/>
              <p:nvPr/>
            </p:nvSpPr>
            <p:spPr>
              <a:xfrm>
                <a:off x="4425456" y="3803072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AA151EE-1572-4B84-A65C-06D8D489E1EC}"/>
                  </a:ext>
                </a:extLst>
              </p:cNvPr>
              <p:cNvSpPr txBox="1"/>
              <p:nvPr/>
            </p:nvSpPr>
            <p:spPr>
              <a:xfrm>
                <a:off x="3931559" y="2835615"/>
                <a:ext cx="9573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 smtClean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</a:t>
                </a: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03BDFC7E-8FA0-4BB2-8CBA-8A69503932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40159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1B953C7-D46B-4885-8EDB-576482202CEE}"/>
              </a:ext>
            </a:extLst>
          </p:cNvPr>
          <p:cNvGrpSpPr/>
          <p:nvPr/>
        </p:nvGrpSpPr>
        <p:grpSpPr>
          <a:xfrm>
            <a:off x="1939698" y="2898048"/>
            <a:ext cx="1409114" cy="1856612"/>
            <a:chOff x="428385" y="2875876"/>
            <a:chExt cx="1409114" cy="1856612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CCFB9FD7-6AFA-49E7-A7AE-E3E0BE110B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B07364B8-AC19-4841-8FBC-B21E9895BF29}"/>
                </a:ext>
              </a:extLst>
            </p:cNvPr>
            <p:cNvGrpSpPr/>
            <p:nvPr/>
          </p:nvGrpSpPr>
          <p:grpSpPr>
            <a:xfrm>
              <a:off x="428385" y="2875876"/>
              <a:ext cx="1409114" cy="1856612"/>
              <a:chOff x="428385" y="2875876"/>
              <a:chExt cx="1409114" cy="1856612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6052627-7908-43BE-911D-B64B9386917C}"/>
                  </a:ext>
                </a:extLst>
              </p:cNvPr>
              <p:cNvSpPr txBox="1"/>
              <p:nvPr/>
            </p:nvSpPr>
            <p:spPr>
              <a:xfrm>
                <a:off x="831629" y="3191819"/>
                <a:ext cx="964908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 smtClean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0D4E5F9-3FB3-4B4A-9362-EC108F4E8805}"/>
                  </a:ext>
                </a:extLst>
              </p:cNvPr>
              <p:cNvSpPr txBox="1"/>
              <p:nvPr/>
            </p:nvSpPr>
            <p:spPr>
              <a:xfrm>
                <a:off x="42838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EDB5842E-BF29-4D02-902E-2346568DE335}"/>
                  </a:ext>
                </a:extLst>
              </p:cNvPr>
              <p:cNvSpPr/>
              <p:nvPr/>
            </p:nvSpPr>
            <p:spPr>
              <a:xfrm>
                <a:off x="630292" y="3126428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343DEFDE-CD72-4C73-B546-6DCF6EB5979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3879300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AFB4617-FCF1-4FE9-82A1-D55B6747084B}"/>
                  </a:ext>
                </a:extLst>
              </p:cNvPr>
              <p:cNvSpPr txBox="1"/>
              <p:nvPr/>
            </p:nvSpPr>
            <p:spPr>
              <a:xfrm>
                <a:off x="832314" y="3494390"/>
                <a:ext cx="1005185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 smtClean="0">
                    <a:solidFill>
                      <a:srgbClr val="21A85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en-US" altLang="ko-KR" sz="1600" spc="300" dirty="0" smtClean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614E0CB-D6B7-4AE9-9F58-C80DAD6EF598}"/>
                  </a:ext>
                </a:extLst>
              </p:cNvPr>
              <p:cNvSpPr txBox="1"/>
              <p:nvPr/>
            </p:nvSpPr>
            <p:spPr>
              <a:xfrm>
                <a:off x="840039" y="3768440"/>
                <a:ext cx="9383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1 6 </a:t>
                </a:r>
                <a:endPara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7C931668-01D0-4A58-AE0C-39AEA67C04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433615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18FABE6-B8CF-4366-B500-9F3A460C9DAD}"/>
                  </a:ext>
                </a:extLst>
              </p:cNvPr>
              <p:cNvSpPr txBox="1"/>
              <p:nvPr/>
            </p:nvSpPr>
            <p:spPr>
              <a:xfrm>
                <a:off x="1346197" y="4318464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6DCC293-7919-4976-8414-D4640A59CA0A}"/>
                  </a:ext>
                </a:extLst>
              </p:cNvPr>
              <p:cNvSpPr txBox="1"/>
              <p:nvPr/>
            </p:nvSpPr>
            <p:spPr>
              <a:xfrm>
                <a:off x="840039" y="4062815"/>
                <a:ext cx="93832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 smtClean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</a:t>
                </a: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714B3AB-72CF-4345-9754-211257705B74}"/>
                  </a:ext>
                </a:extLst>
              </p:cNvPr>
              <p:cNvSpPr txBox="1"/>
              <p:nvPr/>
            </p:nvSpPr>
            <p:spPr>
              <a:xfrm>
                <a:off x="813609" y="2875876"/>
                <a:ext cx="9409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 smtClean="0">
                    <a:solidFill>
                      <a:srgbClr val="21A85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600" spc="300" dirty="0" smtClean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8</a:t>
                </a: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 smtClean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D0D561B5-B8B4-4040-8E1E-362E30EE99BD}"/>
              </a:ext>
            </a:extLst>
          </p:cNvPr>
          <p:cNvGrpSpPr/>
          <p:nvPr/>
        </p:nvGrpSpPr>
        <p:grpSpPr>
          <a:xfrm>
            <a:off x="5175457" y="2898048"/>
            <a:ext cx="1409114" cy="1856612"/>
            <a:chOff x="428385" y="2875876"/>
            <a:chExt cx="1409114" cy="1856612"/>
          </a:xfrm>
        </p:grpSpPr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768CE1CB-CE91-47B0-9B59-D5F5B1B7F0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302" y="327712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E75DDEB2-DD14-4AD7-85B1-558AFBCC9400}"/>
                </a:ext>
              </a:extLst>
            </p:cNvPr>
            <p:cNvGrpSpPr/>
            <p:nvPr/>
          </p:nvGrpSpPr>
          <p:grpSpPr>
            <a:xfrm>
              <a:off x="428385" y="2875876"/>
              <a:ext cx="1409114" cy="1856612"/>
              <a:chOff x="428385" y="2875876"/>
              <a:chExt cx="1409114" cy="1856612"/>
            </a:xfrm>
          </p:grpSpPr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DBC7408-CB2F-4EEE-AFE8-09CB84C722F4}"/>
                  </a:ext>
                </a:extLst>
              </p:cNvPr>
              <p:cNvSpPr txBox="1"/>
              <p:nvPr/>
            </p:nvSpPr>
            <p:spPr>
              <a:xfrm>
                <a:off x="831629" y="3191819"/>
                <a:ext cx="964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7 6</a:t>
                </a:r>
                <a:endParaRPr lang="en-US" altLang="ko-KR" sz="1600" b="1" spc="30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C528C0E-F3F3-4176-B88F-DA8BF00AE8A1}"/>
                  </a:ext>
                </a:extLst>
              </p:cNvPr>
              <p:cNvSpPr txBox="1"/>
              <p:nvPr/>
            </p:nvSpPr>
            <p:spPr>
              <a:xfrm>
                <a:off x="428385" y="3191819"/>
                <a:ext cx="36228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0871DA07-99FF-4A11-A8F3-899FDF0A66A1}"/>
                  </a:ext>
                </a:extLst>
              </p:cNvPr>
              <p:cNvSpPr/>
              <p:nvPr/>
            </p:nvSpPr>
            <p:spPr>
              <a:xfrm>
                <a:off x="630292" y="3126428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06C3C408-8908-44BB-9354-2F3B78C44B1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3879300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04932F9-DE6F-4F39-846C-D8CA55C0874E}"/>
                  </a:ext>
                </a:extLst>
              </p:cNvPr>
              <p:cNvSpPr txBox="1"/>
              <p:nvPr/>
            </p:nvSpPr>
            <p:spPr>
              <a:xfrm>
                <a:off x="832314" y="3494390"/>
                <a:ext cx="1005185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 smtClean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5 6</a:t>
                </a:r>
                <a:endPara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7113742-6851-4799-9232-22B09B5BB443}"/>
                  </a:ext>
                </a:extLst>
              </p:cNvPr>
              <p:cNvSpPr txBox="1"/>
              <p:nvPr/>
            </p:nvSpPr>
            <p:spPr>
              <a:xfrm>
                <a:off x="1085309" y="3768440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</a:t>
                </a: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E6A8C5B0-B40A-4C50-AC35-BCB67DF3017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9328" y="4433615"/>
                <a:ext cx="900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BEDDA875-BD18-401B-AC6D-B08CABB57469}"/>
                  </a:ext>
                </a:extLst>
              </p:cNvPr>
              <p:cNvSpPr txBox="1"/>
              <p:nvPr/>
            </p:nvSpPr>
            <p:spPr>
              <a:xfrm>
                <a:off x="1346197" y="4318464"/>
                <a:ext cx="32403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E22BB1B-82A8-4EEF-ADAE-A55E90037697}"/>
                  </a:ext>
                </a:extLst>
              </p:cNvPr>
              <p:cNvSpPr txBox="1"/>
              <p:nvPr/>
            </p:nvSpPr>
            <p:spPr>
              <a:xfrm>
                <a:off x="1085309" y="4062815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</a:t>
                </a:r>
                <a:r>
                  <a:rPr lang="en-US" altLang="ko-KR" sz="1600" spc="300" dirty="0" smtClean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B375536-4749-4BD4-9440-DF4A7E967D37}"/>
                  </a:ext>
                </a:extLst>
              </p:cNvPr>
              <p:cNvSpPr txBox="1"/>
              <p:nvPr/>
            </p:nvSpPr>
            <p:spPr>
              <a:xfrm>
                <a:off x="1091887" y="2875876"/>
                <a:ext cx="662652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spc="300" dirty="0" smtClean="0">
                    <a:solidFill>
                      <a:srgbClr val="E5018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en-US" altLang="ko-KR" sz="1600" b="1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2447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suh_p_0302_02_0009_401_1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CF7286C8-1B21-43B0-A5C9-DC0061E2FA2A}"/>
              </a:ext>
            </a:extLst>
          </p:cNvPr>
          <p:cNvSpPr txBox="1"/>
          <p:nvPr/>
        </p:nvSpPr>
        <p:spPr>
          <a:xfrm>
            <a:off x="431540" y="1412777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몫의 크기를 비교하여        안에     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965C7A3D-6D9B-477F-8377-E9BE6FAD0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36" y="15409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9077F301-EC45-4092-8540-12EBC0567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205" y="1412777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id="{4A9B81EA-9354-457E-AEFB-33E52E3C4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84" y="146544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D:\[초등] 교과학습\2021년 1학기\1-4학년 21년 1학기 개발물\suh_0201_01_0001\common\contents\images\math\inequalIcon_2.png">
            <a:extLst>
              <a:ext uri="{FF2B5EF4-FFF2-40B4-BE49-F238E27FC236}">
                <a16:creationId xmlns:a16="http://schemas.microsoft.com/office/drawing/2014/main" id="{402204DC-E225-4F68-ABFA-4F890794C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520" y="145081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D:\[초등] 교과학습\2021년 1학기\1-4학년 21년 1학기 개발물\suh_0201_01_0001\common\contents\images\math\equalIcon.png">
            <a:extLst>
              <a:ext uri="{FF2B5EF4-FFF2-40B4-BE49-F238E27FC236}">
                <a16:creationId xmlns:a16="http://schemas.microsoft.com/office/drawing/2014/main" id="{2A9CFAA8-BA2C-451D-859E-D1CBE200B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446" y="1550419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C0FC68FF-5480-445C-82AC-6393112103A5}"/>
              </a:ext>
            </a:extLst>
          </p:cNvPr>
          <p:cNvSpPr txBox="1"/>
          <p:nvPr/>
        </p:nvSpPr>
        <p:spPr>
          <a:xfrm>
            <a:off x="2404869" y="2887144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316÷4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2FD36B8B-A065-4D76-B04B-0E14172C2E9E}"/>
              </a:ext>
            </a:extLst>
          </p:cNvPr>
          <p:cNvSpPr txBox="1"/>
          <p:nvPr/>
        </p:nvSpPr>
        <p:spPr>
          <a:xfrm>
            <a:off x="3724072" y="288894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240÷3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id="{878842C8-D0F0-4C1B-869A-4549FCFC4302}"/>
              </a:ext>
            </a:extLst>
          </p:cNvPr>
          <p:cNvSpPr txBox="1"/>
          <p:nvPr/>
        </p:nvSpPr>
        <p:spPr>
          <a:xfrm>
            <a:off x="2447764" y="3188295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79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299295FD-4C04-4A94-8DFA-8906222C2235}"/>
              </a:ext>
            </a:extLst>
          </p:cNvPr>
          <p:cNvSpPr txBox="1"/>
          <p:nvPr/>
        </p:nvSpPr>
        <p:spPr>
          <a:xfrm>
            <a:off x="3699627" y="3188295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1BC1F21-0162-4497-AA5A-B67A330C39C4}"/>
              </a:ext>
            </a:extLst>
          </p:cNvPr>
          <p:cNvSpPr/>
          <p:nvPr/>
        </p:nvSpPr>
        <p:spPr>
          <a:xfrm>
            <a:off x="2220100" y="32346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1F763FE6-ED6C-42A2-8C9C-89203C65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49291" y="2887143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8BC06DC9-EFDE-4831-BBD6-086C004B9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794" y="27502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9B2CFE1-E46A-454E-A736-E00A3E537915}"/>
              </a:ext>
            </a:extLst>
          </p:cNvPr>
          <p:cNvSpPr txBox="1"/>
          <p:nvPr/>
        </p:nvSpPr>
        <p:spPr>
          <a:xfrm>
            <a:off x="7026155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kumimoji="1"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1"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fontAlgn="base">
              <a:spcBef>
                <a:spcPts val="30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kumimoji="1"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됨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fontAlgn="base">
              <a:spcBef>
                <a:spcPts val="300"/>
              </a:spcBef>
              <a:spcAft>
                <a:spcPct val="0"/>
              </a:spcAft>
              <a:buFontTx/>
              <a:buAutoNum type="arabicPeriod"/>
            </a:pPr>
            <a:endParaRPr kumimoji="1"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fontAlgn="base">
              <a:spcBef>
                <a:spcPts val="30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파란색 텍스트는 처음에는 안 보이다가 각각의 답 칸 클릭할 때 함께 나타남</a:t>
            </a:r>
            <a:r>
              <a:rPr kumimoji="1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824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43">
            <a:extLst>
              <a:ext uri="{FF2B5EF4-FFF2-40B4-BE49-F238E27FC236}">
                <a16:creationId xmlns:a16="http://schemas.microsoft.com/office/drawing/2014/main" id="{C0FC68FF-5480-445C-82AC-6393112103A5}"/>
              </a:ext>
            </a:extLst>
          </p:cNvPr>
          <p:cNvSpPr txBox="1"/>
          <p:nvPr/>
        </p:nvSpPr>
        <p:spPr>
          <a:xfrm>
            <a:off x="2404869" y="2887144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316÷4</a:t>
            </a:r>
          </a:p>
        </p:txBody>
      </p:sp>
      <p:sp>
        <p:nvSpPr>
          <p:cNvPr id="99" name="TextBox 43">
            <a:extLst>
              <a:ext uri="{FF2B5EF4-FFF2-40B4-BE49-F238E27FC236}">
                <a16:creationId xmlns:a16="http://schemas.microsoft.com/office/drawing/2014/main" id="{2FD36B8B-A065-4D76-B04B-0E14172C2E9E}"/>
              </a:ext>
            </a:extLst>
          </p:cNvPr>
          <p:cNvSpPr txBox="1"/>
          <p:nvPr/>
        </p:nvSpPr>
        <p:spPr>
          <a:xfrm>
            <a:off x="3724072" y="288894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240÷3</a:t>
            </a:r>
          </a:p>
        </p:txBody>
      </p:sp>
      <p:sp>
        <p:nvSpPr>
          <p:cNvPr id="100" name="TextBox 43">
            <a:extLst>
              <a:ext uri="{FF2B5EF4-FFF2-40B4-BE49-F238E27FC236}">
                <a16:creationId xmlns:a16="http://schemas.microsoft.com/office/drawing/2014/main" id="{878842C8-D0F0-4C1B-869A-4549FCFC4302}"/>
              </a:ext>
            </a:extLst>
          </p:cNvPr>
          <p:cNvSpPr txBox="1"/>
          <p:nvPr/>
        </p:nvSpPr>
        <p:spPr>
          <a:xfrm>
            <a:off x="2447764" y="3188295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79</a:t>
            </a:r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id="{299295FD-4C04-4A94-8DFA-8906222C2235}"/>
              </a:ext>
            </a:extLst>
          </p:cNvPr>
          <p:cNvSpPr txBox="1"/>
          <p:nvPr/>
        </p:nvSpPr>
        <p:spPr>
          <a:xfrm>
            <a:off x="3699627" y="3188295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41BC1F21-0162-4497-AA5A-B67A330C39C4}"/>
              </a:ext>
            </a:extLst>
          </p:cNvPr>
          <p:cNvSpPr/>
          <p:nvPr/>
        </p:nvSpPr>
        <p:spPr>
          <a:xfrm>
            <a:off x="2220100" y="32346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4">
            <a:extLst>
              <a:ext uri="{FF2B5EF4-FFF2-40B4-BE49-F238E27FC236}">
                <a16:creationId xmlns:a16="http://schemas.microsoft.com/office/drawing/2014/main" id="{1F763FE6-ED6C-42A2-8C9C-89203C65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49291" y="2887143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id="{8BC06DC9-EFDE-4831-BBD6-086C004B9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794" y="27502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suh_p_0302_02_0009_401_1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>
            <a:extLst>
              <a:ext uri="{FF2B5EF4-FFF2-40B4-BE49-F238E27FC236}">
                <a16:creationId xmlns:a16="http://schemas.microsoft.com/office/drawing/2014/main" id="{CF7286C8-1B21-43B0-A5C9-DC0061E2FA2A}"/>
              </a:ext>
            </a:extLst>
          </p:cNvPr>
          <p:cNvSpPr txBox="1"/>
          <p:nvPr/>
        </p:nvSpPr>
        <p:spPr>
          <a:xfrm>
            <a:off x="431540" y="1412777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몫의 크기를 비교하여        안에     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965C7A3D-6D9B-477F-8377-E9BE6FAD0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36" y="15409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9077F301-EC45-4092-8540-12EBC0567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205" y="1412777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id="{4A9B81EA-9354-457E-AEFB-33E52E3C4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84" y="146544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D:\[초등] 교과학습\2021년 1학기\1-4학년 21년 1학기 개발물\suh_0201_01_0001\common\contents\images\math\inequalIcon_2.png">
            <a:extLst>
              <a:ext uri="{FF2B5EF4-FFF2-40B4-BE49-F238E27FC236}">
                <a16:creationId xmlns:a16="http://schemas.microsoft.com/office/drawing/2014/main" id="{402204DC-E225-4F68-ABFA-4F890794C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520" y="145081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D:\[초등] 교과학습\2021년 1학기\1-4학년 21년 1학기 개발물\suh_0201_01_0001\common\contents\images\math\equalIcon.png">
            <a:extLst>
              <a:ext uri="{FF2B5EF4-FFF2-40B4-BE49-F238E27FC236}">
                <a16:creationId xmlns:a16="http://schemas.microsoft.com/office/drawing/2014/main" id="{2A9CFAA8-BA2C-451D-859E-D1CBE200B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446" y="1550419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49CC727F-472B-4C0B-8486-98A5A3A8CE1E}"/>
              </a:ext>
            </a:extLst>
          </p:cNvPr>
          <p:cNvGrpSpPr/>
          <p:nvPr/>
        </p:nvGrpSpPr>
        <p:grpSpPr>
          <a:xfrm>
            <a:off x="287524" y="2604490"/>
            <a:ext cx="6444716" cy="2596792"/>
            <a:chOff x="287524" y="2604490"/>
            <a:chExt cx="6444716" cy="259679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4D72EA4-CFAA-4C5D-8925-C52719552F4E}"/>
                </a:ext>
              </a:extLst>
            </p:cNvPr>
            <p:cNvSpPr/>
            <p:nvPr/>
          </p:nvSpPr>
          <p:spPr>
            <a:xfrm>
              <a:off x="287524" y="2745859"/>
              <a:ext cx="6444716" cy="22673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5" name="모서리가 둥근 직사각형 29">
              <a:extLst>
                <a:ext uri="{FF2B5EF4-FFF2-40B4-BE49-F238E27FC236}">
                  <a16:creationId xmlns:a16="http://schemas.microsoft.com/office/drawing/2014/main" id="{8108CB08-87D6-4280-9320-AAADFD98D0AC}"/>
                </a:ext>
              </a:extLst>
            </p:cNvPr>
            <p:cNvSpPr/>
            <p:nvPr/>
          </p:nvSpPr>
          <p:spPr>
            <a:xfrm>
              <a:off x="397082" y="260449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id="{61890B68-984B-4C88-97F0-131E9EE38829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5400DC8-65BE-4DD4-A498-DFEC4183F23F}"/>
              </a:ext>
            </a:extLst>
          </p:cNvPr>
          <p:cNvSpPr txBox="1"/>
          <p:nvPr/>
        </p:nvSpPr>
        <p:spPr>
          <a:xfrm>
            <a:off x="520329" y="4613100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316÷4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79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,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240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÷3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80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이므로 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240÷3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의 몫이 더 큽니다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1" lang="ko-KR" altLang="en-US" sz="16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4298FA-299C-4234-A5B0-DA4A87D2F9B7}"/>
              </a:ext>
            </a:extLst>
          </p:cNvPr>
          <p:cNvGrpSpPr/>
          <p:nvPr/>
        </p:nvGrpSpPr>
        <p:grpSpPr>
          <a:xfrm>
            <a:off x="1434529" y="2725290"/>
            <a:ext cx="1391662" cy="1791819"/>
            <a:chOff x="-2328970" y="4459971"/>
            <a:chExt cx="1391662" cy="1791819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0E458C0-E9B8-48CD-A39D-81015E958E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2026053" y="4842778"/>
              <a:ext cx="99322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BD5A7F0-C1C3-4752-BE58-21BC7075928F}"/>
                </a:ext>
              </a:extLst>
            </p:cNvPr>
            <p:cNvSpPr txBox="1"/>
            <p:nvPr/>
          </p:nvSpPr>
          <p:spPr>
            <a:xfrm>
              <a:off x="-1925726" y="4757471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3 1 6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A82C5F5-8D2A-4BC3-9761-A6291A7EDB03}"/>
                </a:ext>
              </a:extLst>
            </p:cNvPr>
            <p:cNvSpPr txBox="1"/>
            <p:nvPr/>
          </p:nvSpPr>
          <p:spPr>
            <a:xfrm>
              <a:off x="-2328970" y="4757471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25D238-C02B-4CCF-9F00-D153A308C788}"/>
                </a:ext>
              </a:extLst>
            </p:cNvPr>
            <p:cNvSpPr/>
            <p:nvPr/>
          </p:nvSpPr>
          <p:spPr>
            <a:xfrm>
              <a:off x="-2127063" y="4692080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B752EEB-02E8-4975-A82C-74B7F57027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2018027" y="5383412"/>
              <a:ext cx="98520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3073DF7-8CC9-4611-8625-CC52893CF9F7}"/>
                </a:ext>
              </a:extLst>
            </p:cNvPr>
            <p:cNvSpPr txBox="1"/>
            <p:nvPr/>
          </p:nvSpPr>
          <p:spPr>
            <a:xfrm>
              <a:off x="-1927679" y="5006994"/>
              <a:ext cx="67882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2 8 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AA24E12-979E-4256-9031-2207A42B843A}"/>
                </a:ext>
              </a:extLst>
            </p:cNvPr>
            <p:cNvSpPr txBox="1"/>
            <p:nvPr/>
          </p:nvSpPr>
          <p:spPr>
            <a:xfrm>
              <a:off x="-1629269" y="5290743"/>
              <a:ext cx="66520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3 6</a:t>
              </a: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E4B4C32-DD79-4636-8CA4-87D1E288FF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2032865" y="5941452"/>
              <a:ext cx="98520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ED7BE64-3282-46C5-9041-F0B4369CEE64}"/>
                </a:ext>
              </a:extLst>
            </p:cNvPr>
            <p:cNvSpPr txBox="1"/>
            <p:nvPr/>
          </p:nvSpPr>
          <p:spPr>
            <a:xfrm>
              <a:off x="-1371700" y="5837766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7D24BEC-7A25-4148-989D-CCB581F29E83}"/>
                </a:ext>
              </a:extLst>
            </p:cNvPr>
            <p:cNvSpPr txBox="1"/>
            <p:nvPr/>
          </p:nvSpPr>
          <p:spPr>
            <a:xfrm>
              <a:off x="-1629268" y="5554017"/>
              <a:ext cx="69196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1B196C1-1619-40D1-8BF9-82AD6C7832E2}"/>
                </a:ext>
              </a:extLst>
            </p:cNvPr>
            <p:cNvSpPr txBox="1"/>
            <p:nvPr/>
          </p:nvSpPr>
          <p:spPr>
            <a:xfrm>
              <a:off x="-1651070" y="4459971"/>
              <a:ext cx="65424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84A674C-D669-4A5A-98ED-251FB74BE00A}"/>
              </a:ext>
            </a:extLst>
          </p:cNvPr>
          <p:cNvGrpSpPr/>
          <p:nvPr/>
        </p:nvGrpSpPr>
        <p:grpSpPr>
          <a:xfrm>
            <a:off x="4433512" y="2693145"/>
            <a:ext cx="1368152" cy="1290495"/>
            <a:chOff x="-3674211" y="4414272"/>
            <a:chExt cx="1368152" cy="1290495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251E51F8-E9A4-43C8-B440-B1F2A81B203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3371294" y="4828296"/>
              <a:ext cx="922514" cy="846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1A053FF-15AB-4CCA-B5CF-65A285466B23}"/>
                </a:ext>
              </a:extLst>
            </p:cNvPr>
            <p:cNvSpPr txBox="1"/>
            <p:nvPr/>
          </p:nvSpPr>
          <p:spPr>
            <a:xfrm>
              <a:off x="-3270967" y="4751457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860AF4-0BFF-47F6-9045-C112CFCC48BA}"/>
                </a:ext>
              </a:extLst>
            </p:cNvPr>
            <p:cNvSpPr txBox="1"/>
            <p:nvPr/>
          </p:nvSpPr>
          <p:spPr>
            <a:xfrm>
              <a:off x="-3674211" y="4751457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F413B0F-DD7B-43C5-A4F3-1CFAE3F12FA1}"/>
                </a:ext>
              </a:extLst>
            </p:cNvPr>
            <p:cNvSpPr/>
            <p:nvPr/>
          </p:nvSpPr>
          <p:spPr>
            <a:xfrm>
              <a:off x="-3472304" y="4686066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51B3DE47-167B-4D2D-9C58-54158B73AD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371294" y="5391686"/>
              <a:ext cx="94519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75C6078-2584-4C8E-AC9A-6FE612333478}"/>
                </a:ext>
              </a:extLst>
            </p:cNvPr>
            <p:cNvSpPr txBox="1"/>
            <p:nvPr/>
          </p:nvSpPr>
          <p:spPr>
            <a:xfrm>
              <a:off x="-3272920" y="5000980"/>
              <a:ext cx="67882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37A555D-A129-4DAF-94EB-238116B41738}"/>
                </a:ext>
              </a:extLst>
            </p:cNvPr>
            <p:cNvSpPr txBox="1"/>
            <p:nvPr/>
          </p:nvSpPr>
          <p:spPr>
            <a:xfrm>
              <a:off x="-2750136" y="5290743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EAB93AB-3784-4D18-BA60-1359BBF13F12}"/>
                </a:ext>
              </a:extLst>
            </p:cNvPr>
            <p:cNvSpPr txBox="1"/>
            <p:nvPr/>
          </p:nvSpPr>
          <p:spPr>
            <a:xfrm>
              <a:off x="-3014825" y="4414272"/>
              <a:ext cx="65424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2" name="직사각형 21">
            <a:extLst>
              <a:ext uri="{FF2B5EF4-FFF2-40B4-BE49-F238E27FC236}">
                <a16:creationId xmlns:a16="http://schemas.microsoft.com/office/drawing/2014/main" id="{05DD6C0F-1EC9-4698-9DF6-149953419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0" y="96167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8089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FC1DEBE-BA0D-41C3-9DCE-0D70C0128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5" y="1415056"/>
            <a:ext cx="6924993" cy="399052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275" y="879187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51620" y="2430241"/>
            <a:ext cx="4788532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신나는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 대회</a:t>
            </a:r>
          </a:p>
        </p:txBody>
      </p:sp>
      <p:sp>
        <p:nvSpPr>
          <p:cNvPr id="5" name="타원 4"/>
          <p:cNvSpPr/>
          <p:nvPr/>
        </p:nvSpPr>
        <p:spPr>
          <a:xfrm>
            <a:off x="3383868" y="350100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93807" y="360902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43553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mm_32_2_08_02_01_ani.mp4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suh_p_0302_02_0009_401_1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553148" y="1412776"/>
            <a:ext cx="625110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금붕어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마리를 어항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개에 똑같이 나누어 넣으려고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어항 한 개에 넣을 수 있는 금붕어는 몇 마리인지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3">
            <a:extLst>
              <a:ext uri="{FF2B5EF4-FFF2-40B4-BE49-F238E27FC236}">
                <a16:creationId xmlns:a16="http://schemas.microsoft.com/office/drawing/2014/main" id="{3FA8AE5F-C2B4-41B5-99A8-0CC8EC46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84" y="271691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id="{C526B287-AE6B-42D5-9462-F4E48D79D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84" y="330181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104AED3-6409-4A58-8882-FEA1C992CC25}"/>
              </a:ext>
            </a:extLst>
          </p:cNvPr>
          <p:cNvSpPr txBox="1"/>
          <p:nvPr/>
        </p:nvSpPr>
        <p:spPr>
          <a:xfrm>
            <a:off x="2871619" y="2716912"/>
            <a:ext cx="16134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120÷5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4">
            <a:extLst>
              <a:ext uri="{FF2B5EF4-FFF2-40B4-BE49-F238E27FC236}">
                <a16:creationId xmlns:a16="http://schemas.microsoft.com/office/drawing/2014/main" id="{46422753-961B-4D05-8839-9001F6943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260" y="25838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BEFCEBD0-26AA-4FD9-A132-516A8A3B433C}"/>
              </a:ext>
            </a:extLst>
          </p:cNvPr>
          <p:cNvSpPr txBox="1"/>
          <p:nvPr/>
        </p:nvSpPr>
        <p:spPr>
          <a:xfrm>
            <a:off x="2893880" y="3297158"/>
            <a:ext cx="49019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:a16="http://schemas.microsoft.com/office/drawing/2014/main" id="{84824032-8535-460E-8839-E833B29FE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16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41">
            <a:extLst>
              <a:ext uri="{FF2B5EF4-FFF2-40B4-BE49-F238E27FC236}">
                <a16:creationId xmlns:a16="http://schemas.microsoft.com/office/drawing/2014/main" id="{729E787F-331C-4626-A8D6-AC4106611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152" y="2208785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3891FF0-2F94-4025-BA67-E037E4700951}"/>
              </a:ext>
            </a:extLst>
          </p:cNvPr>
          <p:cNvCxnSpPr>
            <a:cxnSpLocks/>
          </p:cNvCxnSpPr>
          <p:nvPr/>
        </p:nvCxnSpPr>
        <p:spPr bwMode="auto">
          <a:xfrm>
            <a:off x="638940" y="1747416"/>
            <a:ext cx="5877276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3" name="Picture 40">
            <a:extLst>
              <a:ext uri="{FF2B5EF4-FFF2-40B4-BE49-F238E27FC236}">
                <a16:creationId xmlns:a16="http://schemas.microsoft.com/office/drawing/2014/main" id="{FC349726-0DBB-4688-B4F5-9B0A8F497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2202600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0BF5F39-8D25-4E1E-B632-4668C5F3C603}"/>
              </a:ext>
            </a:extLst>
          </p:cNvPr>
          <p:cNvCxnSpPr>
            <a:cxnSpLocks/>
          </p:cNvCxnSpPr>
          <p:nvPr/>
        </p:nvCxnSpPr>
        <p:spPr bwMode="auto">
          <a:xfrm>
            <a:off x="1511660" y="2023628"/>
            <a:ext cx="5003368" cy="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6E6A748-9EB9-4FD8-9AEA-826B87225038}"/>
              </a:ext>
            </a:extLst>
          </p:cNvPr>
          <p:cNvCxnSpPr>
            <a:cxnSpLocks/>
          </p:cNvCxnSpPr>
          <p:nvPr/>
        </p:nvCxnSpPr>
        <p:spPr bwMode="auto">
          <a:xfrm>
            <a:off x="659468" y="2311753"/>
            <a:ext cx="164428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B8864795-B64A-437F-9956-67C672C49FB1}"/>
              </a:ext>
            </a:extLst>
          </p:cNvPr>
          <p:cNvSpPr/>
          <p:nvPr/>
        </p:nvSpPr>
        <p:spPr>
          <a:xfrm>
            <a:off x="6526057" y="24713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1A76ED3-FE4A-4E9D-857F-EEB2382F68E3}"/>
              </a:ext>
            </a:extLst>
          </p:cNvPr>
          <p:cNvCxnSpPr>
            <a:cxnSpLocks/>
          </p:cNvCxnSpPr>
          <p:nvPr/>
        </p:nvCxnSpPr>
        <p:spPr bwMode="auto">
          <a:xfrm>
            <a:off x="638940" y="2023628"/>
            <a:ext cx="87272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43">
            <a:extLst>
              <a:ext uri="{FF2B5EF4-FFF2-40B4-BE49-F238E27FC236}">
                <a16:creationId xmlns:a16="http://schemas.microsoft.com/office/drawing/2014/main" id="{B70D5ED9-6D06-48A2-8590-DC52586C2CEC}"/>
              </a:ext>
            </a:extLst>
          </p:cNvPr>
          <p:cNvSpPr txBox="1"/>
          <p:nvPr/>
        </p:nvSpPr>
        <p:spPr>
          <a:xfrm>
            <a:off x="3331269" y="3333390"/>
            <a:ext cx="6865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마리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Picture 12">
            <a:extLst>
              <a:ext uri="{FF2B5EF4-FFF2-40B4-BE49-F238E27FC236}">
                <a16:creationId xmlns:a16="http://schemas.microsoft.com/office/drawing/2014/main" id="{142124A2-F749-4780-B859-E250986B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6">
            <a:extLst>
              <a:ext uri="{FF2B5EF4-FFF2-40B4-BE49-F238E27FC236}">
                <a16:creationId xmlns:a16="http://schemas.microsoft.com/office/drawing/2014/main" id="{46A44723-83F9-4E9D-95E7-3E6166DA2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>
            <a:extLst>
              <a:ext uri="{FF2B5EF4-FFF2-40B4-BE49-F238E27FC236}">
                <a16:creationId xmlns:a16="http://schemas.microsoft.com/office/drawing/2014/main" id="{B28E000A-9131-42A5-B016-A54FE0E46265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3F489A0B-1877-4161-89A8-30BBF2BF8AAA}"/>
              </a:ext>
            </a:extLst>
          </p:cNvPr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4D84420-2A13-45FE-A459-DC69A6DC8CC8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주어진 것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602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suh_p_0302_02_0009_401_1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553148" y="1412776"/>
            <a:ext cx="625110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금붕어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마리를 어항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개에 똑같이 나누어 넣으려고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어항 한 개에 넣을 수 있는 금붕어는 몇 마리인지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3">
            <a:extLst>
              <a:ext uri="{FF2B5EF4-FFF2-40B4-BE49-F238E27FC236}">
                <a16:creationId xmlns:a16="http://schemas.microsoft.com/office/drawing/2014/main" id="{3FA8AE5F-C2B4-41B5-99A8-0CC8EC46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84" y="271691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id="{C526B287-AE6B-42D5-9462-F4E48D79D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84" y="350277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104AED3-6409-4A58-8882-FEA1C992CC25}"/>
              </a:ext>
            </a:extLst>
          </p:cNvPr>
          <p:cNvSpPr txBox="1"/>
          <p:nvPr/>
        </p:nvSpPr>
        <p:spPr>
          <a:xfrm>
            <a:off x="2871619" y="2716912"/>
            <a:ext cx="16134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120÷5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4">
            <a:extLst>
              <a:ext uri="{FF2B5EF4-FFF2-40B4-BE49-F238E27FC236}">
                <a16:creationId xmlns:a16="http://schemas.microsoft.com/office/drawing/2014/main" id="{46422753-961B-4D05-8839-9001F6943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260" y="25838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BEFCEBD0-26AA-4FD9-A132-516A8A3B433C}"/>
              </a:ext>
            </a:extLst>
          </p:cNvPr>
          <p:cNvSpPr txBox="1"/>
          <p:nvPr/>
        </p:nvSpPr>
        <p:spPr>
          <a:xfrm>
            <a:off x="2893880" y="3498121"/>
            <a:ext cx="49019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:a16="http://schemas.microsoft.com/office/drawing/2014/main" id="{84824032-8535-460E-8839-E833B29FE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16" y="33059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3891FF0-2F94-4025-BA67-E037E4700951}"/>
              </a:ext>
            </a:extLst>
          </p:cNvPr>
          <p:cNvCxnSpPr>
            <a:cxnSpLocks/>
          </p:cNvCxnSpPr>
          <p:nvPr/>
        </p:nvCxnSpPr>
        <p:spPr bwMode="auto">
          <a:xfrm>
            <a:off x="638940" y="1747416"/>
            <a:ext cx="5877276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0BF5F39-8D25-4E1E-B632-4668C5F3C603}"/>
              </a:ext>
            </a:extLst>
          </p:cNvPr>
          <p:cNvCxnSpPr>
            <a:cxnSpLocks/>
          </p:cNvCxnSpPr>
          <p:nvPr/>
        </p:nvCxnSpPr>
        <p:spPr bwMode="auto">
          <a:xfrm>
            <a:off x="1511660" y="2023628"/>
            <a:ext cx="5003368" cy="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6E6A748-9EB9-4FD8-9AEA-826B87225038}"/>
              </a:ext>
            </a:extLst>
          </p:cNvPr>
          <p:cNvCxnSpPr>
            <a:cxnSpLocks/>
          </p:cNvCxnSpPr>
          <p:nvPr/>
        </p:nvCxnSpPr>
        <p:spPr bwMode="auto">
          <a:xfrm>
            <a:off x="659468" y="2311753"/>
            <a:ext cx="164428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1A76ED3-FE4A-4E9D-857F-EEB2382F68E3}"/>
              </a:ext>
            </a:extLst>
          </p:cNvPr>
          <p:cNvCxnSpPr>
            <a:cxnSpLocks/>
          </p:cNvCxnSpPr>
          <p:nvPr/>
        </p:nvCxnSpPr>
        <p:spPr bwMode="auto">
          <a:xfrm>
            <a:off x="638940" y="2023628"/>
            <a:ext cx="87272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43">
            <a:extLst>
              <a:ext uri="{FF2B5EF4-FFF2-40B4-BE49-F238E27FC236}">
                <a16:creationId xmlns:a16="http://schemas.microsoft.com/office/drawing/2014/main" id="{B70D5ED9-6D06-48A2-8590-DC52586C2CEC}"/>
              </a:ext>
            </a:extLst>
          </p:cNvPr>
          <p:cNvSpPr txBox="1"/>
          <p:nvPr/>
        </p:nvSpPr>
        <p:spPr>
          <a:xfrm>
            <a:off x="3331269" y="3534353"/>
            <a:ext cx="6865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마리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Picture 12">
            <a:extLst>
              <a:ext uri="{FF2B5EF4-FFF2-40B4-BE49-F238E27FC236}">
                <a16:creationId xmlns:a16="http://schemas.microsoft.com/office/drawing/2014/main" id="{142124A2-F749-4780-B859-E250986B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6">
            <a:extLst>
              <a:ext uri="{FF2B5EF4-FFF2-40B4-BE49-F238E27FC236}">
                <a16:creationId xmlns:a16="http://schemas.microsoft.com/office/drawing/2014/main" id="{46A44723-83F9-4E9D-95E7-3E6166DA2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>
            <a:extLst>
              <a:ext uri="{FF2B5EF4-FFF2-40B4-BE49-F238E27FC236}">
                <a16:creationId xmlns:a16="http://schemas.microsoft.com/office/drawing/2014/main" id="{7FA1ACEE-3AEE-4303-8DED-31EF7676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0" y="96167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DB13714-8E39-4A46-AF99-89BBBD62511C}"/>
              </a:ext>
            </a:extLst>
          </p:cNvPr>
          <p:cNvGrpSpPr/>
          <p:nvPr/>
        </p:nvGrpSpPr>
        <p:grpSpPr>
          <a:xfrm>
            <a:off x="287524" y="2967811"/>
            <a:ext cx="6444716" cy="2233471"/>
            <a:chOff x="287524" y="2967811"/>
            <a:chExt cx="6444716" cy="223347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F8014C2-66AA-498E-A065-5D12594ACD90}"/>
                </a:ext>
              </a:extLst>
            </p:cNvPr>
            <p:cNvSpPr/>
            <p:nvPr/>
          </p:nvSpPr>
          <p:spPr>
            <a:xfrm>
              <a:off x="287524" y="3130064"/>
              <a:ext cx="6444716" cy="18831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2" name="모서리가 둥근 직사각형 29">
              <a:extLst>
                <a:ext uri="{FF2B5EF4-FFF2-40B4-BE49-F238E27FC236}">
                  <a16:creationId xmlns:a16="http://schemas.microsoft.com/office/drawing/2014/main" id="{241A3A4D-929F-41BC-8331-649C4E01DEFD}"/>
                </a:ext>
              </a:extLst>
            </p:cNvPr>
            <p:cNvSpPr/>
            <p:nvPr/>
          </p:nvSpPr>
          <p:spPr>
            <a:xfrm>
              <a:off x="397082" y="296781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7E953AA6-86AE-4494-A4C8-F08CE4B47CD2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B92D360-5615-4D95-8638-A5A935E53029}"/>
              </a:ext>
            </a:extLst>
          </p:cNvPr>
          <p:cNvSpPr txBox="1"/>
          <p:nvPr/>
        </p:nvSpPr>
        <p:spPr>
          <a:xfrm>
            <a:off x="499134" y="3560772"/>
            <a:ext cx="4448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금붕어 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120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마리를 어항 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5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개에 똑같이 나누어 넣으므로 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120÷5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입니다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따라서 어항 한 개에 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24</a:t>
            </a:r>
            <a:r>
              <a:rPr kumimoji="1" lang="ko-KR" altLang="en-US" sz="1600" dirty="0" err="1">
                <a:solidFill>
                  <a:prstClr val="black"/>
                </a:solidFill>
                <a:latin typeface="맑은 고딕"/>
                <a:ea typeface="맑은 고딕"/>
              </a:rPr>
              <a:t>마리씩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 넣어야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합니다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1" lang="ko-KR" altLang="en-US" sz="16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AB4D57A-5A1B-425C-A1FD-04FA45D2BDBE}"/>
              </a:ext>
            </a:extLst>
          </p:cNvPr>
          <p:cNvGrpSpPr/>
          <p:nvPr/>
        </p:nvGrpSpPr>
        <p:grpSpPr>
          <a:xfrm>
            <a:off x="4971437" y="3113086"/>
            <a:ext cx="1368152" cy="1791819"/>
            <a:chOff x="468963" y="3046879"/>
            <a:chExt cx="1368152" cy="1791819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5FF36DE-CA4C-40B2-AFD2-4B1C21BD51D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880" y="3429686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01064FC-C200-41BD-B7ED-F6115A3EFDED}"/>
                </a:ext>
              </a:extLst>
            </p:cNvPr>
            <p:cNvSpPr txBox="1"/>
            <p:nvPr/>
          </p:nvSpPr>
          <p:spPr>
            <a:xfrm>
              <a:off x="872207" y="3344379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1 2 0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BA59E7E-1C35-4638-9901-A8981FC723D7}"/>
                </a:ext>
              </a:extLst>
            </p:cNvPr>
            <p:cNvSpPr txBox="1"/>
            <p:nvPr/>
          </p:nvSpPr>
          <p:spPr>
            <a:xfrm>
              <a:off x="468963" y="3344379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D9147F7-4AA9-42AE-AC5D-2E7FCD847FE6}"/>
                </a:ext>
              </a:extLst>
            </p:cNvPr>
            <p:cNvSpPr/>
            <p:nvPr/>
          </p:nvSpPr>
          <p:spPr>
            <a:xfrm>
              <a:off x="670870" y="327898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A4C7B7B-9CFB-424B-B69F-5C93CE37163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905" y="3970320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AA7FAC-F9AE-4B5E-AD08-1422C43C6A5B}"/>
                </a:ext>
              </a:extLst>
            </p:cNvPr>
            <p:cNvSpPr txBox="1"/>
            <p:nvPr/>
          </p:nvSpPr>
          <p:spPr>
            <a:xfrm>
              <a:off x="870254" y="3593902"/>
              <a:ext cx="67882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1 0 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7EF25DA-EAB3-438E-9704-1FEE1A21C578}"/>
                </a:ext>
              </a:extLst>
            </p:cNvPr>
            <p:cNvSpPr txBox="1"/>
            <p:nvPr/>
          </p:nvSpPr>
          <p:spPr>
            <a:xfrm>
              <a:off x="1125507" y="3877651"/>
              <a:ext cx="66520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</a:t>
              </a: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DC39E4FE-AD3D-4483-9272-04E15FF473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067" y="4528360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85485FB-E2EC-4BFC-8DA3-61276A41BAEE}"/>
                </a:ext>
              </a:extLst>
            </p:cNvPr>
            <p:cNvSpPr txBox="1"/>
            <p:nvPr/>
          </p:nvSpPr>
          <p:spPr>
            <a:xfrm>
              <a:off x="1387065" y="4424674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46378EE-FAF7-43D5-B4AE-2D42CE912D48}"/>
                </a:ext>
              </a:extLst>
            </p:cNvPr>
            <p:cNvSpPr txBox="1"/>
            <p:nvPr/>
          </p:nvSpPr>
          <p:spPr>
            <a:xfrm>
              <a:off x="1125507" y="4140925"/>
              <a:ext cx="69196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 smtClean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</a:t>
              </a:r>
              <a:endParaRPr lang="en-US" altLang="ko-KR" sz="1600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E9015C1-63CF-457E-AD87-46F79EA2EC2D}"/>
                </a:ext>
              </a:extLst>
            </p:cNvPr>
            <p:cNvSpPr txBox="1"/>
            <p:nvPr/>
          </p:nvSpPr>
          <p:spPr>
            <a:xfrm>
              <a:off x="1146863" y="3046879"/>
              <a:ext cx="65424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9" name="Picture 41">
            <a:extLst>
              <a:ext uri="{FF2B5EF4-FFF2-40B4-BE49-F238E27FC236}">
                <a16:creationId xmlns:a16="http://schemas.microsoft.com/office/drawing/2014/main" id="{729E787F-331C-4626-A8D6-AC4106611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152" y="2208785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0">
            <a:extLst>
              <a:ext uri="{FF2B5EF4-FFF2-40B4-BE49-F238E27FC236}">
                <a16:creationId xmlns:a16="http://schemas.microsoft.com/office/drawing/2014/main" id="{FC349726-0DBB-4688-B4F5-9B0A8F497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2202600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433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679" y="343341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모서리가 둥근 직사각형 1">
            <a:extLst>
              <a:ext uri="{FF2B5EF4-FFF2-40B4-BE49-F238E27FC236}">
                <a16:creationId xmlns:a16="http://schemas.microsoft.com/office/drawing/2014/main" id="{61615823-AEC8-4FDA-A33D-73E1328FB3C8}"/>
              </a:ext>
            </a:extLst>
          </p:cNvPr>
          <p:cNvSpPr/>
          <p:nvPr/>
        </p:nvSpPr>
        <p:spPr>
          <a:xfrm>
            <a:off x="4139952" y="1971244"/>
            <a:ext cx="2087832" cy="2966365"/>
          </a:xfrm>
          <a:prstGeom prst="roundRect">
            <a:avLst/>
          </a:prstGeom>
          <a:noFill/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suh_p_0302_02_0009_401_1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id="{CCBD1F0D-38F5-445B-AC3C-907C414AA202}"/>
              </a:ext>
            </a:extLst>
          </p:cNvPr>
          <p:cNvSpPr txBox="1"/>
          <p:nvPr/>
        </p:nvSpPr>
        <p:spPr>
          <a:xfrm>
            <a:off x="553148" y="1437606"/>
            <a:ext cx="5963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잘못 계산한 곳을 찾아 바르게 계산해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6">
            <a:extLst>
              <a:ext uri="{FF2B5EF4-FFF2-40B4-BE49-F238E27FC236}">
                <a16:creationId xmlns:a16="http://schemas.microsoft.com/office/drawing/2014/main" id="{23C98321-E900-4A21-96C3-A1795A755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5C808A2-8528-4697-9D0A-8D4222D82027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클릭하면 파란색 텍스트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깜박거리는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모서리가 둥근 직사각형 1">
            <a:extLst>
              <a:ext uri="{FF2B5EF4-FFF2-40B4-BE49-F238E27FC236}">
                <a16:creationId xmlns:a16="http://schemas.microsoft.com/office/drawing/2014/main" id="{80734224-0081-43AF-A960-28890489A4C6}"/>
              </a:ext>
            </a:extLst>
          </p:cNvPr>
          <p:cNvSpPr/>
          <p:nvPr/>
        </p:nvSpPr>
        <p:spPr>
          <a:xfrm>
            <a:off x="820877" y="1971244"/>
            <a:ext cx="2087832" cy="296636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EB00FBAE-AE7D-4F9F-8787-0B9817CBBF1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327519" y="3144280"/>
            <a:ext cx="390342" cy="336410"/>
          </a:xfrm>
          <a:prstGeom prst="rect">
            <a:avLst/>
          </a:prstGeom>
        </p:spPr>
      </p:pic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BB8D8F6-1EDB-4013-ABCD-344F493780B1}"/>
              </a:ext>
            </a:extLst>
          </p:cNvPr>
          <p:cNvGrpSpPr/>
          <p:nvPr/>
        </p:nvGrpSpPr>
        <p:grpSpPr>
          <a:xfrm>
            <a:off x="1088674" y="2110465"/>
            <a:ext cx="1368152" cy="2074619"/>
            <a:chOff x="580785" y="2854634"/>
            <a:chExt cx="1368152" cy="2074619"/>
          </a:xfrm>
        </p:grpSpPr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1436916E-1201-48C5-88AA-A247F99712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3702" y="3277126"/>
              <a:ext cx="99322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97CFBA7-B42C-492B-896A-25E59F5DCA46}"/>
                </a:ext>
              </a:extLst>
            </p:cNvPr>
            <p:cNvSpPr txBox="1"/>
            <p:nvPr/>
          </p:nvSpPr>
          <p:spPr>
            <a:xfrm>
              <a:off x="984029" y="3191819"/>
              <a:ext cx="964908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5 5 5</a:t>
              </a:r>
              <a:endParaRPr lang="en-US" altLang="ko-KR" sz="19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E03ED17-5A08-4549-B1D7-D800ACC326D4}"/>
                </a:ext>
              </a:extLst>
            </p:cNvPr>
            <p:cNvSpPr txBox="1"/>
            <p:nvPr/>
          </p:nvSpPr>
          <p:spPr>
            <a:xfrm>
              <a:off x="580785" y="3191819"/>
              <a:ext cx="36228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0053295-3A04-4ACE-9EA7-DA8EC752871E}"/>
                </a:ext>
              </a:extLst>
            </p:cNvPr>
            <p:cNvSpPr/>
            <p:nvPr/>
          </p:nvSpPr>
          <p:spPr>
            <a:xfrm>
              <a:off x="782692" y="312642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D54AD69F-1EF4-4D04-9104-EF79E3796F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1728" y="3877818"/>
              <a:ext cx="98520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A8AD851-4A5F-4CD6-A1E5-4449AB58AD54}"/>
                </a:ext>
              </a:extLst>
            </p:cNvPr>
            <p:cNvSpPr txBox="1"/>
            <p:nvPr/>
          </p:nvSpPr>
          <p:spPr>
            <a:xfrm>
              <a:off x="984714" y="3441342"/>
              <a:ext cx="86584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2956B8D-CDE2-4AE5-956E-AA25395D8A3B}"/>
                </a:ext>
              </a:extLst>
            </p:cNvPr>
            <p:cNvSpPr txBox="1"/>
            <p:nvPr/>
          </p:nvSpPr>
          <p:spPr>
            <a:xfrm>
              <a:off x="982835" y="3772513"/>
              <a:ext cx="77661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</a:t>
              </a: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950FA4C3-255F-4EFE-BBC7-41271B41CB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1728" y="4563466"/>
              <a:ext cx="98520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5B6454E-8C09-4631-9827-F3A69184A506}"/>
                </a:ext>
              </a:extLst>
            </p:cNvPr>
            <p:cNvSpPr txBox="1"/>
            <p:nvPr/>
          </p:nvSpPr>
          <p:spPr>
            <a:xfrm>
              <a:off x="1276042" y="4454892"/>
              <a:ext cx="65247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1 5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FFF6ADB-8A98-495F-B681-86A4945DD13A}"/>
                </a:ext>
              </a:extLst>
            </p:cNvPr>
            <p:cNvSpPr txBox="1"/>
            <p:nvPr/>
          </p:nvSpPr>
          <p:spPr>
            <a:xfrm>
              <a:off x="984029" y="2854634"/>
              <a:ext cx="956504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1 8 0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A5C146F-A940-4CDA-AC2A-08A526AC75F7}"/>
                </a:ext>
              </a:extLst>
            </p:cNvPr>
            <p:cNvSpPr txBox="1"/>
            <p:nvPr/>
          </p:nvSpPr>
          <p:spPr>
            <a:xfrm>
              <a:off x="982835" y="4090586"/>
              <a:ext cx="77661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</a:t>
              </a:r>
            </a:p>
          </p:txBody>
        </p:sp>
      </p:grpSp>
      <p:pic>
        <p:nvPicPr>
          <p:cNvPr id="147" name="Picture 12">
            <a:extLst>
              <a:ext uri="{FF2B5EF4-FFF2-40B4-BE49-F238E27FC236}">
                <a16:creationId xmlns:a16="http://schemas.microsoft.com/office/drawing/2014/main" id="{9A43F37D-5568-4B60-8909-2943A02A0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" name="Picture 6">
            <a:extLst>
              <a:ext uri="{FF2B5EF4-FFF2-40B4-BE49-F238E27FC236}">
                <a16:creationId xmlns:a16="http://schemas.microsoft.com/office/drawing/2014/main" id="{B05C1F42-7007-4D0F-8DED-5ACEF62B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타원 148">
            <a:extLst>
              <a:ext uri="{FF2B5EF4-FFF2-40B4-BE49-F238E27FC236}">
                <a16:creationId xmlns:a16="http://schemas.microsoft.com/office/drawing/2014/main" id="{FE33BC3E-F469-4F47-A238-3A841E0EF7AB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11670862-CB84-4C1D-8CA2-EF5108D06F3A}"/>
              </a:ext>
            </a:extLst>
          </p:cNvPr>
          <p:cNvSpPr/>
          <p:nvPr/>
        </p:nvSpPr>
        <p:spPr>
          <a:xfrm>
            <a:off x="5950592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4546E48C-B72D-4180-B18A-095A46869355}"/>
              </a:ext>
            </a:extLst>
          </p:cNvPr>
          <p:cNvGrpSpPr/>
          <p:nvPr/>
        </p:nvGrpSpPr>
        <p:grpSpPr>
          <a:xfrm>
            <a:off x="4465788" y="2403283"/>
            <a:ext cx="1736427" cy="2429873"/>
            <a:chOff x="580785" y="3126428"/>
            <a:chExt cx="1736427" cy="2429873"/>
          </a:xfrm>
        </p:grpSpPr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5A5CC0CA-0EB3-48CA-87EA-AC83D88FA6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3702" y="3277126"/>
              <a:ext cx="99322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31F1B36-EA8A-4247-97BE-12EB815B8C3A}"/>
                </a:ext>
              </a:extLst>
            </p:cNvPr>
            <p:cNvSpPr txBox="1"/>
            <p:nvPr/>
          </p:nvSpPr>
          <p:spPr>
            <a:xfrm>
              <a:off x="580785" y="3191819"/>
              <a:ext cx="36228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BABC36B-FEAF-49C1-9F20-9A6F3B8F9342}"/>
                </a:ext>
              </a:extLst>
            </p:cNvPr>
            <p:cNvSpPr/>
            <p:nvPr/>
          </p:nvSpPr>
          <p:spPr>
            <a:xfrm>
              <a:off x="782692" y="312642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D9EC9D35-643A-4B42-B271-C7F4A547F0D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1728" y="3877818"/>
              <a:ext cx="985201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B61BC8E-AC21-4630-A1D0-9EB4B2F8E5C9}"/>
                </a:ext>
              </a:extLst>
            </p:cNvPr>
            <p:cNvSpPr txBox="1"/>
            <p:nvPr/>
          </p:nvSpPr>
          <p:spPr>
            <a:xfrm>
              <a:off x="984714" y="3441342"/>
              <a:ext cx="86584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C754B24-6001-4B96-86ED-70E02FF9B089}"/>
                </a:ext>
              </a:extLst>
            </p:cNvPr>
            <p:cNvSpPr txBox="1"/>
            <p:nvPr/>
          </p:nvSpPr>
          <p:spPr>
            <a:xfrm>
              <a:off x="982835" y="3772513"/>
              <a:ext cx="776619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</a:t>
              </a:r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7C34BA4F-4C5C-44CB-B630-E6D901C884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1728" y="4563466"/>
              <a:ext cx="985201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EA90B29-EBC6-4323-9BFB-FD984F140355}"/>
                </a:ext>
              </a:extLst>
            </p:cNvPr>
            <p:cNvSpPr txBox="1"/>
            <p:nvPr/>
          </p:nvSpPr>
          <p:spPr>
            <a:xfrm>
              <a:off x="1276041" y="4454892"/>
              <a:ext cx="727913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1 5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F53BD2A-3BF9-438C-9BD9-CB708751ECC2}"/>
                </a:ext>
              </a:extLst>
            </p:cNvPr>
            <p:cNvSpPr txBox="1"/>
            <p:nvPr/>
          </p:nvSpPr>
          <p:spPr>
            <a:xfrm>
              <a:off x="982835" y="4090586"/>
              <a:ext cx="776619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A90B29-EBC6-4323-9BFB-FD984F140355}"/>
                </a:ext>
              </a:extLst>
            </p:cNvPr>
            <p:cNvSpPr txBox="1"/>
            <p:nvPr/>
          </p:nvSpPr>
          <p:spPr>
            <a:xfrm>
              <a:off x="1282606" y="4729989"/>
              <a:ext cx="727913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1 5</a:t>
              </a: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7C34BA4F-4C5C-44CB-B630-E6D901C884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9928" y="5198041"/>
              <a:ext cx="985201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EA90B29-EBC6-4323-9BFB-FD984F140355}"/>
                </a:ext>
              </a:extLst>
            </p:cNvPr>
            <p:cNvSpPr txBox="1"/>
            <p:nvPr/>
          </p:nvSpPr>
          <p:spPr>
            <a:xfrm>
              <a:off x="1589299" y="5081940"/>
              <a:ext cx="727913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 smtClean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900" b="1" spc="300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DD4FE6E-0DAC-49B0-A929-C54579470E05}"/>
              </a:ext>
            </a:extLst>
          </p:cNvPr>
          <p:cNvSpPr txBox="1"/>
          <p:nvPr/>
        </p:nvSpPr>
        <p:spPr>
          <a:xfrm>
            <a:off x="4869032" y="2466894"/>
            <a:ext cx="964908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5 5 5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C9BD17-D235-4C51-AFCA-9346BD76F1AB}"/>
              </a:ext>
            </a:extLst>
          </p:cNvPr>
          <p:cNvSpPr txBox="1"/>
          <p:nvPr/>
        </p:nvSpPr>
        <p:spPr>
          <a:xfrm>
            <a:off x="4869032" y="2129709"/>
            <a:ext cx="101992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spc="300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1 8 5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1670862-CB84-4C1D-8CA2-EF5108D06F3A}"/>
              </a:ext>
            </a:extLst>
          </p:cNvPr>
          <p:cNvSpPr/>
          <p:nvPr/>
        </p:nvSpPr>
        <p:spPr>
          <a:xfrm>
            <a:off x="5463594" y="34594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8071" y="3074071"/>
            <a:ext cx="2026227" cy="1203614"/>
          </a:xfrm>
          <a:prstGeom prst="rect">
            <a:avLst/>
          </a:prstGeom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452" y="3715047"/>
            <a:ext cx="176269" cy="23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918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모서리가 둥근 직사각형 1">
            <a:extLst>
              <a:ext uri="{FF2B5EF4-FFF2-40B4-BE49-F238E27FC236}">
                <a16:creationId xmlns:a16="http://schemas.microsoft.com/office/drawing/2014/main" id="{61615823-AEC8-4FDA-A33D-73E1328FB3C8}"/>
              </a:ext>
            </a:extLst>
          </p:cNvPr>
          <p:cNvSpPr/>
          <p:nvPr/>
        </p:nvSpPr>
        <p:spPr>
          <a:xfrm>
            <a:off x="4139952" y="1971244"/>
            <a:ext cx="2087832" cy="296636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">
            <a:extLst>
              <a:ext uri="{FF2B5EF4-FFF2-40B4-BE49-F238E27FC236}">
                <a16:creationId xmlns:a16="http://schemas.microsoft.com/office/drawing/2014/main" id="{80734224-0081-43AF-A960-28890489A4C6}"/>
              </a:ext>
            </a:extLst>
          </p:cNvPr>
          <p:cNvSpPr/>
          <p:nvPr/>
        </p:nvSpPr>
        <p:spPr>
          <a:xfrm>
            <a:off x="820877" y="1971244"/>
            <a:ext cx="2087832" cy="296636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CC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EB00FBAE-AE7D-4F9F-8787-0B9817CBBF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327519" y="3144280"/>
            <a:ext cx="390342" cy="336410"/>
          </a:xfrm>
          <a:prstGeom prst="rect">
            <a:avLst/>
          </a:prstGeom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BB8D8F6-1EDB-4013-ABCD-344F493780B1}"/>
              </a:ext>
            </a:extLst>
          </p:cNvPr>
          <p:cNvGrpSpPr/>
          <p:nvPr/>
        </p:nvGrpSpPr>
        <p:grpSpPr>
          <a:xfrm>
            <a:off x="1088674" y="2381737"/>
            <a:ext cx="1368152" cy="2074619"/>
            <a:chOff x="580785" y="2854634"/>
            <a:chExt cx="1368152" cy="2074619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1436916E-1201-48C5-88AA-A247F99712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3702" y="3277126"/>
              <a:ext cx="99322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97CFBA7-B42C-492B-896A-25E59F5DCA46}"/>
                </a:ext>
              </a:extLst>
            </p:cNvPr>
            <p:cNvSpPr txBox="1"/>
            <p:nvPr/>
          </p:nvSpPr>
          <p:spPr>
            <a:xfrm>
              <a:off x="984029" y="3191819"/>
              <a:ext cx="964908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5 5 5</a:t>
              </a:r>
              <a:endParaRPr lang="en-US" altLang="ko-KR" sz="19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E03ED17-5A08-4549-B1D7-D800ACC326D4}"/>
                </a:ext>
              </a:extLst>
            </p:cNvPr>
            <p:cNvSpPr txBox="1"/>
            <p:nvPr/>
          </p:nvSpPr>
          <p:spPr>
            <a:xfrm>
              <a:off x="580785" y="3191819"/>
              <a:ext cx="362282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0053295-3A04-4ACE-9EA7-DA8EC752871E}"/>
                </a:ext>
              </a:extLst>
            </p:cNvPr>
            <p:cNvSpPr/>
            <p:nvPr/>
          </p:nvSpPr>
          <p:spPr>
            <a:xfrm>
              <a:off x="782692" y="312642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D54AD69F-1EF4-4D04-9104-EF79E3796F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1728" y="3877818"/>
              <a:ext cx="98520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A8AD851-4A5F-4CD6-A1E5-4449AB58AD54}"/>
                </a:ext>
              </a:extLst>
            </p:cNvPr>
            <p:cNvSpPr txBox="1"/>
            <p:nvPr/>
          </p:nvSpPr>
          <p:spPr>
            <a:xfrm>
              <a:off x="984714" y="3441342"/>
              <a:ext cx="865847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2956B8D-CDE2-4AE5-956E-AA25395D8A3B}"/>
                </a:ext>
              </a:extLst>
            </p:cNvPr>
            <p:cNvSpPr txBox="1"/>
            <p:nvPr/>
          </p:nvSpPr>
          <p:spPr>
            <a:xfrm>
              <a:off x="982835" y="3772513"/>
              <a:ext cx="77661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</a:t>
              </a:r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950FA4C3-255F-4EFE-BBC7-41271B41CB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1728" y="4563466"/>
              <a:ext cx="98520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5B6454E-8C09-4631-9827-F3A69184A506}"/>
                </a:ext>
              </a:extLst>
            </p:cNvPr>
            <p:cNvSpPr txBox="1"/>
            <p:nvPr/>
          </p:nvSpPr>
          <p:spPr>
            <a:xfrm>
              <a:off x="1276042" y="4454892"/>
              <a:ext cx="652476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1 5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FFF6ADB-8A98-495F-B681-86A4945DD13A}"/>
                </a:ext>
              </a:extLst>
            </p:cNvPr>
            <p:cNvSpPr txBox="1"/>
            <p:nvPr/>
          </p:nvSpPr>
          <p:spPr>
            <a:xfrm>
              <a:off x="984029" y="2854634"/>
              <a:ext cx="956504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1 8 0</a:t>
              </a:r>
              <a:endParaRPr lang="en-US" altLang="ko-KR" sz="19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A5C146F-A940-4CDA-AC2A-08A526AC75F7}"/>
                </a:ext>
              </a:extLst>
            </p:cNvPr>
            <p:cNvSpPr txBox="1"/>
            <p:nvPr/>
          </p:nvSpPr>
          <p:spPr>
            <a:xfrm>
              <a:off x="982835" y="4090586"/>
              <a:ext cx="776619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2 4</a:t>
              </a:r>
            </a:p>
          </p:txBody>
        </p:sp>
      </p:grpSp>
      <p:pic>
        <p:nvPicPr>
          <p:cNvPr id="1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598" y="2018420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8" name="그룹 157"/>
          <p:cNvGrpSpPr/>
          <p:nvPr/>
        </p:nvGrpSpPr>
        <p:grpSpPr>
          <a:xfrm>
            <a:off x="4465788" y="2129709"/>
            <a:ext cx="1736427" cy="2703447"/>
            <a:chOff x="4465788" y="2381737"/>
            <a:chExt cx="1736427" cy="2703447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4546E48C-B72D-4180-B18A-095A46869355}"/>
                </a:ext>
              </a:extLst>
            </p:cNvPr>
            <p:cNvGrpSpPr/>
            <p:nvPr/>
          </p:nvGrpSpPr>
          <p:grpSpPr>
            <a:xfrm>
              <a:off x="4465788" y="2655311"/>
              <a:ext cx="1736427" cy="2429873"/>
              <a:chOff x="580785" y="3126428"/>
              <a:chExt cx="1736427" cy="2429873"/>
            </a:xfrm>
          </p:grpSpPr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5A5CC0CA-0EB3-48CA-87EA-AC83D88FA6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3702" y="3277126"/>
                <a:ext cx="993227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F31F1B36-EA8A-4247-97BE-12EB815B8C3A}"/>
                  </a:ext>
                </a:extLst>
              </p:cNvPr>
              <p:cNvSpPr txBox="1"/>
              <p:nvPr/>
            </p:nvSpPr>
            <p:spPr>
              <a:xfrm>
                <a:off x="580785" y="3191819"/>
                <a:ext cx="362282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900" b="1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8BABC36B-FEAF-49C1-9F20-9A6F3B8F9342}"/>
                  </a:ext>
                </a:extLst>
              </p:cNvPr>
              <p:cNvSpPr/>
              <p:nvPr/>
            </p:nvSpPr>
            <p:spPr>
              <a:xfrm>
                <a:off x="782692" y="3126428"/>
                <a:ext cx="30168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0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30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D9EC9D35-643A-4B42-B271-C7F4A547F0D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91728" y="3877818"/>
                <a:ext cx="98520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B61BC8E-AC21-4630-A1D0-9EB4B2F8E5C9}"/>
                  </a:ext>
                </a:extLst>
              </p:cNvPr>
              <p:cNvSpPr txBox="1"/>
              <p:nvPr/>
            </p:nvSpPr>
            <p:spPr>
              <a:xfrm>
                <a:off x="984714" y="3441342"/>
                <a:ext cx="865847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900" b="1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8C754B24-6001-4B96-86ED-70E02FF9B089}"/>
                  </a:ext>
                </a:extLst>
              </p:cNvPr>
              <p:cNvSpPr txBox="1"/>
              <p:nvPr/>
            </p:nvSpPr>
            <p:spPr>
              <a:xfrm>
                <a:off x="982835" y="3772513"/>
                <a:ext cx="776619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900" b="1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2 5</a:t>
                </a:r>
              </a:p>
            </p:txBody>
          </p: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7C34BA4F-4C5C-44CB-B630-E6D901C884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91728" y="4563466"/>
                <a:ext cx="98520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8EA90B29-EBC6-4323-9BFB-FD984F140355}"/>
                  </a:ext>
                </a:extLst>
              </p:cNvPr>
              <p:cNvSpPr txBox="1"/>
              <p:nvPr/>
            </p:nvSpPr>
            <p:spPr>
              <a:xfrm>
                <a:off x="1276041" y="4454892"/>
                <a:ext cx="727913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900" b="1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1 5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EF53BD2A-3BF9-438C-9BD9-CB708751ECC2}"/>
                  </a:ext>
                </a:extLst>
              </p:cNvPr>
              <p:cNvSpPr txBox="1"/>
              <p:nvPr/>
            </p:nvSpPr>
            <p:spPr>
              <a:xfrm>
                <a:off x="982835" y="4090586"/>
                <a:ext cx="776619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900" b="1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2 4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EA90B29-EBC6-4323-9BFB-FD984F140355}"/>
                  </a:ext>
                </a:extLst>
              </p:cNvPr>
              <p:cNvSpPr txBox="1"/>
              <p:nvPr/>
            </p:nvSpPr>
            <p:spPr>
              <a:xfrm>
                <a:off x="1282606" y="4729989"/>
                <a:ext cx="727913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900" b="1" spc="300" dirty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1 5</a:t>
                </a:r>
              </a:p>
            </p:txBody>
          </p: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7C34BA4F-4C5C-44CB-B630-E6D901C884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9928" y="5198041"/>
                <a:ext cx="98520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8EA90B29-EBC6-4323-9BFB-FD984F140355}"/>
                  </a:ext>
                </a:extLst>
              </p:cNvPr>
              <p:cNvSpPr txBox="1"/>
              <p:nvPr/>
            </p:nvSpPr>
            <p:spPr>
              <a:xfrm>
                <a:off x="1589299" y="5081940"/>
                <a:ext cx="727913" cy="474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900" b="1" spc="300" dirty="0" smtClean="0">
                    <a:solidFill>
                      <a:srgbClr val="009FE8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</a:t>
                </a:r>
                <a:endParaRPr lang="en-US" altLang="ko-KR" sz="1900" b="1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DD4FE6E-0DAC-49B0-A929-C54579470E05}"/>
                </a:ext>
              </a:extLst>
            </p:cNvPr>
            <p:cNvSpPr txBox="1"/>
            <p:nvPr/>
          </p:nvSpPr>
          <p:spPr>
            <a:xfrm>
              <a:off x="4869032" y="2718922"/>
              <a:ext cx="964908" cy="474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5 5 5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1C9BD17-D235-4C51-AFCA-9346BD76F1AB}"/>
                </a:ext>
              </a:extLst>
            </p:cNvPr>
            <p:cNvSpPr txBox="1"/>
            <p:nvPr/>
          </p:nvSpPr>
          <p:spPr>
            <a:xfrm>
              <a:off x="4869032" y="2381737"/>
              <a:ext cx="1019926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900" b="1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1 8 5</a:t>
              </a: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suh_p_0302_02_0009_401_1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id="{CCBD1F0D-38F5-445B-AC3C-907C414AA202}"/>
              </a:ext>
            </a:extLst>
          </p:cNvPr>
          <p:cNvSpPr txBox="1"/>
          <p:nvPr/>
        </p:nvSpPr>
        <p:spPr>
          <a:xfrm>
            <a:off x="553148" y="1437606"/>
            <a:ext cx="5963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잘못 계산한 곳을 찾아 바르게 계산해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6">
            <a:extLst>
              <a:ext uri="{FF2B5EF4-FFF2-40B4-BE49-F238E27FC236}">
                <a16:creationId xmlns:a16="http://schemas.microsoft.com/office/drawing/2014/main" id="{23C98321-E900-4A21-96C3-A1795A755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12">
            <a:extLst>
              <a:ext uri="{FF2B5EF4-FFF2-40B4-BE49-F238E27FC236}">
                <a16:creationId xmlns:a16="http://schemas.microsoft.com/office/drawing/2014/main" id="{9A43F37D-5568-4B60-8909-2943A02A0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" name="Picture 6">
            <a:extLst>
              <a:ext uri="{FF2B5EF4-FFF2-40B4-BE49-F238E27FC236}">
                <a16:creationId xmlns:a16="http://schemas.microsoft.com/office/drawing/2014/main" id="{B05C1F42-7007-4D0F-8DED-5ACEF62B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21">
            <a:extLst>
              <a:ext uri="{FF2B5EF4-FFF2-40B4-BE49-F238E27FC236}">
                <a16:creationId xmlns:a16="http://schemas.microsoft.com/office/drawing/2014/main" id="{2CBB4287-C7FE-44E8-8E7D-DBC99C17B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0" y="96167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9E2FCBC-F8BC-4935-AC96-A8ADECD60F46}"/>
              </a:ext>
            </a:extLst>
          </p:cNvPr>
          <p:cNvGrpSpPr/>
          <p:nvPr/>
        </p:nvGrpSpPr>
        <p:grpSpPr>
          <a:xfrm>
            <a:off x="438388" y="4045592"/>
            <a:ext cx="6185840" cy="1155690"/>
            <a:chOff x="438388" y="4045592"/>
            <a:chExt cx="6185840" cy="115569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4823705-F974-4574-BCD1-6D6A5325CA6A}"/>
                </a:ext>
              </a:extLst>
            </p:cNvPr>
            <p:cNvSpPr/>
            <p:nvPr/>
          </p:nvSpPr>
          <p:spPr>
            <a:xfrm>
              <a:off x="438388" y="4231518"/>
              <a:ext cx="6185840" cy="7816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7" name="모서리가 둥근 직사각형 29">
              <a:extLst>
                <a:ext uri="{FF2B5EF4-FFF2-40B4-BE49-F238E27FC236}">
                  <a16:creationId xmlns:a16="http://schemas.microsoft.com/office/drawing/2014/main" id="{4AE0A3E9-030D-4137-AB71-CC19F49252A0}"/>
                </a:ext>
              </a:extLst>
            </p:cNvPr>
            <p:cNvSpPr/>
            <p:nvPr/>
          </p:nvSpPr>
          <p:spPr>
            <a:xfrm>
              <a:off x="569334" y="404559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FC81E734-3E1B-4221-B57E-26D2DFC922B7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D2E2D30-B5E5-43EE-9321-3C9F364EBF19}"/>
              </a:ext>
            </a:extLst>
          </p:cNvPr>
          <p:cNvSpPr txBox="1"/>
          <p:nvPr/>
        </p:nvSpPr>
        <p:spPr>
          <a:xfrm>
            <a:off x="508786" y="4386684"/>
            <a:ext cx="6156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 계산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들어가는데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들어간다고 잘못 계산하였습니다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655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suh_p_0302_02_0009_401_1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id="{EFC20C3F-A310-445A-AD3D-631EE5DD5A86}"/>
              </a:ext>
            </a:extLst>
          </p:cNvPr>
          <p:cNvSpPr txBox="1"/>
          <p:nvPr/>
        </p:nvSpPr>
        <p:spPr>
          <a:xfrm>
            <a:off x="553148" y="1412776"/>
            <a:ext cx="617909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나눗셈식에 대해 바르게 설명한 것을 모두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230A902-7190-46A0-BA3F-89730DB81D4F}"/>
              </a:ext>
            </a:extLst>
          </p:cNvPr>
          <p:cNvGrpSpPr/>
          <p:nvPr/>
        </p:nvGrpSpPr>
        <p:grpSpPr>
          <a:xfrm>
            <a:off x="2638035" y="2151136"/>
            <a:ext cx="1789950" cy="620656"/>
            <a:chOff x="2863883" y="2557848"/>
            <a:chExt cx="1789950" cy="62065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5273D8A-7A3E-432C-8064-4C69F3D54AF6}"/>
                </a:ext>
              </a:extLst>
            </p:cNvPr>
            <p:cNvSpPr txBox="1"/>
            <p:nvPr/>
          </p:nvSpPr>
          <p:spPr>
            <a:xfrm>
              <a:off x="3031319" y="2700726"/>
              <a:ext cx="14289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345÷5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  <p:sp>
          <p:nvSpPr>
            <p:cNvPr id="102" name="모서리가 둥근 직사각형 3">
              <a:extLst>
                <a:ext uri="{FF2B5EF4-FFF2-40B4-BE49-F238E27FC236}">
                  <a16:creationId xmlns:a16="http://schemas.microsoft.com/office/drawing/2014/main" id="{8096F5D3-4289-466D-B8D7-12DA8269A850}"/>
                </a:ext>
              </a:extLst>
            </p:cNvPr>
            <p:cNvSpPr/>
            <p:nvPr/>
          </p:nvSpPr>
          <p:spPr>
            <a:xfrm>
              <a:off x="2863883" y="2557848"/>
              <a:ext cx="1789950" cy="620656"/>
            </a:xfrm>
            <a:prstGeom prst="roundRect">
              <a:avLst>
                <a:gd name="adj" fmla="val 7495"/>
              </a:avLst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69" name="Picture 12">
              <a:extLst>
                <a:ext uri="{FF2B5EF4-FFF2-40B4-BE49-F238E27FC236}">
                  <a16:creationId xmlns:a16="http://schemas.microsoft.com/office/drawing/2014/main" id="{615E2BD9-ABC6-481C-BCCF-9AAD434D8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696" y="2728712"/>
              <a:ext cx="331199" cy="33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" name="Picture 9">
            <a:extLst>
              <a:ext uri="{FF2B5EF4-FFF2-40B4-BE49-F238E27FC236}">
                <a16:creationId xmlns:a16="http://schemas.microsoft.com/office/drawing/2014/main" id="{9BC31C07-54A5-425E-BF71-AD42DE76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93" y="40050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0">
            <a:extLst>
              <a:ext uri="{FF2B5EF4-FFF2-40B4-BE49-F238E27FC236}">
                <a16:creationId xmlns:a16="http://schemas.microsoft.com/office/drawing/2014/main" id="{CDD96CAA-CE5F-43B0-B029-5322E9CDF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207" y="358782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1">
            <a:extLst>
              <a:ext uri="{FF2B5EF4-FFF2-40B4-BE49-F238E27FC236}">
                <a16:creationId xmlns:a16="http://schemas.microsoft.com/office/drawing/2014/main" id="{18A7AA98-7F55-48DB-8DCC-D798B593E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93" y="314510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모서리가 둥근 직사각형 3">
            <a:extLst>
              <a:ext uri="{FF2B5EF4-FFF2-40B4-BE49-F238E27FC236}">
                <a16:creationId xmlns:a16="http://schemas.microsoft.com/office/drawing/2014/main" id="{313204A1-CDC6-48D4-85A5-2A877945B21D}"/>
              </a:ext>
            </a:extLst>
          </p:cNvPr>
          <p:cNvSpPr/>
          <p:nvPr/>
        </p:nvSpPr>
        <p:spPr>
          <a:xfrm>
            <a:off x="1839307" y="2999890"/>
            <a:ext cx="3437089" cy="1447252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id="{235BD2B8-5A12-4F49-AA41-A665A5FCC33D}"/>
              </a:ext>
            </a:extLst>
          </p:cNvPr>
          <p:cNvSpPr txBox="1"/>
          <p:nvPr/>
        </p:nvSpPr>
        <p:spPr>
          <a:xfrm>
            <a:off x="2452578" y="3105487"/>
            <a:ext cx="26652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작습니다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43">
            <a:extLst>
              <a:ext uri="{FF2B5EF4-FFF2-40B4-BE49-F238E27FC236}">
                <a16:creationId xmlns:a16="http://schemas.microsoft.com/office/drawing/2014/main" id="{E305ABBA-3376-495D-9121-99D74DC84E3F}"/>
              </a:ext>
            </a:extLst>
          </p:cNvPr>
          <p:cNvSpPr txBox="1"/>
          <p:nvPr/>
        </p:nvSpPr>
        <p:spPr>
          <a:xfrm>
            <a:off x="2452578" y="3554415"/>
            <a:ext cx="26652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나누어떨어집니다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43">
            <a:extLst>
              <a:ext uri="{FF2B5EF4-FFF2-40B4-BE49-F238E27FC236}">
                <a16:creationId xmlns:a16="http://schemas.microsoft.com/office/drawing/2014/main" id="{4F4F6D8B-4EB5-4F6C-8E3E-6341BCAEFECA}"/>
              </a:ext>
            </a:extLst>
          </p:cNvPr>
          <p:cNvSpPr txBox="1"/>
          <p:nvPr/>
        </p:nvSpPr>
        <p:spPr>
          <a:xfrm>
            <a:off x="2452578" y="3975895"/>
            <a:ext cx="26652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C2BA977-D2E9-45CB-9807-D6EB59410B6A}"/>
              </a:ext>
            </a:extLst>
          </p:cNvPr>
          <p:cNvSpPr txBox="1"/>
          <p:nvPr/>
        </p:nvSpPr>
        <p:spPr>
          <a:xfrm>
            <a:off x="3057274" y="4662141"/>
            <a:ext cx="97686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11">
            <a:extLst>
              <a:ext uri="{FF2B5EF4-FFF2-40B4-BE49-F238E27FC236}">
                <a16:creationId xmlns:a16="http://schemas.microsoft.com/office/drawing/2014/main" id="{CA319C02-18C3-4631-BE1E-DFBD0BB3A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95" y="469185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4">
            <a:extLst>
              <a:ext uri="{FF2B5EF4-FFF2-40B4-BE49-F238E27FC236}">
                <a16:creationId xmlns:a16="http://schemas.microsoft.com/office/drawing/2014/main" id="{FA6FA032-089F-41B4-A3C0-A98AEDB15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21" y="45230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12">
            <a:extLst>
              <a:ext uri="{FF2B5EF4-FFF2-40B4-BE49-F238E27FC236}">
                <a16:creationId xmlns:a16="http://schemas.microsoft.com/office/drawing/2014/main" id="{A7E13D76-09B0-45C9-9AFA-49A78961E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6">
            <a:extLst>
              <a:ext uri="{FF2B5EF4-FFF2-40B4-BE49-F238E27FC236}">
                <a16:creationId xmlns:a16="http://schemas.microsoft.com/office/drawing/2014/main" id="{64ACAFA3-B5A2-46CA-889C-F24C4A5B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>
            <a:extLst>
              <a:ext uri="{FF2B5EF4-FFF2-40B4-BE49-F238E27FC236}">
                <a16:creationId xmlns:a16="http://schemas.microsoft.com/office/drawing/2014/main" id="{5FB4B2D0-054E-4B43-80FF-773B3A7EFE34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F337970D-DE2E-4DFF-9C39-E540B61B0CAF}"/>
              </a:ext>
            </a:extLst>
          </p:cNvPr>
          <p:cNvSpPr/>
          <p:nvPr/>
        </p:nvSpPr>
        <p:spPr>
          <a:xfrm>
            <a:off x="5594537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D57D35F-9344-4F8E-A6DD-407BA39BD9B4}"/>
              </a:ext>
            </a:extLst>
          </p:cNvPr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10">
            <a:extLst>
              <a:ext uri="{FF2B5EF4-FFF2-40B4-BE49-F238E27FC236}">
                <a16:creationId xmlns:a16="http://schemas.microsoft.com/office/drawing/2014/main" id="{29DED4E4-77C6-44C3-AA40-B908601F0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201" y="468889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770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suh_p_0302_02_0009_401_1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id="{EFC20C3F-A310-445A-AD3D-631EE5DD5A86}"/>
              </a:ext>
            </a:extLst>
          </p:cNvPr>
          <p:cNvSpPr txBox="1"/>
          <p:nvPr/>
        </p:nvSpPr>
        <p:spPr>
          <a:xfrm>
            <a:off x="553148" y="1412776"/>
            <a:ext cx="617909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나눗셈식에 대해 바르게 설명한 것을 모두 찾아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9">
            <a:extLst>
              <a:ext uri="{FF2B5EF4-FFF2-40B4-BE49-F238E27FC236}">
                <a16:creationId xmlns:a16="http://schemas.microsoft.com/office/drawing/2014/main" id="{9BC31C07-54A5-425E-BF71-AD42DE76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93" y="40050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0">
            <a:extLst>
              <a:ext uri="{FF2B5EF4-FFF2-40B4-BE49-F238E27FC236}">
                <a16:creationId xmlns:a16="http://schemas.microsoft.com/office/drawing/2014/main" id="{CDD96CAA-CE5F-43B0-B029-5322E9CDF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207" y="358782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1">
            <a:extLst>
              <a:ext uri="{FF2B5EF4-FFF2-40B4-BE49-F238E27FC236}">
                <a16:creationId xmlns:a16="http://schemas.microsoft.com/office/drawing/2014/main" id="{18A7AA98-7F55-48DB-8DCC-D798B593E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93" y="314510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모서리가 둥근 직사각형 3">
            <a:extLst>
              <a:ext uri="{FF2B5EF4-FFF2-40B4-BE49-F238E27FC236}">
                <a16:creationId xmlns:a16="http://schemas.microsoft.com/office/drawing/2014/main" id="{313204A1-CDC6-48D4-85A5-2A877945B21D}"/>
              </a:ext>
            </a:extLst>
          </p:cNvPr>
          <p:cNvSpPr/>
          <p:nvPr/>
        </p:nvSpPr>
        <p:spPr>
          <a:xfrm>
            <a:off x="1839307" y="2999890"/>
            <a:ext cx="3437089" cy="1447252"/>
          </a:xfrm>
          <a:prstGeom prst="roundRect">
            <a:avLst>
              <a:gd name="adj" fmla="val 7495"/>
            </a:avLst>
          </a:prstGeom>
          <a:noFill/>
          <a:ln w="28575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id="{235BD2B8-5A12-4F49-AA41-A665A5FCC33D}"/>
              </a:ext>
            </a:extLst>
          </p:cNvPr>
          <p:cNvSpPr txBox="1"/>
          <p:nvPr/>
        </p:nvSpPr>
        <p:spPr>
          <a:xfrm>
            <a:off x="2452578" y="3105487"/>
            <a:ext cx="26652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작습니다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43">
            <a:extLst>
              <a:ext uri="{FF2B5EF4-FFF2-40B4-BE49-F238E27FC236}">
                <a16:creationId xmlns:a16="http://schemas.microsoft.com/office/drawing/2014/main" id="{E305ABBA-3376-495D-9121-99D74DC84E3F}"/>
              </a:ext>
            </a:extLst>
          </p:cNvPr>
          <p:cNvSpPr txBox="1"/>
          <p:nvPr/>
        </p:nvSpPr>
        <p:spPr>
          <a:xfrm>
            <a:off x="2452578" y="3554415"/>
            <a:ext cx="26652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나누어떨어집니다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43">
            <a:extLst>
              <a:ext uri="{FF2B5EF4-FFF2-40B4-BE49-F238E27FC236}">
                <a16:creationId xmlns:a16="http://schemas.microsoft.com/office/drawing/2014/main" id="{4F4F6D8B-4EB5-4F6C-8E3E-6341BCAEFECA}"/>
              </a:ext>
            </a:extLst>
          </p:cNvPr>
          <p:cNvSpPr txBox="1"/>
          <p:nvPr/>
        </p:nvSpPr>
        <p:spPr>
          <a:xfrm>
            <a:off x="2452578" y="3975895"/>
            <a:ext cx="26652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C2BA977-D2E9-45CB-9807-D6EB59410B6A}"/>
              </a:ext>
            </a:extLst>
          </p:cNvPr>
          <p:cNvSpPr txBox="1"/>
          <p:nvPr/>
        </p:nvSpPr>
        <p:spPr>
          <a:xfrm>
            <a:off x="3057274" y="466214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11">
            <a:extLst>
              <a:ext uri="{FF2B5EF4-FFF2-40B4-BE49-F238E27FC236}">
                <a16:creationId xmlns:a16="http://schemas.microsoft.com/office/drawing/2014/main" id="{CA319C02-18C3-4631-BE1E-DFBD0BB3A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327" y="469185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4">
            <a:extLst>
              <a:ext uri="{FF2B5EF4-FFF2-40B4-BE49-F238E27FC236}">
                <a16:creationId xmlns:a16="http://schemas.microsoft.com/office/drawing/2014/main" id="{FA6FA032-089F-41B4-A3C0-A98AEDB15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48" y="45230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C195DA08-1CA7-48AF-869D-9124C3B92C7C}"/>
              </a:ext>
            </a:extLst>
          </p:cNvPr>
          <p:cNvSpPr txBox="1"/>
          <p:nvPr/>
        </p:nvSpPr>
        <p:spPr>
          <a:xfrm>
            <a:off x="3757448" y="4662141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3" name="Picture 10">
            <a:extLst>
              <a:ext uri="{FF2B5EF4-FFF2-40B4-BE49-F238E27FC236}">
                <a16:creationId xmlns:a16="http://schemas.microsoft.com/office/drawing/2014/main" id="{1CA536B1-EB40-452D-AC68-EB8478FE5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501" y="4691858"/>
            <a:ext cx="325285" cy="33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4">
            <a:extLst>
              <a:ext uri="{FF2B5EF4-FFF2-40B4-BE49-F238E27FC236}">
                <a16:creationId xmlns:a16="http://schemas.microsoft.com/office/drawing/2014/main" id="{D7C6D327-1926-46B2-8CC2-89F3C12CC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22" y="45230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43">
            <a:extLst>
              <a:ext uri="{FF2B5EF4-FFF2-40B4-BE49-F238E27FC236}">
                <a16:creationId xmlns:a16="http://schemas.microsoft.com/office/drawing/2014/main" id="{BECCD0FA-BE8B-49EA-B84B-7F19F9307FC6}"/>
              </a:ext>
            </a:extLst>
          </p:cNvPr>
          <p:cNvSpPr txBox="1"/>
          <p:nvPr/>
        </p:nvSpPr>
        <p:spPr>
          <a:xfrm>
            <a:off x="2630320" y="4662139"/>
            <a:ext cx="196311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(         ,         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Picture 12">
            <a:extLst>
              <a:ext uri="{FF2B5EF4-FFF2-40B4-BE49-F238E27FC236}">
                <a16:creationId xmlns:a16="http://schemas.microsoft.com/office/drawing/2014/main" id="{A7E13D76-09B0-45C9-9AFA-49A78961E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6">
            <a:extLst>
              <a:ext uri="{FF2B5EF4-FFF2-40B4-BE49-F238E27FC236}">
                <a16:creationId xmlns:a16="http://schemas.microsoft.com/office/drawing/2014/main" id="{64ACAFA3-B5A2-46CA-889C-F24C4A5B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6922B0DD-8B49-48AE-B642-08003096D81A}"/>
              </a:ext>
            </a:extLst>
          </p:cNvPr>
          <p:cNvGrpSpPr/>
          <p:nvPr/>
        </p:nvGrpSpPr>
        <p:grpSpPr>
          <a:xfrm>
            <a:off x="287524" y="2967811"/>
            <a:ext cx="6444716" cy="2233471"/>
            <a:chOff x="287524" y="2967811"/>
            <a:chExt cx="6444716" cy="223347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3A327F3-B945-4DDE-A71B-EADE8359D0DB}"/>
                </a:ext>
              </a:extLst>
            </p:cNvPr>
            <p:cNvSpPr/>
            <p:nvPr/>
          </p:nvSpPr>
          <p:spPr>
            <a:xfrm>
              <a:off x="287524" y="3130064"/>
              <a:ext cx="6444716" cy="18831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4" name="모서리가 둥근 직사각형 29">
              <a:extLst>
                <a:ext uri="{FF2B5EF4-FFF2-40B4-BE49-F238E27FC236}">
                  <a16:creationId xmlns:a16="http://schemas.microsoft.com/office/drawing/2014/main" id="{8161F6B9-AB53-4932-97EC-30A4F9AB6036}"/>
                </a:ext>
              </a:extLst>
            </p:cNvPr>
            <p:cNvSpPr/>
            <p:nvPr/>
          </p:nvSpPr>
          <p:spPr>
            <a:xfrm>
              <a:off x="397082" y="296781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id="{77947636-3785-4BEF-8D9C-47EC0AC46B45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50D2C46-EB4D-4A6A-944F-912507176B4C}"/>
              </a:ext>
            </a:extLst>
          </p:cNvPr>
          <p:cNvSpPr txBox="1"/>
          <p:nvPr/>
        </p:nvSpPr>
        <p:spPr>
          <a:xfrm>
            <a:off x="2486318" y="3852996"/>
            <a:ext cx="3682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345÷5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＝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69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이므로 몫은 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70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보다 작고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 err="1">
                <a:solidFill>
                  <a:prstClr val="black"/>
                </a:solidFill>
                <a:latin typeface="맑은 고딕"/>
                <a:ea typeface="맑은 고딕"/>
              </a:rPr>
              <a:t>나누어떨어집니다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1" lang="ko-KR" altLang="en-US" sz="16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6600915-C686-411A-81B2-B50B0C3A57EF}"/>
              </a:ext>
            </a:extLst>
          </p:cNvPr>
          <p:cNvGrpSpPr/>
          <p:nvPr/>
        </p:nvGrpSpPr>
        <p:grpSpPr>
          <a:xfrm>
            <a:off x="673975" y="3175709"/>
            <a:ext cx="1368152" cy="1791819"/>
            <a:chOff x="468963" y="3046879"/>
            <a:chExt cx="1368152" cy="1791819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27873AA-82B4-4CAD-81CA-9B5F04CB591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880" y="3429686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889EAAD-B6BB-44E0-85A9-197795E09963}"/>
                </a:ext>
              </a:extLst>
            </p:cNvPr>
            <p:cNvSpPr txBox="1"/>
            <p:nvPr/>
          </p:nvSpPr>
          <p:spPr>
            <a:xfrm>
              <a:off x="872207" y="3344379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3 4 5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C642721-47AF-420A-B12D-E91E38F9A9A8}"/>
                </a:ext>
              </a:extLst>
            </p:cNvPr>
            <p:cNvSpPr txBox="1"/>
            <p:nvPr/>
          </p:nvSpPr>
          <p:spPr>
            <a:xfrm>
              <a:off x="468963" y="3344379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95C4E3E-4B3C-4E9D-8A0F-81B8220491AC}"/>
                </a:ext>
              </a:extLst>
            </p:cNvPr>
            <p:cNvSpPr/>
            <p:nvPr/>
          </p:nvSpPr>
          <p:spPr>
            <a:xfrm>
              <a:off x="670870" y="327898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DF52A7A-66AE-44E2-A490-39E254111E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905" y="3970320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A7D72F-072B-4FC4-A6FF-4FAD52CF5FA1}"/>
                </a:ext>
              </a:extLst>
            </p:cNvPr>
            <p:cNvSpPr txBox="1"/>
            <p:nvPr/>
          </p:nvSpPr>
          <p:spPr>
            <a:xfrm>
              <a:off x="870254" y="3593902"/>
              <a:ext cx="67882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668CF01-4A2F-41B6-9673-AFF770FD729F}"/>
                </a:ext>
              </a:extLst>
            </p:cNvPr>
            <p:cNvSpPr txBox="1"/>
            <p:nvPr/>
          </p:nvSpPr>
          <p:spPr>
            <a:xfrm>
              <a:off x="1125507" y="3877651"/>
              <a:ext cx="66520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4 5</a:t>
              </a: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0B8679A-05BE-4209-9FD4-D8BA0D6398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067" y="4528360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2EA6E68-1587-4F3E-8978-BC0E391BC527}"/>
                </a:ext>
              </a:extLst>
            </p:cNvPr>
            <p:cNvSpPr txBox="1"/>
            <p:nvPr/>
          </p:nvSpPr>
          <p:spPr>
            <a:xfrm>
              <a:off x="1387065" y="4424674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61CB44A-BA63-4D12-BA31-616E2D63E82E}"/>
                </a:ext>
              </a:extLst>
            </p:cNvPr>
            <p:cNvSpPr txBox="1"/>
            <p:nvPr/>
          </p:nvSpPr>
          <p:spPr>
            <a:xfrm>
              <a:off x="1125507" y="4140925"/>
              <a:ext cx="69196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4 5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59AD35C-16A4-4322-8F40-A90A22F2B318}"/>
                </a:ext>
              </a:extLst>
            </p:cNvPr>
            <p:cNvSpPr txBox="1"/>
            <p:nvPr/>
          </p:nvSpPr>
          <p:spPr>
            <a:xfrm>
              <a:off x="1146863" y="3046879"/>
              <a:ext cx="65424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6" name="직사각형 21">
            <a:extLst>
              <a:ext uri="{FF2B5EF4-FFF2-40B4-BE49-F238E27FC236}">
                <a16:creationId xmlns:a16="http://schemas.microsoft.com/office/drawing/2014/main" id="{24ABEF98-2ED2-4CF2-A79C-C1DE6FA9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60" y="96167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230A902-7190-46A0-BA3F-89730DB81D4F}"/>
              </a:ext>
            </a:extLst>
          </p:cNvPr>
          <p:cNvGrpSpPr/>
          <p:nvPr/>
        </p:nvGrpSpPr>
        <p:grpSpPr>
          <a:xfrm>
            <a:off x="2638035" y="2151136"/>
            <a:ext cx="1789950" cy="620656"/>
            <a:chOff x="2863883" y="2557848"/>
            <a:chExt cx="1789950" cy="62065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5273D8A-7A3E-432C-8064-4C69F3D54AF6}"/>
                </a:ext>
              </a:extLst>
            </p:cNvPr>
            <p:cNvSpPr txBox="1"/>
            <p:nvPr/>
          </p:nvSpPr>
          <p:spPr>
            <a:xfrm>
              <a:off x="3031319" y="2700726"/>
              <a:ext cx="142894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345÷5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  <p:sp>
          <p:nvSpPr>
            <p:cNvPr id="81" name="모서리가 둥근 직사각형 3">
              <a:extLst>
                <a:ext uri="{FF2B5EF4-FFF2-40B4-BE49-F238E27FC236}">
                  <a16:creationId xmlns:a16="http://schemas.microsoft.com/office/drawing/2014/main" id="{8096F5D3-4289-466D-B8D7-12DA8269A850}"/>
                </a:ext>
              </a:extLst>
            </p:cNvPr>
            <p:cNvSpPr/>
            <p:nvPr/>
          </p:nvSpPr>
          <p:spPr>
            <a:xfrm>
              <a:off x="2863883" y="2557848"/>
              <a:ext cx="1789950" cy="620656"/>
            </a:xfrm>
            <a:prstGeom prst="roundRect">
              <a:avLst>
                <a:gd name="adj" fmla="val 7495"/>
              </a:avLst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91" name="Picture 12">
              <a:extLst>
                <a:ext uri="{FF2B5EF4-FFF2-40B4-BE49-F238E27FC236}">
                  <a16:creationId xmlns:a16="http://schemas.microsoft.com/office/drawing/2014/main" id="{615E2BD9-ABC6-481C-BCCF-9AAD434D8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696" y="2728712"/>
              <a:ext cx="331199" cy="33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2787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suh_p_0302_02_0009_401_1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594537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4D52D5-F007-4502-96A9-D4D7B51C4FBC}"/>
              </a:ext>
            </a:extLst>
          </p:cNvPr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27611655-E821-4D1E-9733-E52D3A06400A}"/>
              </a:ext>
            </a:extLst>
          </p:cNvPr>
          <p:cNvSpPr txBox="1"/>
          <p:nvPr/>
        </p:nvSpPr>
        <p:spPr>
          <a:xfrm>
            <a:off x="553148" y="1412776"/>
            <a:ext cx="36640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9F1AB9B9-A77B-448B-910E-404E2741A279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ED9E438-A4B3-408E-B9F5-501F1598F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F58DEAB8-3F0B-43B3-8315-24E9449E66B8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3BB199-472E-4C08-B7BA-16985EF90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6BE53BEC-1392-486F-8DA6-C352728E9103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466397A-FA00-44BE-8597-6834EC611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977F80D5-6D53-4AFC-9137-0FC78409E7AF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AEC9507-789D-450B-A0C0-1A74289F4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id="{E6AE558E-867F-4B2E-9D31-029609A472C2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0388C6F-2044-4FC9-986C-E0AE1EC83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4" name="순서도: 대체 처리 123">
            <a:extLst>
              <a:ext uri="{FF2B5EF4-FFF2-40B4-BE49-F238E27FC236}">
                <a16:creationId xmlns:a16="http://schemas.microsoft.com/office/drawing/2014/main" id="{BB74AC41-4211-4BD8-8713-C21A81E0DBE2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46FF8C2-5A94-4DE6-B6AC-7085F708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6" name="순서도: 대체 처리 125">
            <a:extLst>
              <a:ext uri="{FF2B5EF4-FFF2-40B4-BE49-F238E27FC236}">
                <a16:creationId xmlns:a16="http://schemas.microsoft.com/office/drawing/2014/main" id="{1831D4AC-A745-4625-B0EF-05563A25A346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7B7B7BF-F525-47BE-9E13-C77F4383B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8" name="순서도: 대체 처리 127">
            <a:extLst>
              <a:ext uri="{FF2B5EF4-FFF2-40B4-BE49-F238E27FC236}">
                <a16:creationId xmlns:a16="http://schemas.microsoft.com/office/drawing/2014/main" id="{2209B2E0-20B2-4ED0-B096-555F6A95C637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15073F3-3BBB-4565-AD07-F4B734AC0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0" name="순서도: 대체 처리 129">
            <a:extLst>
              <a:ext uri="{FF2B5EF4-FFF2-40B4-BE49-F238E27FC236}">
                <a16:creationId xmlns:a16="http://schemas.microsoft.com/office/drawing/2014/main" id="{90D555BD-6A7B-45BB-A292-7BE9C28D64D3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D86B211-2B8A-4ED7-A9DC-3131623B2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2" name="순서도: 대체 처리 131">
            <a:extLst>
              <a:ext uri="{FF2B5EF4-FFF2-40B4-BE49-F238E27FC236}">
                <a16:creationId xmlns:a16="http://schemas.microsoft.com/office/drawing/2014/main" id="{4BED004B-DC75-45CF-A30E-E00302DDB42A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42DBF3-EBA9-4C64-A4D5-8346850CF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모서리가 둥근 직사각형 1">
            <a:extLst>
              <a:ext uri="{FF2B5EF4-FFF2-40B4-BE49-F238E27FC236}">
                <a16:creationId xmlns:a16="http://schemas.microsoft.com/office/drawing/2014/main" id="{E5244763-45E7-4D0F-B3C7-06185BC5A32E}"/>
              </a:ext>
            </a:extLst>
          </p:cNvPr>
          <p:cNvSpPr/>
          <p:nvPr/>
        </p:nvSpPr>
        <p:spPr>
          <a:xfrm>
            <a:off x="1425061" y="3091144"/>
            <a:ext cx="954362" cy="540060"/>
          </a:xfrm>
          <a:prstGeom prst="roundRect">
            <a:avLst>
              <a:gd name="adj" fmla="val 0"/>
            </a:avLst>
          </a:prstGeom>
          <a:solidFill>
            <a:srgbClr val="E1EAF9"/>
          </a:solidFill>
          <a:ln w="28575">
            <a:solidFill>
              <a:srgbClr val="C1D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1B569ED6-880A-4A51-B535-571CFD9A579C}"/>
              </a:ext>
            </a:extLst>
          </p:cNvPr>
          <p:cNvSpPr txBox="1"/>
          <p:nvPr/>
        </p:nvSpPr>
        <p:spPr>
          <a:xfrm>
            <a:off x="1425061" y="3166051"/>
            <a:ext cx="9543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868</a:t>
            </a:r>
          </a:p>
        </p:txBody>
      </p:sp>
      <p:sp>
        <p:nvSpPr>
          <p:cNvPr id="41" name="모서리가 둥근 직사각형 1">
            <a:extLst>
              <a:ext uri="{FF2B5EF4-FFF2-40B4-BE49-F238E27FC236}">
                <a16:creationId xmlns:a16="http://schemas.microsoft.com/office/drawing/2014/main" id="{9597E173-E3BC-4732-B304-FFEE87B89EC2}"/>
              </a:ext>
            </a:extLst>
          </p:cNvPr>
          <p:cNvSpPr/>
          <p:nvPr/>
        </p:nvSpPr>
        <p:spPr>
          <a:xfrm>
            <a:off x="2973571" y="3091144"/>
            <a:ext cx="954362" cy="5400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C1D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43CD10DC-7256-4EB8-A0DC-3F18B54E5E9F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676497" y="2297325"/>
            <a:ext cx="12700" cy="1548510"/>
          </a:xfrm>
          <a:prstGeom prst="curvedConnector3">
            <a:avLst>
              <a:gd name="adj1" fmla="val 2500000"/>
            </a:avLst>
          </a:prstGeom>
          <a:noFill/>
          <a:ln w="28575" cap="flat" cmpd="sng" algn="ctr">
            <a:solidFill>
              <a:srgbClr val="C1D7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2B2540F-1382-4E61-91EE-3C0A6F998C42}"/>
              </a:ext>
            </a:extLst>
          </p:cNvPr>
          <p:cNvSpPr/>
          <p:nvPr/>
        </p:nvSpPr>
        <p:spPr>
          <a:xfrm>
            <a:off x="2290127" y="2600908"/>
            <a:ext cx="813597" cy="383890"/>
          </a:xfrm>
          <a:prstGeom prst="ellipse">
            <a:avLst/>
          </a:prstGeom>
          <a:solidFill>
            <a:srgbClr val="E1EAF9"/>
          </a:solidFill>
          <a:ln w="28575">
            <a:solidFill>
              <a:srgbClr val="C1D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</a:rPr>
              <a:t>÷2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1">
            <a:extLst>
              <a:ext uri="{FF2B5EF4-FFF2-40B4-BE49-F238E27FC236}">
                <a16:creationId xmlns:a16="http://schemas.microsoft.com/office/drawing/2014/main" id="{15A099F5-BF1B-4CCE-8243-B95F1939FC46}"/>
              </a:ext>
            </a:extLst>
          </p:cNvPr>
          <p:cNvSpPr/>
          <p:nvPr/>
        </p:nvSpPr>
        <p:spPr>
          <a:xfrm>
            <a:off x="4631368" y="3091144"/>
            <a:ext cx="954362" cy="5400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C1D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6570A60A-0227-4918-B970-7997B745EB11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334294" y="2297325"/>
            <a:ext cx="12700" cy="1548510"/>
          </a:xfrm>
          <a:prstGeom prst="curvedConnector3">
            <a:avLst>
              <a:gd name="adj1" fmla="val 2500000"/>
            </a:avLst>
          </a:prstGeom>
          <a:noFill/>
          <a:ln w="28575" cap="flat" cmpd="sng" algn="ctr">
            <a:solidFill>
              <a:srgbClr val="C1D7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7F0E9AB7-1386-4515-BA18-A1BF7B4116E7}"/>
              </a:ext>
            </a:extLst>
          </p:cNvPr>
          <p:cNvSpPr/>
          <p:nvPr/>
        </p:nvSpPr>
        <p:spPr>
          <a:xfrm>
            <a:off x="3947924" y="2600908"/>
            <a:ext cx="813597" cy="383890"/>
          </a:xfrm>
          <a:prstGeom prst="ellipse">
            <a:avLst/>
          </a:prstGeom>
          <a:solidFill>
            <a:srgbClr val="E1EAF9"/>
          </a:solidFill>
          <a:ln w="28575">
            <a:solidFill>
              <a:srgbClr val="C1D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</a:rPr>
              <a:t>÷2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90F385-FF45-4BD3-BC9D-1EAEEFA1FDE6}"/>
              </a:ext>
            </a:extLst>
          </p:cNvPr>
          <p:cNvSpPr txBox="1"/>
          <p:nvPr/>
        </p:nvSpPr>
        <p:spPr>
          <a:xfrm>
            <a:off x="3152097" y="3166051"/>
            <a:ext cx="611022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434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0D0E1638-D870-42F3-ABAE-DBFEB5835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528" y="2959156"/>
            <a:ext cx="360000" cy="355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C1810F8-A5F9-4912-ACBB-F04CAF7BB768}"/>
              </a:ext>
            </a:extLst>
          </p:cNvPr>
          <p:cNvSpPr txBox="1"/>
          <p:nvPr/>
        </p:nvSpPr>
        <p:spPr>
          <a:xfrm>
            <a:off x="4809794" y="3166051"/>
            <a:ext cx="611022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217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781806F-8128-42DB-998F-3531E3C8E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509" y="2959156"/>
            <a:ext cx="360000" cy="355000"/>
          </a:xfrm>
          <a:prstGeom prst="rect">
            <a:avLst/>
          </a:prstGeom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71738"/>
              </p:ext>
            </p:extLst>
          </p:nvPr>
        </p:nvGraphicFramePr>
        <p:xfrm>
          <a:off x="213420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CC32212.jpg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학습지 삽화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\3-2-2\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3-2-2(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매일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071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suh_p_0302_02_0009_401_1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27611655-E821-4D1E-9733-E52D3A06400A}"/>
              </a:ext>
            </a:extLst>
          </p:cNvPr>
          <p:cNvSpPr txBox="1"/>
          <p:nvPr/>
        </p:nvSpPr>
        <p:spPr>
          <a:xfrm>
            <a:off x="553148" y="1412776"/>
            <a:ext cx="36640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9F1AB9B9-A77B-448B-910E-404E2741A279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ED9E438-A4B3-408E-B9F5-501F1598F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F58DEAB8-3F0B-43B3-8315-24E9449E66B8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3BB199-472E-4C08-B7BA-16985EF90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6BE53BEC-1392-486F-8DA6-C352728E9103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466397A-FA00-44BE-8597-6834EC611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977F80D5-6D53-4AFC-9137-0FC78409E7AF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AEC9507-789D-450B-A0C0-1A74289F4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id="{E6AE558E-867F-4B2E-9D31-029609A472C2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0388C6F-2044-4FC9-986C-E0AE1EC83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4" name="순서도: 대체 처리 123">
            <a:extLst>
              <a:ext uri="{FF2B5EF4-FFF2-40B4-BE49-F238E27FC236}">
                <a16:creationId xmlns:a16="http://schemas.microsoft.com/office/drawing/2014/main" id="{BB74AC41-4211-4BD8-8713-C21A81E0DBE2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46FF8C2-5A94-4DE6-B6AC-7085F708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6" name="순서도: 대체 처리 125">
            <a:extLst>
              <a:ext uri="{FF2B5EF4-FFF2-40B4-BE49-F238E27FC236}">
                <a16:creationId xmlns:a16="http://schemas.microsoft.com/office/drawing/2014/main" id="{1831D4AC-A745-4625-B0EF-05563A25A346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7B7B7BF-F525-47BE-9E13-C77F4383B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8" name="순서도: 대체 처리 127">
            <a:extLst>
              <a:ext uri="{FF2B5EF4-FFF2-40B4-BE49-F238E27FC236}">
                <a16:creationId xmlns:a16="http://schemas.microsoft.com/office/drawing/2014/main" id="{2209B2E0-20B2-4ED0-B096-555F6A95C637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15073F3-3BBB-4565-AD07-F4B734AC0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0" name="순서도: 대체 처리 129">
            <a:extLst>
              <a:ext uri="{FF2B5EF4-FFF2-40B4-BE49-F238E27FC236}">
                <a16:creationId xmlns:a16="http://schemas.microsoft.com/office/drawing/2014/main" id="{90D555BD-6A7B-45BB-A292-7BE9C28D64D3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D86B211-2B8A-4ED7-A9DC-3131623B2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2" name="순서도: 대체 처리 131">
            <a:extLst>
              <a:ext uri="{FF2B5EF4-FFF2-40B4-BE49-F238E27FC236}">
                <a16:creationId xmlns:a16="http://schemas.microsoft.com/office/drawing/2014/main" id="{4BED004B-DC75-45CF-A30E-E00302DDB42A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42DBF3-EBA9-4C64-A4D5-8346850CF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모서리가 둥근 직사각형 1">
            <a:extLst>
              <a:ext uri="{FF2B5EF4-FFF2-40B4-BE49-F238E27FC236}">
                <a16:creationId xmlns:a16="http://schemas.microsoft.com/office/drawing/2014/main" id="{E5244763-45E7-4D0F-B3C7-06185BC5A32E}"/>
              </a:ext>
            </a:extLst>
          </p:cNvPr>
          <p:cNvSpPr/>
          <p:nvPr/>
        </p:nvSpPr>
        <p:spPr>
          <a:xfrm>
            <a:off x="1425061" y="3091144"/>
            <a:ext cx="954362" cy="540060"/>
          </a:xfrm>
          <a:prstGeom prst="roundRect">
            <a:avLst>
              <a:gd name="adj" fmla="val 0"/>
            </a:avLst>
          </a:prstGeom>
          <a:solidFill>
            <a:srgbClr val="E1EAF9"/>
          </a:solidFill>
          <a:ln w="28575">
            <a:solidFill>
              <a:srgbClr val="C1D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1B569ED6-880A-4A51-B535-571CFD9A579C}"/>
              </a:ext>
            </a:extLst>
          </p:cNvPr>
          <p:cNvSpPr txBox="1"/>
          <p:nvPr/>
        </p:nvSpPr>
        <p:spPr>
          <a:xfrm>
            <a:off x="1425061" y="3166051"/>
            <a:ext cx="9543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868</a:t>
            </a:r>
          </a:p>
        </p:txBody>
      </p:sp>
      <p:sp>
        <p:nvSpPr>
          <p:cNvPr id="41" name="모서리가 둥근 직사각형 1">
            <a:extLst>
              <a:ext uri="{FF2B5EF4-FFF2-40B4-BE49-F238E27FC236}">
                <a16:creationId xmlns:a16="http://schemas.microsoft.com/office/drawing/2014/main" id="{9597E173-E3BC-4732-B304-FFEE87B89EC2}"/>
              </a:ext>
            </a:extLst>
          </p:cNvPr>
          <p:cNvSpPr/>
          <p:nvPr/>
        </p:nvSpPr>
        <p:spPr>
          <a:xfrm>
            <a:off x="2973571" y="3091144"/>
            <a:ext cx="954362" cy="5400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C1D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43CD10DC-7256-4EB8-A0DC-3F18B54E5E9F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676497" y="2297325"/>
            <a:ext cx="12700" cy="1548510"/>
          </a:xfrm>
          <a:prstGeom prst="curvedConnector3">
            <a:avLst>
              <a:gd name="adj1" fmla="val 2500000"/>
            </a:avLst>
          </a:prstGeom>
          <a:noFill/>
          <a:ln w="28575" cap="flat" cmpd="sng" algn="ctr">
            <a:solidFill>
              <a:srgbClr val="C1D7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2B2540F-1382-4E61-91EE-3C0A6F998C42}"/>
              </a:ext>
            </a:extLst>
          </p:cNvPr>
          <p:cNvSpPr/>
          <p:nvPr/>
        </p:nvSpPr>
        <p:spPr>
          <a:xfrm>
            <a:off x="2290127" y="2600908"/>
            <a:ext cx="813597" cy="383890"/>
          </a:xfrm>
          <a:prstGeom prst="ellipse">
            <a:avLst/>
          </a:prstGeom>
          <a:solidFill>
            <a:srgbClr val="E1EAF9"/>
          </a:solidFill>
          <a:ln w="28575">
            <a:solidFill>
              <a:srgbClr val="C1D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</a:rPr>
              <a:t>÷2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1">
            <a:extLst>
              <a:ext uri="{FF2B5EF4-FFF2-40B4-BE49-F238E27FC236}">
                <a16:creationId xmlns:a16="http://schemas.microsoft.com/office/drawing/2014/main" id="{15A099F5-BF1B-4CCE-8243-B95F1939FC46}"/>
              </a:ext>
            </a:extLst>
          </p:cNvPr>
          <p:cNvSpPr/>
          <p:nvPr/>
        </p:nvSpPr>
        <p:spPr>
          <a:xfrm>
            <a:off x="4631368" y="3091144"/>
            <a:ext cx="954362" cy="5400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C1D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6570A60A-0227-4918-B970-7997B745EB11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334294" y="2297325"/>
            <a:ext cx="12700" cy="1548510"/>
          </a:xfrm>
          <a:prstGeom prst="curvedConnector3">
            <a:avLst>
              <a:gd name="adj1" fmla="val 2500000"/>
            </a:avLst>
          </a:prstGeom>
          <a:noFill/>
          <a:ln w="28575" cap="flat" cmpd="sng" algn="ctr">
            <a:solidFill>
              <a:srgbClr val="C1D7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7F0E9AB7-1386-4515-BA18-A1BF7B4116E7}"/>
              </a:ext>
            </a:extLst>
          </p:cNvPr>
          <p:cNvSpPr/>
          <p:nvPr/>
        </p:nvSpPr>
        <p:spPr>
          <a:xfrm>
            <a:off x="3947924" y="2600908"/>
            <a:ext cx="813597" cy="383890"/>
          </a:xfrm>
          <a:prstGeom prst="ellipse">
            <a:avLst/>
          </a:prstGeom>
          <a:solidFill>
            <a:srgbClr val="E1EAF9"/>
          </a:solidFill>
          <a:ln w="28575">
            <a:solidFill>
              <a:srgbClr val="C1D7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</a:rPr>
              <a:t>÷2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90F385-FF45-4BD3-BC9D-1EAEEFA1FDE6}"/>
              </a:ext>
            </a:extLst>
          </p:cNvPr>
          <p:cNvSpPr txBox="1"/>
          <p:nvPr/>
        </p:nvSpPr>
        <p:spPr>
          <a:xfrm>
            <a:off x="3152097" y="3166051"/>
            <a:ext cx="61102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434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0D0E1638-D870-42F3-ABAE-DBFEB5835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367" y="2979781"/>
            <a:ext cx="360000" cy="355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C1810F8-A5F9-4912-ACBB-F04CAF7BB768}"/>
              </a:ext>
            </a:extLst>
          </p:cNvPr>
          <p:cNvSpPr txBox="1"/>
          <p:nvPr/>
        </p:nvSpPr>
        <p:spPr>
          <a:xfrm>
            <a:off x="4809794" y="3166051"/>
            <a:ext cx="61102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217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781806F-8128-42DB-998F-3531E3C8E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064" y="2979781"/>
            <a:ext cx="360000" cy="35500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C6E1D5B2-95B7-4417-803D-63A0E585273F}"/>
              </a:ext>
            </a:extLst>
          </p:cNvPr>
          <p:cNvGrpSpPr/>
          <p:nvPr/>
        </p:nvGrpSpPr>
        <p:grpSpPr>
          <a:xfrm>
            <a:off x="287524" y="2733209"/>
            <a:ext cx="6444716" cy="2468073"/>
            <a:chOff x="287524" y="2733209"/>
            <a:chExt cx="6444716" cy="246807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187FF15-125C-4FAF-A13E-FB3A088CF478}"/>
                </a:ext>
              </a:extLst>
            </p:cNvPr>
            <p:cNvSpPr/>
            <p:nvPr/>
          </p:nvSpPr>
          <p:spPr>
            <a:xfrm>
              <a:off x="287524" y="2876898"/>
              <a:ext cx="6444716" cy="21362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1" name="모서리가 둥근 직사각형 29">
              <a:extLst>
                <a:ext uri="{FF2B5EF4-FFF2-40B4-BE49-F238E27FC236}">
                  <a16:creationId xmlns:a16="http://schemas.microsoft.com/office/drawing/2014/main" id="{D4147BC0-8718-48CE-A427-BF22E8985B71}"/>
                </a:ext>
              </a:extLst>
            </p:cNvPr>
            <p:cNvSpPr/>
            <p:nvPr/>
          </p:nvSpPr>
          <p:spPr>
            <a:xfrm>
              <a:off x="397082" y="273320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3061738E-5FBD-4005-8CFF-701300B4B557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365074-13DF-40EB-99CB-88C6EB548F8A}"/>
              </a:ext>
            </a:extLst>
          </p:cNvPr>
          <p:cNvGrpSpPr/>
          <p:nvPr/>
        </p:nvGrpSpPr>
        <p:grpSpPr>
          <a:xfrm>
            <a:off x="1735572" y="2848075"/>
            <a:ext cx="1368152" cy="2158327"/>
            <a:chOff x="1434529" y="2848075"/>
            <a:chExt cx="1368152" cy="2158327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A6900043-7B0D-4E40-91B8-046FA69384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7446" y="325476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083990-5B1A-40DF-BBDB-93D9762EEF87}"/>
                </a:ext>
              </a:extLst>
            </p:cNvPr>
            <p:cNvSpPr txBox="1"/>
            <p:nvPr/>
          </p:nvSpPr>
          <p:spPr>
            <a:xfrm>
              <a:off x="1837773" y="3169459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8 6 8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84EE0A2-DAA3-4CE8-802A-AA6A24A28A5E}"/>
                </a:ext>
              </a:extLst>
            </p:cNvPr>
            <p:cNvSpPr txBox="1"/>
            <p:nvPr/>
          </p:nvSpPr>
          <p:spPr>
            <a:xfrm>
              <a:off x="1434529" y="3169459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BAD259B-C999-40E4-AA7F-33BC5C784E86}"/>
                </a:ext>
              </a:extLst>
            </p:cNvPr>
            <p:cNvSpPr/>
            <p:nvPr/>
          </p:nvSpPr>
          <p:spPr>
            <a:xfrm>
              <a:off x="1636436" y="310406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289DE86-C29B-4AB9-A676-9F329538E3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45472" y="3752533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BF20952-283F-4490-B3AE-A5111CCF980C}"/>
                </a:ext>
              </a:extLst>
            </p:cNvPr>
            <p:cNvSpPr txBox="1"/>
            <p:nvPr/>
          </p:nvSpPr>
          <p:spPr>
            <a:xfrm>
              <a:off x="1835821" y="3376115"/>
              <a:ext cx="26565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BC0AD02-4878-4BB9-97F0-182B3E78718F}"/>
                </a:ext>
              </a:extLst>
            </p:cNvPr>
            <p:cNvSpPr txBox="1"/>
            <p:nvPr/>
          </p:nvSpPr>
          <p:spPr>
            <a:xfrm>
              <a:off x="2101470" y="3630735"/>
              <a:ext cx="27795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E1A08616-36C2-4F24-A386-4275D7AF47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0634" y="4248103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262971F-99DA-4F8E-9900-347ABBF45ED6}"/>
                </a:ext>
              </a:extLst>
            </p:cNvPr>
            <p:cNvSpPr txBox="1"/>
            <p:nvPr/>
          </p:nvSpPr>
          <p:spPr>
            <a:xfrm>
              <a:off x="2366286" y="4127426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401D365-201D-498B-A892-E235BC31F642}"/>
                </a:ext>
              </a:extLst>
            </p:cNvPr>
            <p:cNvSpPr txBox="1"/>
            <p:nvPr/>
          </p:nvSpPr>
          <p:spPr>
            <a:xfrm>
              <a:off x="2101470" y="3860668"/>
              <a:ext cx="27795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E16D5B9-3227-4711-8937-B3516CAD6B8F}"/>
                </a:ext>
              </a:extLst>
            </p:cNvPr>
            <p:cNvSpPr txBox="1"/>
            <p:nvPr/>
          </p:nvSpPr>
          <p:spPr>
            <a:xfrm>
              <a:off x="1835820" y="2848075"/>
              <a:ext cx="91567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3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90A1799-54DA-486E-8836-08E17FED73B3}"/>
                </a:ext>
              </a:extLst>
            </p:cNvPr>
            <p:cNvSpPr txBox="1"/>
            <p:nvPr/>
          </p:nvSpPr>
          <p:spPr>
            <a:xfrm>
              <a:off x="2366286" y="4351139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3BA6512B-F865-4E49-90F1-EDFEBA9AB78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0634" y="4717779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FAA6E5D-26FE-4465-93FE-693218C729B7}"/>
                </a:ext>
              </a:extLst>
            </p:cNvPr>
            <p:cNvSpPr txBox="1"/>
            <p:nvPr/>
          </p:nvSpPr>
          <p:spPr>
            <a:xfrm>
              <a:off x="2366286" y="4592378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AA4906C-1EC0-4DC5-A7DD-53D3FAE2CAA9}"/>
              </a:ext>
            </a:extLst>
          </p:cNvPr>
          <p:cNvGrpSpPr/>
          <p:nvPr/>
        </p:nvGrpSpPr>
        <p:grpSpPr>
          <a:xfrm>
            <a:off x="3897203" y="2848075"/>
            <a:ext cx="1368152" cy="2158327"/>
            <a:chOff x="1434529" y="2848075"/>
            <a:chExt cx="1368152" cy="2158327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5EC52561-9415-4D32-8D6B-D677C4E8AAF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7446" y="3254766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A636850-7EAA-4B94-BBA5-496D3255678E}"/>
                </a:ext>
              </a:extLst>
            </p:cNvPr>
            <p:cNvSpPr txBox="1"/>
            <p:nvPr/>
          </p:nvSpPr>
          <p:spPr>
            <a:xfrm>
              <a:off x="1837773" y="3169459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4 3 4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D2A2317-644A-4D83-8DC2-DD73B16593DC}"/>
                </a:ext>
              </a:extLst>
            </p:cNvPr>
            <p:cNvSpPr txBox="1"/>
            <p:nvPr/>
          </p:nvSpPr>
          <p:spPr>
            <a:xfrm>
              <a:off x="1434529" y="3169459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56FBBAF-7470-4B1F-9205-79C7B64FD923}"/>
                </a:ext>
              </a:extLst>
            </p:cNvPr>
            <p:cNvSpPr/>
            <p:nvPr/>
          </p:nvSpPr>
          <p:spPr>
            <a:xfrm>
              <a:off x="1636436" y="310406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B87BC8D-93C9-4054-A594-3CE3DF677E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45472" y="3752533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9634952-5D19-4A1E-872B-78E83AB09D43}"/>
                </a:ext>
              </a:extLst>
            </p:cNvPr>
            <p:cNvSpPr txBox="1"/>
            <p:nvPr/>
          </p:nvSpPr>
          <p:spPr>
            <a:xfrm>
              <a:off x="1835821" y="3376115"/>
              <a:ext cx="26565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9454371-930B-4638-A2B9-DF10D9112F2C}"/>
                </a:ext>
              </a:extLst>
            </p:cNvPr>
            <p:cNvSpPr txBox="1"/>
            <p:nvPr/>
          </p:nvSpPr>
          <p:spPr>
            <a:xfrm>
              <a:off x="2101470" y="3630735"/>
              <a:ext cx="27795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DAE8DB1E-A174-47B9-BCB9-BCB3910C32A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0634" y="4248103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171CBA3-C8DA-4671-82CC-599CE8D12970}"/>
                </a:ext>
              </a:extLst>
            </p:cNvPr>
            <p:cNvSpPr txBox="1"/>
            <p:nvPr/>
          </p:nvSpPr>
          <p:spPr>
            <a:xfrm>
              <a:off x="2101470" y="4127426"/>
              <a:ext cx="619924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1 4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B22C327-A0E2-4F51-9C46-E15934946F8F}"/>
                </a:ext>
              </a:extLst>
            </p:cNvPr>
            <p:cNvSpPr txBox="1"/>
            <p:nvPr/>
          </p:nvSpPr>
          <p:spPr>
            <a:xfrm>
              <a:off x="2101470" y="3860668"/>
              <a:ext cx="27795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9FE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B8C76F8-65EA-468A-B197-D6BDA44E0987}"/>
                </a:ext>
              </a:extLst>
            </p:cNvPr>
            <p:cNvSpPr txBox="1"/>
            <p:nvPr/>
          </p:nvSpPr>
          <p:spPr>
            <a:xfrm>
              <a:off x="1835820" y="2848075"/>
              <a:ext cx="91567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7D174AD-E81C-4268-B15F-36A1083DB497}"/>
                </a:ext>
              </a:extLst>
            </p:cNvPr>
            <p:cNvSpPr txBox="1"/>
            <p:nvPr/>
          </p:nvSpPr>
          <p:spPr>
            <a:xfrm>
              <a:off x="2101470" y="4351139"/>
              <a:ext cx="619924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1 4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546472F9-5D6C-425B-9F5B-1010718FFD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0634" y="4717779"/>
              <a:ext cx="90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E8F0A4A-D904-4CB7-880A-0AE3B9D23A68}"/>
                </a:ext>
              </a:extLst>
            </p:cNvPr>
            <p:cNvSpPr txBox="1"/>
            <p:nvPr/>
          </p:nvSpPr>
          <p:spPr>
            <a:xfrm>
              <a:off x="2366286" y="4592378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5" name="직사각형 21">
            <a:extLst>
              <a:ext uri="{FF2B5EF4-FFF2-40B4-BE49-F238E27FC236}">
                <a16:creationId xmlns:a16="http://schemas.microsoft.com/office/drawing/2014/main" id="{F3E7ED9B-30F2-469E-A391-FDBDB7844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04581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suh_p_0302_02_0009_401_1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3DACC225-CC2D-4C1C-983D-10A7F9EF4F1D}"/>
              </a:ext>
            </a:extLst>
          </p:cNvPr>
          <p:cNvSpPr txBox="1"/>
          <p:nvPr/>
        </p:nvSpPr>
        <p:spPr>
          <a:xfrm>
            <a:off x="553148" y="1499995"/>
            <a:ext cx="62511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같은 것끼리 이으시오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B62DF854-77C9-4387-AF33-4233E5F0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18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2F32A26B-548A-4CF0-9BF1-396286F711AC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D7158F-17FB-4300-884D-E9A334E4D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DABAD5B1-59F4-4976-A174-E86DF8B2242C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3F9E8C-38F2-4046-AB4D-3CC3F8291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E76E7A0C-56E6-499E-B0BC-1F4DD122167F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90D09C-CF25-4766-95FC-283E8FBFE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id="{014640C4-95DB-4087-9904-A4F4EC7D8DA0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2E5F4BC-39B6-4E07-AC00-1D3482908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FEDAFD5F-F369-48CC-A80B-8296CCCD6543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21B8A15-84A8-4325-B7B0-A31E1FA06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CF56DB12-A54D-4471-B672-88926804A3AC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F856123-DE0D-427C-B198-AB64D9616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908E5096-14B8-461A-B0DB-BE283BB824C3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DE56DC-170B-483C-8872-73F56D3C6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314B1B73-C430-464F-A757-74DC6F2AF643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13B6E5C-91CE-4869-96A4-8F1FCDACF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E69743AD-28F0-4AF1-AB86-0319A737ED1E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8073F9-5DAC-44E0-B415-455ACD269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29CB05DE-8EA6-4663-B311-6C00B594FF95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6381350-8E6D-4E8F-9B4C-4193EB7E3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D3AC457-1D22-400B-ABC6-C1185D9CC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6" name="Picture 6">
            <a:extLst>
              <a:ext uri="{FF2B5EF4-FFF2-40B4-BE49-F238E27FC236}">
                <a16:creationId xmlns:a16="http://schemas.microsoft.com/office/drawing/2014/main" id="{B58833AF-15CF-43DF-A6D9-1D61C6CD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556DDDEA-6D8C-45C9-89C0-55E0087F0DC2}"/>
              </a:ext>
            </a:extLst>
          </p:cNvPr>
          <p:cNvSpPr/>
          <p:nvPr/>
        </p:nvSpPr>
        <p:spPr>
          <a:xfrm>
            <a:off x="5594537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DFE37A-2AF3-4F88-BC7D-CAE20CA91C23}"/>
              </a:ext>
            </a:extLst>
          </p:cNvPr>
          <p:cNvSpPr txBox="1"/>
          <p:nvPr/>
        </p:nvSpPr>
        <p:spPr>
          <a:xfrm>
            <a:off x="7018373" y="1092169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594" indent="-228594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594" indent="-228594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594" indent="-228594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594" indent="-228594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594" indent="-228594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id="{E4BE9647-7487-4025-9960-B03FCFE1A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00" y="5229714"/>
            <a:ext cx="1006895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>
            <a:extLst>
              <a:ext uri="{FF2B5EF4-FFF2-40B4-BE49-F238E27FC236}">
                <a16:creationId xmlns:a16="http://schemas.microsoft.com/office/drawing/2014/main" id="{FC5A0A27-FE5B-4443-AEF1-F968B4761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9" y="5229201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AF24443F-5F60-4FCB-B267-995B00543474}"/>
              </a:ext>
            </a:extLst>
          </p:cNvPr>
          <p:cNvSpPr/>
          <p:nvPr/>
        </p:nvSpPr>
        <p:spPr>
          <a:xfrm>
            <a:off x="4403226" y="5013176"/>
            <a:ext cx="29653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1">
            <a:extLst>
              <a:ext uri="{FF2B5EF4-FFF2-40B4-BE49-F238E27FC236}">
                <a16:creationId xmlns:a16="http://schemas.microsoft.com/office/drawing/2014/main" id="{6404CEC3-9561-44E1-93E5-3DBA1D40E50B}"/>
              </a:ext>
            </a:extLst>
          </p:cNvPr>
          <p:cNvSpPr/>
          <p:nvPr/>
        </p:nvSpPr>
        <p:spPr>
          <a:xfrm>
            <a:off x="4950042" y="2372187"/>
            <a:ext cx="1027731" cy="540060"/>
          </a:xfrm>
          <a:prstGeom prst="roundRect">
            <a:avLst/>
          </a:prstGeom>
          <a:solidFill>
            <a:srgbClr val="C1E8ED"/>
          </a:solidFill>
          <a:ln w="28575">
            <a:solidFill>
              <a:srgbClr val="C1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5D83F6F5-705D-4078-822F-C2C51B4BF01D}"/>
              </a:ext>
            </a:extLst>
          </p:cNvPr>
          <p:cNvSpPr txBox="1"/>
          <p:nvPr/>
        </p:nvSpPr>
        <p:spPr>
          <a:xfrm>
            <a:off x="4950042" y="2447097"/>
            <a:ext cx="10277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428÷4</a:t>
            </a:r>
          </a:p>
        </p:txBody>
      </p:sp>
      <p:sp>
        <p:nvSpPr>
          <p:cNvPr id="61" name="모서리가 둥근 직사각형 1">
            <a:extLst>
              <a:ext uri="{FF2B5EF4-FFF2-40B4-BE49-F238E27FC236}">
                <a16:creationId xmlns:a16="http://schemas.microsoft.com/office/drawing/2014/main" id="{9E269D95-6548-4089-B142-3ABC3C0C9C22}"/>
              </a:ext>
            </a:extLst>
          </p:cNvPr>
          <p:cNvSpPr/>
          <p:nvPr/>
        </p:nvSpPr>
        <p:spPr>
          <a:xfrm>
            <a:off x="4950042" y="3260055"/>
            <a:ext cx="1027731" cy="540060"/>
          </a:xfrm>
          <a:prstGeom prst="roundRect">
            <a:avLst/>
          </a:prstGeom>
          <a:solidFill>
            <a:srgbClr val="C1E8ED"/>
          </a:solidFill>
          <a:ln w="28575">
            <a:solidFill>
              <a:srgbClr val="C1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026178F4-436B-400E-A3E5-F76050827D4E}"/>
              </a:ext>
            </a:extLst>
          </p:cNvPr>
          <p:cNvSpPr txBox="1"/>
          <p:nvPr/>
        </p:nvSpPr>
        <p:spPr>
          <a:xfrm>
            <a:off x="4950042" y="3334965"/>
            <a:ext cx="10277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252÷6</a:t>
            </a:r>
          </a:p>
        </p:txBody>
      </p:sp>
      <p:sp>
        <p:nvSpPr>
          <p:cNvPr id="63" name="모서리가 둥근 직사각형 1">
            <a:extLst>
              <a:ext uri="{FF2B5EF4-FFF2-40B4-BE49-F238E27FC236}">
                <a16:creationId xmlns:a16="http://schemas.microsoft.com/office/drawing/2014/main" id="{3431A3BB-CFBB-4FC6-891E-36DDDD19138C}"/>
              </a:ext>
            </a:extLst>
          </p:cNvPr>
          <p:cNvSpPr/>
          <p:nvPr/>
        </p:nvSpPr>
        <p:spPr>
          <a:xfrm>
            <a:off x="4950042" y="4151671"/>
            <a:ext cx="1027731" cy="540060"/>
          </a:xfrm>
          <a:prstGeom prst="roundRect">
            <a:avLst/>
          </a:prstGeom>
          <a:solidFill>
            <a:srgbClr val="C1E8ED"/>
          </a:solidFill>
          <a:ln w="28575">
            <a:solidFill>
              <a:srgbClr val="C1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120BAAC0-B04C-4113-A5D6-CF66D4F1046A}"/>
              </a:ext>
            </a:extLst>
          </p:cNvPr>
          <p:cNvSpPr txBox="1"/>
          <p:nvPr/>
        </p:nvSpPr>
        <p:spPr>
          <a:xfrm>
            <a:off x="4950042" y="4226581"/>
            <a:ext cx="10277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189÷7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CB3B8D7-92E4-490D-B84D-F868A0D4EDBE}"/>
              </a:ext>
            </a:extLst>
          </p:cNvPr>
          <p:cNvGrpSpPr/>
          <p:nvPr/>
        </p:nvGrpSpPr>
        <p:grpSpPr>
          <a:xfrm>
            <a:off x="3994235" y="1965059"/>
            <a:ext cx="2509087" cy="244716"/>
            <a:chOff x="5769785" y="1902948"/>
            <a:chExt cx="2509087" cy="244716"/>
          </a:xfrm>
        </p:grpSpPr>
        <p:pic>
          <p:nvPicPr>
            <p:cNvPr id="68" name="Picture 5">
              <a:extLst>
                <a:ext uri="{FF2B5EF4-FFF2-40B4-BE49-F238E27FC236}">
                  <a16:creationId xmlns:a16="http://schemas.microsoft.com/office/drawing/2014/main" id="{507D763F-C1F5-4E49-AE44-390BBDF3C7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B991F93-0EFA-4C89-A2F4-FA72773ED5D9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4" name="타원 73">
            <a:extLst>
              <a:ext uri="{FF2B5EF4-FFF2-40B4-BE49-F238E27FC236}">
                <a16:creationId xmlns:a16="http://schemas.microsoft.com/office/drawing/2014/main" id="{D4D1CB25-B26B-44F3-AE72-5AB66B005A36}"/>
              </a:ext>
            </a:extLst>
          </p:cNvPr>
          <p:cNvSpPr/>
          <p:nvPr/>
        </p:nvSpPr>
        <p:spPr>
          <a:xfrm>
            <a:off x="4774003" y="2604551"/>
            <a:ext cx="69807" cy="69807"/>
          </a:xfrm>
          <a:prstGeom prst="ellipse">
            <a:avLst/>
          </a:prstGeom>
          <a:solidFill>
            <a:srgbClr val="ADADAD"/>
          </a:solidFill>
          <a:ln w="28575"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5C1AE7D-BC4F-4524-8BCE-15C63C524CCC}"/>
              </a:ext>
            </a:extLst>
          </p:cNvPr>
          <p:cNvSpPr/>
          <p:nvPr/>
        </p:nvSpPr>
        <p:spPr>
          <a:xfrm>
            <a:off x="4774003" y="3492420"/>
            <a:ext cx="69807" cy="69807"/>
          </a:xfrm>
          <a:prstGeom prst="ellipse">
            <a:avLst/>
          </a:prstGeom>
          <a:solidFill>
            <a:srgbClr val="ADADAD"/>
          </a:solidFill>
          <a:ln w="28575"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1B089AA-9F11-49E6-8FF8-B2263451E501}"/>
              </a:ext>
            </a:extLst>
          </p:cNvPr>
          <p:cNvSpPr/>
          <p:nvPr/>
        </p:nvSpPr>
        <p:spPr>
          <a:xfrm>
            <a:off x="4774003" y="4418987"/>
            <a:ext cx="69807" cy="69807"/>
          </a:xfrm>
          <a:prstGeom prst="ellipse">
            <a:avLst/>
          </a:prstGeom>
          <a:solidFill>
            <a:srgbClr val="ADADAD"/>
          </a:solidFill>
          <a:ln w="28575"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D218BC8-85FE-47DB-AB46-1370BB44AD8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56023" y="2656513"/>
            <a:ext cx="2528201" cy="179737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4A73B31-9831-464F-89FA-722637D00F8C}"/>
              </a:ext>
            </a:extLst>
          </p:cNvPr>
          <p:cNvCxnSpPr>
            <a:cxnSpLocks/>
            <a:stCxn id="131" idx="6"/>
          </p:cNvCxnSpPr>
          <p:nvPr/>
        </p:nvCxnSpPr>
        <p:spPr bwMode="auto">
          <a:xfrm>
            <a:off x="2256023" y="3527324"/>
            <a:ext cx="2507141" cy="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BAE85D6C-424F-49DD-92DA-2F49D6756E3B}"/>
              </a:ext>
            </a:extLst>
          </p:cNvPr>
          <p:cNvSpPr/>
          <p:nvPr/>
        </p:nvSpPr>
        <p:spPr>
          <a:xfrm>
            <a:off x="3859309" y="1942719"/>
            <a:ext cx="29653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모서리가 둥근 직사각형 1">
            <a:extLst>
              <a:ext uri="{FF2B5EF4-FFF2-40B4-BE49-F238E27FC236}">
                <a16:creationId xmlns:a16="http://schemas.microsoft.com/office/drawing/2014/main" id="{C5178156-4F5F-406D-B572-EC674522A1F2}"/>
              </a:ext>
            </a:extLst>
          </p:cNvPr>
          <p:cNvSpPr/>
          <p:nvPr/>
        </p:nvSpPr>
        <p:spPr>
          <a:xfrm>
            <a:off x="1061982" y="2372187"/>
            <a:ext cx="1027731" cy="540060"/>
          </a:xfrm>
          <a:prstGeom prst="roundRect">
            <a:avLst/>
          </a:prstGeom>
          <a:solidFill>
            <a:srgbClr val="FFD01B"/>
          </a:solidFill>
          <a:ln w="28575">
            <a:solidFill>
              <a:srgbClr val="FFD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TextBox 43">
            <a:extLst>
              <a:ext uri="{FF2B5EF4-FFF2-40B4-BE49-F238E27FC236}">
                <a16:creationId xmlns:a16="http://schemas.microsoft.com/office/drawing/2014/main" id="{499AAE0A-868A-4503-A008-C9E21F82BE5F}"/>
              </a:ext>
            </a:extLst>
          </p:cNvPr>
          <p:cNvSpPr txBox="1"/>
          <p:nvPr/>
        </p:nvSpPr>
        <p:spPr>
          <a:xfrm>
            <a:off x="1061982" y="2447097"/>
            <a:ext cx="10277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135÷5</a:t>
            </a:r>
          </a:p>
        </p:txBody>
      </p:sp>
      <p:sp>
        <p:nvSpPr>
          <p:cNvPr id="126" name="모서리가 둥근 직사각형 1">
            <a:extLst>
              <a:ext uri="{FF2B5EF4-FFF2-40B4-BE49-F238E27FC236}">
                <a16:creationId xmlns:a16="http://schemas.microsoft.com/office/drawing/2014/main" id="{DB1A6BE6-CAE7-436A-AD05-72F66A849371}"/>
              </a:ext>
            </a:extLst>
          </p:cNvPr>
          <p:cNvSpPr/>
          <p:nvPr/>
        </p:nvSpPr>
        <p:spPr>
          <a:xfrm>
            <a:off x="1061982" y="3260055"/>
            <a:ext cx="1027731" cy="540060"/>
          </a:xfrm>
          <a:prstGeom prst="roundRect">
            <a:avLst/>
          </a:prstGeom>
          <a:solidFill>
            <a:srgbClr val="FFD01B"/>
          </a:solidFill>
          <a:ln w="28575">
            <a:solidFill>
              <a:srgbClr val="FFD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TextBox 43">
            <a:extLst>
              <a:ext uri="{FF2B5EF4-FFF2-40B4-BE49-F238E27FC236}">
                <a16:creationId xmlns:a16="http://schemas.microsoft.com/office/drawing/2014/main" id="{CCCB5B88-1709-4E88-A439-10125EEB7F91}"/>
              </a:ext>
            </a:extLst>
          </p:cNvPr>
          <p:cNvSpPr txBox="1"/>
          <p:nvPr/>
        </p:nvSpPr>
        <p:spPr>
          <a:xfrm>
            <a:off x="1061982" y="3334965"/>
            <a:ext cx="10277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126÷3</a:t>
            </a:r>
          </a:p>
        </p:txBody>
      </p:sp>
      <p:sp>
        <p:nvSpPr>
          <p:cNvPr id="128" name="모서리가 둥근 직사각형 1">
            <a:extLst>
              <a:ext uri="{FF2B5EF4-FFF2-40B4-BE49-F238E27FC236}">
                <a16:creationId xmlns:a16="http://schemas.microsoft.com/office/drawing/2014/main" id="{8945DE10-B292-4ECC-9AF3-4B369516B5D1}"/>
              </a:ext>
            </a:extLst>
          </p:cNvPr>
          <p:cNvSpPr/>
          <p:nvPr/>
        </p:nvSpPr>
        <p:spPr>
          <a:xfrm>
            <a:off x="1061982" y="4151671"/>
            <a:ext cx="1027731" cy="540060"/>
          </a:xfrm>
          <a:prstGeom prst="roundRect">
            <a:avLst/>
          </a:prstGeom>
          <a:solidFill>
            <a:srgbClr val="FFD01B"/>
          </a:solidFill>
          <a:ln w="28575">
            <a:solidFill>
              <a:srgbClr val="FFD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TextBox 43">
            <a:extLst>
              <a:ext uri="{FF2B5EF4-FFF2-40B4-BE49-F238E27FC236}">
                <a16:creationId xmlns:a16="http://schemas.microsoft.com/office/drawing/2014/main" id="{C51622F4-7503-4969-8F3A-A697A0B3915F}"/>
              </a:ext>
            </a:extLst>
          </p:cNvPr>
          <p:cNvSpPr txBox="1"/>
          <p:nvPr/>
        </p:nvSpPr>
        <p:spPr>
          <a:xfrm>
            <a:off x="1061982" y="4226581"/>
            <a:ext cx="10277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214÷2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036B2F15-A773-4606-A97B-7E9E499D72C3}"/>
              </a:ext>
            </a:extLst>
          </p:cNvPr>
          <p:cNvSpPr/>
          <p:nvPr/>
        </p:nvSpPr>
        <p:spPr>
          <a:xfrm>
            <a:off x="2186216" y="2604551"/>
            <a:ext cx="69807" cy="69807"/>
          </a:xfrm>
          <a:prstGeom prst="ellipse">
            <a:avLst/>
          </a:prstGeom>
          <a:solidFill>
            <a:srgbClr val="ADADAD"/>
          </a:solidFill>
          <a:ln w="28575"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4996856-75AD-4272-AE9D-272F1F4EE19B}"/>
              </a:ext>
            </a:extLst>
          </p:cNvPr>
          <p:cNvSpPr/>
          <p:nvPr/>
        </p:nvSpPr>
        <p:spPr>
          <a:xfrm>
            <a:off x="2186216" y="3492420"/>
            <a:ext cx="69807" cy="69807"/>
          </a:xfrm>
          <a:prstGeom prst="ellipse">
            <a:avLst/>
          </a:prstGeom>
          <a:solidFill>
            <a:srgbClr val="ADADAD"/>
          </a:solidFill>
          <a:ln w="28575"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86D1DFC1-572F-46E9-B8E2-D397B67D8863}"/>
              </a:ext>
            </a:extLst>
          </p:cNvPr>
          <p:cNvSpPr/>
          <p:nvPr/>
        </p:nvSpPr>
        <p:spPr>
          <a:xfrm>
            <a:off x="2186216" y="4418987"/>
            <a:ext cx="69807" cy="69807"/>
          </a:xfrm>
          <a:prstGeom prst="ellipse">
            <a:avLst/>
          </a:prstGeom>
          <a:solidFill>
            <a:srgbClr val="ADADAD"/>
          </a:solidFill>
          <a:ln w="28575"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82F91B9-ED36-4649-90A4-355E67BF9E09}"/>
              </a:ext>
            </a:extLst>
          </p:cNvPr>
          <p:cNvCxnSpPr>
            <a:cxnSpLocks/>
          </p:cNvCxnSpPr>
          <p:nvPr/>
        </p:nvCxnSpPr>
        <p:spPr bwMode="auto">
          <a:xfrm flipV="1">
            <a:off x="2251384" y="2627859"/>
            <a:ext cx="2528201" cy="179737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18316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suh_p_0302_02_0009_401_1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3DACC225-CC2D-4C1C-983D-10A7F9EF4F1D}"/>
              </a:ext>
            </a:extLst>
          </p:cNvPr>
          <p:cNvSpPr txBox="1"/>
          <p:nvPr/>
        </p:nvSpPr>
        <p:spPr>
          <a:xfrm>
            <a:off x="553148" y="1499995"/>
            <a:ext cx="62511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같은 것끼리 이으시오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B62DF854-77C9-4387-AF33-4233E5F0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18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2F32A26B-548A-4CF0-9BF1-396286F711AC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D7158F-17FB-4300-884D-E9A334E4D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1" name="순서도: 대체 처리 100">
            <a:extLst>
              <a:ext uri="{FF2B5EF4-FFF2-40B4-BE49-F238E27FC236}">
                <a16:creationId xmlns:a16="http://schemas.microsoft.com/office/drawing/2014/main" id="{DABAD5B1-59F4-4976-A174-E86DF8B2242C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3F9E8C-38F2-4046-AB4D-3CC3F8291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3" name="순서도: 대체 처리 102">
            <a:extLst>
              <a:ext uri="{FF2B5EF4-FFF2-40B4-BE49-F238E27FC236}">
                <a16:creationId xmlns:a16="http://schemas.microsoft.com/office/drawing/2014/main" id="{E76E7A0C-56E6-499E-B0BC-1F4DD122167F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90D09C-CF25-4766-95FC-283E8FBFE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id="{014640C4-95DB-4087-9904-A4F4EC7D8DA0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2E5F4BC-39B6-4E07-AC00-1D3482908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FEDAFD5F-F369-48CC-A80B-8296CCCD6543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21B8A15-84A8-4325-B7B0-A31E1FA06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CF56DB12-A54D-4471-B672-88926804A3AC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F856123-DE0D-427C-B198-AB64D9616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908E5096-14B8-461A-B0DB-BE283BB824C3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DE56DC-170B-483C-8872-73F56D3C6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314B1B73-C430-464F-A757-74DC6F2AF643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13B6E5C-91CE-4869-96A4-8F1FCDACF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E69743AD-28F0-4AF1-AB86-0319A737ED1E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8073F9-5DAC-44E0-B415-455ACD269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29CB05DE-8EA6-4663-B311-6C00B594FF95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6381350-8E6D-4E8F-9B4C-4193EB7E3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D3AC457-1D22-400B-ABC6-C1185D9CC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6" name="Picture 6">
            <a:extLst>
              <a:ext uri="{FF2B5EF4-FFF2-40B4-BE49-F238E27FC236}">
                <a16:creationId xmlns:a16="http://schemas.microsoft.com/office/drawing/2014/main" id="{B58833AF-15CF-43DF-A6D9-1D61C6CD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>
            <a:extLst>
              <a:ext uri="{FF2B5EF4-FFF2-40B4-BE49-F238E27FC236}">
                <a16:creationId xmlns:a16="http://schemas.microsoft.com/office/drawing/2014/main" id="{E4BE9647-7487-4025-9960-B03FCFE1A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00" y="5229714"/>
            <a:ext cx="1006895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6">
            <a:extLst>
              <a:ext uri="{FF2B5EF4-FFF2-40B4-BE49-F238E27FC236}">
                <a16:creationId xmlns:a16="http://schemas.microsoft.com/office/drawing/2014/main" id="{FC5A0A27-FE5B-4443-AEF1-F968B4761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9" y="5229201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모서리가 둥근 직사각형 1">
            <a:extLst>
              <a:ext uri="{FF2B5EF4-FFF2-40B4-BE49-F238E27FC236}">
                <a16:creationId xmlns:a16="http://schemas.microsoft.com/office/drawing/2014/main" id="{6404CEC3-9561-44E1-93E5-3DBA1D40E50B}"/>
              </a:ext>
            </a:extLst>
          </p:cNvPr>
          <p:cNvSpPr/>
          <p:nvPr/>
        </p:nvSpPr>
        <p:spPr>
          <a:xfrm>
            <a:off x="4950042" y="2372187"/>
            <a:ext cx="1027731" cy="540060"/>
          </a:xfrm>
          <a:prstGeom prst="roundRect">
            <a:avLst/>
          </a:prstGeom>
          <a:solidFill>
            <a:srgbClr val="C1E8ED"/>
          </a:solidFill>
          <a:ln w="28575">
            <a:solidFill>
              <a:srgbClr val="C1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5D83F6F5-705D-4078-822F-C2C51B4BF01D}"/>
              </a:ext>
            </a:extLst>
          </p:cNvPr>
          <p:cNvSpPr txBox="1"/>
          <p:nvPr/>
        </p:nvSpPr>
        <p:spPr>
          <a:xfrm>
            <a:off x="4950042" y="2447097"/>
            <a:ext cx="10277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428÷4</a:t>
            </a:r>
          </a:p>
        </p:txBody>
      </p:sp>
      <p:sp>
        <p:nvSpPr>
          <p:cNvPr id="61" name="모서리가 둥근 직사각형 1">
            <a:extLst>
              <a:ext uri="{FF2B5EF4-FFF2-40B4-BE49-F238E27FC236}">
                <a16:creationId xmlns:a16="http://schemas.microsoft.com/office/drawing/2014/main" id="{9E269D95-6548-4089-B142-3ABC3C0C9C22}"/>
              </a:ext>
            </a:extLst>
          </p:cNvPr>
          <p:cNvSpPr/>
          <p:nvPr/>
        </p:nvSpPr>
        <p:spPr>
          <a:xfrm>
            <a:off x="4950042" y="3260055"/>
            <a:ext cx="1027731" cy="540060"/>
          </a:xfrm>
          <a:prstGeom prst="roundRect">
            <a:avLst/>
          </a:prstGeom>
          <a:solidFill>
            <a:srgbClr val="C1E8ED"/>
          </a:solidFill>
          <a:ln w="28575">
            <a:solidFill>
              <a:srgbClr val="C1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026178F4-436B-400E-A3E5-F76050827D4E}"/>
              </a:ext>
            </a:extLst>
          </p:cNvPr>
          <p:cNvSpPr txBox="1"/>
          <p:nvPr/>
        </p:nvSpPr>
        <p:spPr>
          <a:xfrm>
            <a:off x="4950042" y="3334965"/>
            <a:ext cx="10277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252÷6</a:t>
            </a:r>
          </a:p>
        </p:txBody>
      </p:sp>
      <p:sp>
        <p:nvSpPr>
          <p:cNvPr id="63" name="모서리가 둥근 직사각형 1">
            <a:extLst>
              <a:ext uri="{FF2B5EF4-FFF2-40B4-BE49-F238E27FC236}">
                <a16:creationId xmlns:a16="http://schemas.microsoft.com/office/drawing/2014/main" id="{3431A3BB-CFBB-4FC6-891E-36DDDD19138C}"/>
              </a:ext>
            </a:extLst>
          </p:cNvPr>
          <p:cNvSpPr/>
          <p:nvPr/>
        </p:nvSpPr>
        <p:spPr>
          <a:xfrm>
            <a:off x="4950042" y="4151671"/>
            <a:ext cx="1027731" cy="540060"/>
          </a:xfrm>
          <a:prstGeom prst="roundRect">
            <a:avLst/>
          </a:prstGeom>
          <a:solidFill>
            <a:srgbClr val="C1E8ED"/>
          </a:solidFill>
          <a:ln w="28575">
            <a:solidFill>
              <a:srgbClr val="C1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120BAAC0-B04C-4113-A5D6-CF66D4F1046A}"/>
              </a:ext>
            </a:extLst>
          </p:cNvPr>
          <p:cNvSpPr txBox="1"/>
          <p:nvPr/>
        </p:nvSpPr>
        <p:spPr>
          <a:xfrm>
            <a:off x="4950042" y="4226581"/>
            <a:ext cx="10277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189÷7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CB3B8D7-92E4-490D-B84D-F868A0D4EDBE}"/>
              </a:ext>
            </a:extLst>
          </p:cNvPr>
          <p:cNvGrpSpPr/>
          <p:nvPr/>
        </p:nvGrpSpPr>
        <p:grpSpPr>
          <a:xfrm>
            <a:off x="3994235" y="1965059"/>
            <a:ext cx="2509087" cy="244716"/>
            <a:chOff x="5769785" y="1902948"/>
            <a:chExt cx="2509087" cy="244716"/>
          </a:xfrm>
        </p:grpSpPr>
        <p:pic>
          <p:nvPicPr>
            <p:cNvPr id="68" name="Picture 5">
              <a:extLst>
                <a:ext uri="{FF2B5EF4-FFF2-40B4-BE49-F238E27FC236}">
                  <a16:creationId xmlns:a16="http://schemas.microsoft.com/office/drawing/2014/main" id="{507D763F-C1F5-4E49-AE44-390BBDF3C7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B991F93-0EFA-4C89-A2F4-FA72773ED5D9}"/>
                </a:ext>
              </a:extLst>
            </p:cNvPr>
            <p:cNvSpPr txBox="1"/>
            <p:nvPr/>
          </p:nvSpPr>
          <p:spPr>
            <a:xfrm>
              <a:off x="6084168" y="1916832"/>
              <a:ext cx="219470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9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4" name="타원 73">
            <a:extLst>
              <a:ext uri="{FF2B5EF4-FFF2-40B4-BE49-F238E27FC236}">
                <a16:creationId xmlns:a16="http://schemas.microsoft.com/office/drawing/2014/main" id="{D4D1CB25-B26B-44F3-AE72-5AB66B005A36}"/>
              </a:ext>
            </a:extLst>
          </p:cNvPr>
          <p:cNvSpPr/>
          <p:nvPr/>
        </p:nvSpPr>
        <p:spPr>
          <a:xfrm>
            <a:off x="4774003" y="2604551"/>
            <a:ext cx="69807" cy="69807"/>
          </a:xfrm>
          <a:prstGeom prst="ellipse">
            <a:avLst/>
          </a:prstGeom>
          <a:solidFill>
            <a:srgbClr val="ADADAD"/>
          </a:solidFill>
          <a:ln w="28575"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5C1AE7D-BC4F-4524-8BCE-15C63C524CCC}"/>
              </a:ext>
            </a:extLst>
          </p:cNvPr>
          <p:cNvSpPr/>
          <p:nvPr/>
        </p:nvSpPr>
        <p:spPr>
          <a:xfrm>
            <a:off x="4774003" y="3492420"/>
            <a:ext cx="69807" cy="69807"/>
          </a:xfrm>
          <a:prstGeom prst="ellipse">
            <a:avLst/>
          </a:prstGeom>
          <a:solidFill>
            <a:srgbClr val="ADADAD"/>
          </a:solidFill>
          <a:ln w="28575"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1B089AA-9F11-49E6-8FF8-B2263451E501}"/>
              </a:ext>
            </a:extLst>
          </p:cNvPr>
          <p:cNvSpPr/>
          <p:nvPr/>
        </p:nvSpPr>
        <p:spPr>
          <a:xfrm>
            <a:off x="4774003" y="4418987"/>
            <a:ext cx="69807" cy="69807"/>
          </a:xfrm>
          <a:prstGeom prst="ellipse">
            <a:avLst/>
          </a:prstGeom>
          <a:solidFill>
            <a:srgbClr val="ADADAD"/>
          </a:solidFill>
          <a:ln w="28575"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D218BC8-85FE-47DB-AB46-1370BB44AD8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56023" y="2656513"/>
            <a:ext cx="2528201" cy="179737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4A73B31-9831-464F-89FA-722637D00F8C}"/>
              </a:ext>
            </a:extLst>
          </p:cNvPr>
          <p:cNvCxnSpPr>
            <a:cxnSpLocks/>
            <a:stCxn id="131" idx="6"/>
          </p:cNvCxnSpPr>
          <p:nvPr/>
        </p:nvCxnSpPr>
        <p:spPr bwMode="auto">
          <a:xfrm>
            <a:off x="2256023" y="3527324"/>
            <a:ext cx="2507141" cy="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모서리가 둥근 직사각형 1">
            <a:extLst>
              <a:ext uri="{FF2B5EF4-FFF2-40B4-BE49-F238E27FC236}">
                <a16:creationId xmlns:a16="http://schemas.microsoft.com/office/drawing/2014/main" id="{C5178156-4F5F-406D-B572-EC674522A1F2}"/>
              </a:ext>
            </a:extLst>
          </p:cNvPr>
          <p:cNvSpPr/>
          <p:nvPr/>
        </p:nvSpPr>
        <p:spPr>
          <a:xfrm>
            <a:off x="1061982" y="2372187"/>
            <a:ext cx="1027731" cy="540060"/>
          </a:xfrm>
          <a:prstGeom prst="roundRect">
            <a:avLst/>
          </a:prstGeom>
          <a:solidFill>
            <a:srgbClr val="FFD01B"/>
          </a:solidFill>
          <a:ln w="28575">
            <a:solidFill>
              <a:srgbClr val="FFD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TextBox 43">
            <a:extLst>
              <a:ext uri="{FF2B5EF4-FFF2-40B4-BE49-F238E27FC236}">
                <a16:creationId xmlns:a16="http://schemas.microsoft.com/office/drawing/2014/main" id="{499AAE0A-868A-4503-A008-C9E21F82BE5F}"/>
              </a:ext>
            </a:extLst>
          </p:cNvPr>
          <p:cNvSpPr txBox="1"/>
          <p:nvPr/>
        </p:nvSpPr>
        <p:spPr>
          <a:xfrm>
            <a:off x="1061982" y="2447097"/>
            <a:ext cx="10277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135÷5</a:t>
            </a:r>
          </a:p>
        </p:txBody>
      </p:sp>
      <p:sp>
        <p:nvSpPr>
          <p:cNvPr id="126" name="모서리가 둥근 직사각형 1">
            <a:extLst>
              <a:ext uri="{FF2B5EF4-FFF2-40B4-BE49-F238E27FC236}">
                <a16:creationId xmlns:a16="http://schemas.microsoft.com/office/drawing/2014/main" id="{DB1A6BE6-CAE7-436A-AD05-72F66A849371}"/>
              </a:ext>
            </a:extLst>
          </p:cNvPr>
          <p:cNvSpPr/>
          <p:nvPr/>
        </p:nvSpPr>
        <p:spPr>
          <a:xfrm>
            <a:off x="1061982" y="3260055"/>
            <a:ext cx="1027731" cy="540060"/>
          </a:xfrm>
          <a:prstGeom prst="roundRect">
            <a:avLst/>
          </a:prstGeom>
          <a:solidFill>
            <a:srgbClr val="FFD01B"/>
          </a:solidFill>
          <a:ln w="28575">
            <a:solidFill>
              <a:srgbClr val="FFD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TextBox 43">
            <a:extLst>
              <a:ext uri="{FF2B5EF4-FFF2-40B4-BE49-F238E27FC236}">
                <a16:creationId xmlns:a16="http://schemas.microsoft.com/office/drawing/2014/main" id="{CCCB5B88-1709-4E88-A439-10125EEB7F91}"/>
              </a:ext>
            </a:extLst>
          </p:cNvPr>
          <p:cNvSpPr txBox="1"/>
          <p:nvPr/>
        </p:nvSpPr>
        <p:spPr>
          <a:xfrm>
            <a:off x="1061982" y="3334965"/>
            <a:ext cx="10277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126÷3</a:t>
            </a:r>
          </a:p>
        </p:txBody>
      </p:sp>
      <p:sp>
        <p:nvSpPr>
          <p:cNvPr id="128" name="모서리가 둥근 직사각형 1">
            <a:extLst>
              <a:ext uri="{FF2B5EF4-FFF2-40B4-BE49-F238E27FC236}">
                <a16:creationId xmlns:a16="http://schemas.microsoft.com/office/drawing/2014/main" id="{8945DE10-B292-4ECC-9AF3-4B369516B5D1}"/>
              </a:ext>
            </a:extLst>
          </p:cNvPr>
          <p:cNvSpPr/>
          <p:nvPr/>
        </p:nvSpPr>
        <p:spPr>
          <a:xfrm>
            <a:off x="1061982" y="4151671"/>
            <a:ext cx="1027731" cy="540060"/>
          </a:xfrm>
          <a:prstGeom prst="roundRect">
            <a:avLst/>
          </a:prstGeom>
          <a:solidFill>
            <a:srgbClr val="FFD01B"/>
          </a:solidFill>
          <a:ln w="28575">
            <a:solidFill>
              <a:srgbClr val="FFD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TextBox 43">
            <a:extLst>
              <a:ext uri="{FF2B5EF4-FFF2-40B4-BE49-F238E27FC236}">
                <a16:creationId xmlns:a16="http://schemas.microsoft.com/office/drawing/2014/main" id="{C51622F4-7503-4969-8F3A-A697A0B3915F}"/>
              </a:ext>
            </a:extLst>
          </p:cNvPr>
          <p:cNvSpPr txBox="1"/>
          <p:nvPr/>
        </p:nvSpPr>
        <p:spPr>
          <a:xfrm>
            <a:off x="1061982" y="4226581"/>
            <a:ext cx="10277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214÷2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036B2F15-A773-4606-A97B-7E9E499D72C3}"/>
              </a:ext>
            </a:extLst>
          </p:cNvPr>
          <p:cNvSpPr/>
          <p:nvPr/>
        </p:nvSpPr>
        <p:spPr>
          <a:xfrm>
            <a:off x="2186216" y="2604551"/>
            <a:ext cx="69807" cy="69807"/>
          </a:xfrm>
          <a:prstGeom prst="ellipse">
            <a:avLst/>
          </a:prstGeom>
          <a:solidFill>
            <a:srgbClr val="ADADAD"/>
          </a:solidFill>
          <a:ln w="28575"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4996856-75AD-4272-AE9D-272F1F4EE19B}"/>
              </a:ext>
            </a:extLst>
          </p:cNvPr>
          <p:cNvSpPr/>
          <p:nvPr/>
        </p:nvSpPr>
        <p:spPr>
          <a:xfrm>
            <a:off x="2186216" y="3492420"/>
            <a:ext cx="69807" cy="69807"/>
          </a:xfrm>
          <a:prstGeom prst="ellipse">
            <a:avLst/>
          </a:prstGeom>
          <a:solidFill>
            <a:srgbClr val="ADADAD"/>
          </a:solidFill>
          <a:ln w="28575"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86D1DFC1-572F-46E9-B8E2-D397B67D8863}"/>
              </a:ext>
            </a:extLst>
          </p:cNvPr>
          <p:cNvSpPr/>
          <p:nvPr/>
        </p:nvSpPr>
        <p:spPr>
          <a:xfrm>
            <a:off x="2186216" y="4418987"/>
            <a:ext cx="69807" cy="69807"/>
          </a:xfrm>
          <a:prstGeom prst="ellipse">
            <a:avLst/>
          </a:prstGeom>
          <a:solidFill>
            <a:srgbClr val="ADADAD"/>
          </a:solidFill>
          <a:ln w="28575"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82F91B9-ED36-4649-90A4-355E67BF9E09}"/>
              </a:ext>
            </a:extLst>
          </p:cNvPr>
          <p:cNvCxnSpPr>
            <a:cxnSpLocks/>
          </p:cNvCxnSpPr>
          <p:nvPr/>
        </p:nvCxnSpPr>
        <p:spPr bwMode="auto">
          <a:xfrm flipV="1">
            <a:off x="2251384" y="2627859"/>
            <a:ext cx="2528201" cy="179737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TextBox 43">
            <a:extLst>
              <a:ext uri="{FF2B5EF4-FFF2-40B4-BE49-F238E27FC236}">
                <a16:creationId xmlns:a16="http://schemas.microsoft.com/office/drawing/2014/main" id="{6F5356E9-12E0-4A30-A0E7-ECFEFA1E584B}"/>
              </a:ext>
            </a:extLst>
          </p:cNvPr>
          <p:cNvSpPr txBox="1"/>
          <p:nvPr/>
        </p:nvSpPr>
        <p:spPr>
          <a:xfrm>
            <a:off x="1104225" y="4493853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107</a:t>
            </a:r>
          </a:p>
        </p:txBody>
      </p:sp>
      <p:sp>
        <p:nvSpPr>
          <p:cNvPr id="151" name="TextBox 43">
            <a:extLst>
              <a:ext uri="{FF2B5EF4-FFF2-40B4-BE49-F238E27FC236}">
                <a16:creationId xmlns:a16="http://schemas.microsoft.com/office/drawing/2014/main" id="{0992002B-E51A-4072-9C54-9B063029FE81}"/>
              </a:ext>
            </a:extLst>
          </p:cNvPr>
          <p:cNvSpPr txBox="1"/>
          <p:nvPr/>
        </p:nvSpPr>
        <p:spPr>
          <a:xfrm>
            <a:off x="4990338" y="4493853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27</a:t>
            </a:r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id="{20BB19F5-57EE-4AE3-A675-9AA7F69FC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203D339-C209-4D27-B511-0F4D2650E076}"/>
              </a:ext>
            </a:extLst>
          </p:cNvPr>
          <p:cNvGrpSpPr/>
          <p:nvPr/>
        </p:nvGrpSpPr>
        <p:grpSpPr>
          <a:xfrm>
            <a:off x="438388" y="3717431"/>
            <a:ext cx="6185840" cy="1483851"/>
            <a:chOff x="438388" y="3717431"/>
            <a:chExt cx="6185840" cy="1483851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217699C-7A6B-4ED4-891E-E641AE2945B4}"/>
                </a:ext>
              </a:extLst>
            </p:cNvPr>
            <p:cNvSpPr/>
            <p:nvPr/>
          </p:nvSpPr>
          <p:spPr>
            <a:xfrm>
              <a:off x="438388" y="3864134"/>
              <a:ext cx="6185840" cy="11490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4" name="모서리가 둥근 직사각형 29">
              <a:extLst>
                <a:ext uri="{FF2B5EF4-FFF2-40B4-BE49-F238E27FC236}">
                  <a16:creationId xmlns:a16="http://schemas.microsoft.com/office/drawing/2014/main" id="{7330E253-5CF1-4AE1-85EA-BC8552746D6D}"/>
                </a:ext>
              </a:extLst>
            </p:cNvPr>
            <p:cNvSpPr/>
            <p:nvPr/>
          </p:nvSpPr>
          <p:spPr>
            <a:xfrm>
              <a:off x="569334" y="371743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5" name="직각 삼각형 84">
              <a:extLst>
                <a:ext uri="{FF2B5EF4-FFF2-40B4-BE49-F238E27FC236}">
                  <a16:creationId xmlns:a16="http://schemas.microsoft.com/office/drawing/2014/main" id="{25BEAB37-372C-47DE-98C2-D67A0DFC570D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4FCB798-F395-413E-A486-B7E807BC5F78}"/>
              </a:ext>
            </a:extLst>
          </p:cNvPr>
          <p:cNvSpPr txBox="1"/>
          <p:nvPr/>
        </p:nvSpPr>
        <p:spPr>
          <a:xfrm>
            <a:off x="740508" y="4063981"/>
            <a:ext cx="2393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135÷5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189÷7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＝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27 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126÷3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252÷6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＝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42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214÷2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428÷4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＝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107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4">
            <a:extLst>
              <a:ext uri="{FF2B5EF4-FFF2-40B4-BE49-F238E27FC236}">
                <a16:creationId xmlns:a16="http://schemas.microsoft.com/office/drawing/2014/main" id="{D7362043-6A4D-48DA-A1B8-445498ADB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94" y="4187564"/>
            <a:ext cx="94628" cy="106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:a16="http://schemas.microsoft.com/office/drawing/2014/main" id="{67E9044B-1E8A-40B5-99E5-DE859D884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94" y="4439318"/>
            <a:ext cx="94628" cy="106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>
            <a:extLst>
              <a:ext uri="{FF2B5EF4-FFF2-40B4-BE49-F238E27FC236}">
                <a16:creationId xmlns:a16="http://schemas.microsoft.com/office/drawing/2014/main" id="{FDD160CD-9D97-456D-B336-B5948A722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94" y="4686213"/>
            <a:ext cx="94628" cy="106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51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rcRect l="41154" t="263" r="1"/>
          <a:stretch/>
        </p:blipFill>
        <p:spPr>
          <a:xfrm>
            <a:off x="431540" y="1700808"/>
            <a:ext cx="3125275" cy="3751605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27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640123"/>
            <a:ext cx="33123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두꺼운 도화지는 몇 장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660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19972" y="2083722"/>
            <a:ext cx="180020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440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있습니다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991" y="2258041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4637355" y="13296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33" name="Picture 37">
            <a:extLst>
              <a:ext uri="{FF2B5EF4-FFF2-40B4-BE49-F238E27FC236}">
                <a16:creationId xmlns:a16="http://schemas.microsoft.com/office/drawing/2014/main" id="{2E29C9D5-18AC-42BE-A45E-A0C3527D7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83" y="491391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41C0326D-D5FE-484D-864B-67678925B4B7}"/>
              </a:ext>
            </a:extLst>
          </p:cNvPr>
          <p:cNvSpPr/>
          <p:nvPr/>
        </p:nvSpPr>
        <p:spPr>
          <a:xfrm>
            <a:off x="2875673" y="4996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527F86-45D9-4FAC-A49D-A53B2EF67D7E}"/>
              </a:ext>
            </a:extLst>
          </p:cNvPr>
          <p:cNvGrpSpPr/>
          <p:nvPr/>
        </p:nvGrpSpPr>
        <p:grpSpPr>
          <a:xfrm>
            <a:off x="4969897" y="1362785"/>
            <a:ext cx="1963391" cy="256491"/>
            <a:chOff x="1703513" y="260648"/>
            <a:chExt cx="1963391" cy="25649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CBF4BF7-C311-4B86-B625-03DAFF840ACB}"/>
                </a:ext>
              </a:extLst>
            </p:cNvPr>
            <p:cNvSpPr/>
            <p:nvPr/>
          </p:nvSpPr>
          <p:spPr>
            <a:xfrm>
              <a:off x="2371678" y="2606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B363068-F474-4CD5-BA5E-3D092B8CB5A6}"/>
                </a:ext>
              </a:extLst>
            </p:cNvPr>
            <p:cNvSpPr/>
            <p:nvPr/>
          </p:nvSpPr>
          <p:spPr>
            <a:xfrm>
              <a:off x="1703513" y="26064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E3B3CEC-5EF9-4017-808A-2E32CC37D29C}"/>
                </a:ext>
              </a:extLst>
            </p:cNvPr>
            <p:cNvSpPr/>
            <p:nvPr/>
          </p:nvSpPr>
          <p:spPr>
            <a:xfrm>
              <a:off x="3036163" y="2615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E30AF859-D7B7-4130-AFE1-38D23ECD25F7}"/>
              </a:ext>
            </a:extLst>
          </p:cNvPr>
          <p:cNvSpPr/>
          <p:nvPr/>
        </p:nvSpPr>
        <p:spPr>
          <a:xfrm>
            <a:off x="189725" y="17272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8558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SA32208.psd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17A64439-54A3-46FC-AF7F-851BD84B64D2}"/>
              </a:ext>
            </a:extLst>
          </p:cNvPr>
          <p:cNvSpPr txBox="1"/>
          <p:nvPr/>
        </p:nvSpPr>
        <p:spPr>
          <a:xfrm>
            <a:off x="473832" y="1780589"/>
            <a:ext cx="17019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도화지 </a:t>
            </a:r>
            <a:r>
              <a:rPr lang="en-US" altLang="ko-KR" sz="1900" dirty="0">
                <a:latin typeface="+mn-ea"/>
                <a:ea typeface="+mn-ea"/>
              </a:rPr>
              <a:t>440</a:t>
            </a:r>
            <a:r>
              <a:rPr lang="ko-KR" altLang="en-US" sz="1900" dirty="0" smtClean="0">
                <a:latin typeface="+mn-ea"/>
                <a:ea typeface="+mn-ea"/>
              </a:rPr>
              <a:t>장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4</a:t>
            </a:r>
            <a:r>
              <a:rPr lang="ko-KR" altLang="en-US" sz="1900" dirty="0" smtClean="0">
                <a:latin typeface="+mn-ea"/>
                <a:ea typeface="+mn-ea"/>
              </a:rPr>
              <a:t>개 반</a:t>
            </a:r>
            <a:endParaRPr lang="ko-KR" altLang="en-US" sz="1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7138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suh_p_0302_02_0009_401_1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35A1134-3398-4D1A-8AB2-D7478BB708AB}"/>
              </a:ext>
            </a:extLst>
          </p:cNvPr>
          <p:cNvSpPr txBox="1"/>
          <p:nvPr/>
        </p:nvSpPr>
        <p:spPr>
          <a:xfrm>
            <a:off x="553146" y="1412776"/>
            <a:ext cx="625110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모눈종이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375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한 명당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장씩 나누어 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모눈종이를 몇 명에게 나누어 줄 수 있는지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18C9577-01EA-426F-91C4-83B0FE301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159102B-25D9-4BE6-B68D-F57FE4A6FEA1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주어진 것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id="{9A05249E-D982-4310-ADA8-6C448E0C7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id="{B5D27518-F667-4210-AE45-0B0C8F598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A3C98529-9210-4B5E-96CE-5808C9087E79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677C357-D16C-4C99-8A96-A2FB76FC8B5A}"/>
              </a:ext>
            </a:extLst>
          </p:cNvPr>
          <p:cNvSpPr/>
          <p:nvPr/>
        </p:nvSpPr>
        <p:spPr>
          <a:xfrm>
            <a:off x="5549910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1">
            <a:extLst>
              <a:ext uri="{FF2B5EF4-FFF2-40B4-BE49-F238E27FC236}">
                <a16:creationId xmlns:a16="http://schemas.microsoft.com/office/drawing/2014/main" id="{19D1D629-9234-4EDF-B9BC-21CAE49B2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484" y="2174425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EA9D2B4-AE88-4261-A7B8-1BB5053DA622}"/>
              </a:ext>
            </a:extLst>
          </p:cNvPr>
          <p:cNvCxnSpPr>
            <a:cxnSpLocks/>
          </p:cNvCxnSpPr>
          <p:nvPr/>
        </p:nvCxnSpPr>
        <p:spPr bwMode="auto">
          <a:xfrm>
            <a:off x="638940" y="1747417"/>
            <a:ext cx="6046577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9" name="Picture 40">
            <a:extLst>
              <a:ext uri="{FF2B5EF4-FFF2-40B4-BE49-F238E27FC236}">
                <a16:creationId xmlns:a16="http://schemas.microsoft.com/office/drawing/2014/main" id="{BD903D9B-1F75-43B3-8C4B-0BDA42BE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788" y="217442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4FE4162-21A4-4CEA-BCDE-CF337A42268D}"/>
              </a:ext>
            </a:extLst>
          </p:cNvPr>
          <p:cNvCxnSpPr>
            <a:cxnSpLocks/>
          </p:cNvCxnSpPr>
          <p:nvPr/>
        </p:nvCxnSpPr>
        <p:spPr bwMode="auto">
          <a:xfrm>
            <a:off x="638940" y="2039455"/>
            <a:ext cx="573326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E8BD1D39-4867-4346-93DC-F350FCF6E66B}"/>
              </a:ext>
            </a:extLst>
          </p:cNvPr>
          <p:cNvSpPr/>
          <p:nvPr/>
        </p:nvSpPr>
        <p:spPr>
          <a:xfrm>
            <a:off x="6585661" y="23016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3">
            <a:extLst>
              <a:ext uri="{FF2B5EF4-FFF2-40B4-BE49-F238E27FC236}">
                <a16:creationId xmlns:a16="http://schemas.microsoft.com/office/drawing/2014/main" id="{05BC3DF8-325A-4BF7-B9C2-4D9CB5E8C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84" y="286007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82C9650C-473F-4D6F-98CC-74FE381CF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84" y="344498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5AFD528-2F16-4FE3-8DE6-EB63471795C0}"/>
              </a:ext>
            </a:extLst>
          </p:cNvPr>
          <p:cNvSpPr txBox="1"/>
          <p:nvPr/>
        </p:nvSpPr>
        <p:spPr>
          <a:xfrm>
            <a:off x="2871619" y="2860077"/>
            <a:ext cx="16134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375÷5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>
            <a:extLst>
              <a:ext uri="{FF2B5EF4-FFF2-40B4-BE49-F238E27FC236}">
                <a16:creationId xmlns:a16="http://schemas.microsoft.com/office/drawing/2014/main" id="{6ADCE8F5-0507-42E4-896A-16AB68221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260" y="27269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BFA24A8B-5D50-47D7-9EF8-8151AB2EF426}"/>
              </a:ext>
            </a:extLst>
          </p:cNvPr>
          <p:cNvSpPr txBox="1"/>
          <p:nvPr/>
        </p:nvSpPr>
        <p:spPr>
          <a:xfrm>
            <a:off x="2878644" y="3440323"/>
            <a:ext cx="61323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4">
            <a:extLst>
              <a:ext uri="{FF2B5EF4-FFF2-40B4-BE49-F238E27FC236}">
                <a16:creationId xmlns:a16="http://schemas.microsoft.com/office/drawing/2014/main" id="{08781917-26B2-4BD4-9EA8-C83CAD923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576" y="32481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B70D5ED9-6D06-48A2-8590-DC52586C2CEC}"/>
              </a:ext>
            </a:extLst>
          </p:cNvPr>
          <p:cNvSpPr txBox="1"/>
          <p:nvPr/>
        </p:nvSpPr>
        <p:spPr>
          <a:xfrm>
            <a:off x="3443032" y="3440323"/>
            <a:ext cx="6865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명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871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3">
            <a:extLst>
              <a:ext uri="{FF2B5EF4-FFF2-40B4-BE49-F238E27FC236}">
                <a16:creationId xmlns:a16="http://schemas.microsoft.com/office/drawing/2014/main" id="{05BC3DF8-325A-4BF7-B9C2-4D9CB5E8C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84" y="286007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">
            <a:extLst>
              <a:ext uri="{FF2B5EF4-FFF2-40B4-BE49-F238E27FC236}">
                <a16:creationId xmlns:a16="http://schemas.microsoft.com/office/drawing/2014/main" id="{82C9650C-473F-4D6F-98CC-74FE381CF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84" y="3444981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35AFD528-2F16-4FE3-8DE6-EB63471795C0}"/>
              </a:ext>
            </a:extLst>
          </p:cNvPr>
          <p:cNvSpPr txBox="1"/>
          <p:nvPr/>
        </p:nvSpPr>
        <p:spPr>
          <a:xfrm>
            <a:off x="2871619" y="2860077"/>
            <a:ext cx="161345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375÷5</a:t>
            </a:r>
            <a:r>
              <a:rPr lang="ko-KR" altLang="en-US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4">
            <a:extLst>
              <a:ext uri="{FF2B5EF4-FFF2-40B4-BE49-F238E27FC236}">
                <a16:creationId xmlns:a16="http://schemas.microsoft.com/office/drawing/2014/main" id="{6ADCE8F5-0507-42E4-896A-16AB68221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260" y="27269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FA24A8B-5D50-47D7-9EF8-8151AB2EF426}"/>
              </a:ext>
            </a:extLst>
          </p:cNvPr>
          <p:cNvSpPr txBox="1"/>
          <p:nvPr/>
        </p:nvSpPr>
        <p:spPr>
          <a:xfrm>
            <a:off x="2878644" y="3440323"/>
            <a:ext cx="61323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9FE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ko-KR" altLang="en-US" sz="1900" b="1" dirty="0">
              <a:solidFill>
                <a:srgbClr val="009FE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4">
            <a:extLst>
              <a:ext uri="{FF2B5EF4-FFF2-40B4-BE49-F238E27FC236}">
                <a16:creationId xmlns:a16="http://schemas.microsoft.com/office/drawing/2014/main" id="{08781917-26B2-4BD4-9EA8-C83CAD923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576" y="32481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43">
            <a:extLst>
              <a:ext uri="{FF2B5EF4-FFF2-40B4-BE49-F238E27FC236}">
                <a16:creationId xmlns:a16="http://schemas.microsoft.com/office/drawing/2014/main" id="{B70D5ED9-6D06-48A2-8590-DC52586C2CEC}"/>
              </a:ext>
            </a:extLst>
          </p:cNvPr>
          <p:cNvSpPr txBox="1"/>
          <p:nvPr/>
        </p:nvSpPr>
        <p:spPr>
          <a:xfrm>
            <a:off x="3443032" y="3440323"/>
            <a:ext cx="6865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명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suh_p_0302_02_0009_401_1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35A1134-3398-4D1A-8AB2-D7478BB708AB}"/>
              </a:ext>
            </a:extLst>
          </p:cNvPr>
          <p:cNvSpPr txBox="1"/>
          <p:nvPr/>
        </p:nvSpPr>
        <p:spPr>
          <a:xfrm>
            <a:off x="553146" y="1412776"/>
            <a:ext cx="625110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모눈종이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375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한 명당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장씩 나누어 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모눈종이를 몇 명에게 나누어 줄 수 있는지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818C9577-01EA-426F-91C4-83B0FE301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id="{9A05249E-D982-4310-ADA8-6C448E0C7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id="{B5D27518-F667-4210-AE45-0B0C8F598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EA9D2B4-AE88-4261-A7B8-1BB5053DA622}"/>
              </a:ext>
            </a:extLst>
          </p:cNvPr>
          <p:cNvCxnSpPr>
            <a:cxnSpLocks/>
          </p:cNvCxnSpPr>
          <p:nvPr/>
        </p:nvCxnSpPr>
        <p:spPr bwMode="auto">
          <a:xfrm>
            <a:off x="638940" y="1747417"/>
            <a:ext cx="6046577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4FE4162-21A4-4CEA-BCDE-CF337A42268D}"/>
              </a:ext>
            </a:extLst>
          </p:cNvPr>
          <p:cNvCxnSpPr>
            <a:cxnSpLocks/>
          </p:cNvCxnSpPr>
          <p:nvPr/>
        </p:nvCxnSpPr>
        <p:spPr bwMode="auto">
          <a:xfrm>
            <a:off x="638940" y="2039455"/>
            <a:ext cx="5733260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직사각형 21">
            <a:extLst>
              <a:ext uri="{FF2B5EF4-FFF2-40B4-BE49-F238E27FC236}">
                <a16:creationId xmlns:a16="http://schemas.microsoft.com/office/drawing/2014/main" id="{C9ABF1A5-DFB1-43BA-AA27-5DD937AEC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28B020B-9A71-45F1-A0A5-5DB089D30E13}"/>
              </a:ext>
            </a:extLst>
          </p:cNvPr>
          <p:cNvGrpSpPr/>
          <p:nvPr/>
        </p:nvGrpSpPr>
        <p:grpSpPr>
          <a:xfrm>
            <a:off x="287524" y="3053937"/>
            <a:ext cx="6444716" cy="2147345"/>
            <a:chOff x="287524" y="3053937"/>
            <a:chExt cx="6444716" cy="214734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B621464-2BCB-4F85-A264-C4BF775512DA}"/>
                </a:ext>
              </a:extLst>
            </p:cNvPr>
            <p:cNvSpPr/>
            <p:nvPr/>
          </p:nvSpPr>
          <p:spPr>
            <a:xfrm>
              <a:off x="287524" y="3207140"/>
              <a:ext cx="6444716" cy="180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2" name="모서리가 둥근 직사각형 29">
              <a:extLst>
                <a:ext uri="{FF2B5EF4-FFF2-40B4-BE49-F238E27FC236}">
                  <a16:creationId xmlns:a16="http://schemas.microsoft.com/office/drawing/2014/main" id="{4CDD6A7D-3BD2-4E61-BF62-E341C9DEDB0C}"/>
                </a:ext>
              </a:extLst>
            </p:cNvPr>
            <p:cNvSpPr/>
            <p:nvPr/>
          </p:nvSpPr>
          <p:spPr>
            <a:xfrm>
              <a:off x="397082" y="305393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id="{F6CB7C96-5119-4808-A0F1-2D5EED8A7BCF}"/>
                </a:ext>
              </a:extLst>
            </p:cNvPr>
            <p:cNvSpPr/>
            <p:nvPr/>
          </p:nvSpPr>
          <p:spPr>
            <a:xfrm flipH="1" flipV="1">
              <a:off x="5155755" y="5013175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C32D2AE-329F-491C-A9EC-1EC6C9FE0179}"/>
              </a:ext>
            </a:extLst>
          </p:cNvPr>
          <p:cNvSpPr txBox="1"/>
          <p:nvPr/>
        </p:nvSpPr>
        <p:spPr>
          <a:xfrm>
            <a:off x="499134" y="3560772"/>
            <a:ext cx="44488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모눈종이 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375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장을 한 명당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5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장씩 똑같이 나누어 주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므로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375</a:t>
            </a:r>
            <a:r>
              <a:rPr kumimoji="1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÷5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입니다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따라서 모눈종이를 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5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장씩 모두 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75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명에게 나누어 줄 수 있습니다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1" lang="ko-KR" altLang="en-US" sz="16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A9670D3-64D2-499C-B039-38CFA65FDB09}"/>
              </a:ext>
            </a:extLst>
          </p:cNvPr>
          <p:cNvGrpSpPr/>
          <p:nvPr/>
        </p:nvGrpSpPr>
        <p:grpSpPr>
          <a:xfrm>
            <a:off x="4971437" y="3207140"/>
            <a:ext cx="1368152" cy="1791819"/>
            <a:chOff x="468963" y="3046879"/>
            <a:chExt cx="1368152" cy="1791819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28CDAF0-B655-4C7D-9FD5-CA77CD846D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880" y="3429686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F5A8C0-18AF-4744-9462-B70EAC3F3076}"/>
                </a:ext>
              </a:extLst>
            </p:cNvPr>
            <p:cNvSpPr txBox="1"/>
            <p:nvPr/>
          </p:nvSpPr>
          <p:spPr>
            <a:xfrm>
              <a:off x="872207" y="3344379"/>
              <a:ext cx="96490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3 7 5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62FA766-5177-4162-AA9B-80BF7ADCE4C8}"/>
                </a:ext>
              </a:extLst>
            </p:cNvPr>
            <p:cNvSpPr txBox="1"/>
            <p:nvPr/>
          </p:nvSpPr>
          <p:spPr>
            <a:xfrm>
              <a:off x="468963" y="3344379"/>
              <a:ext cx="362282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378944A-4462-4C4F-B723-76782F50A80B}"/>
                </a:ext>
              </a:extLst>
            </p:cNvPr>
            <p:cNvSpPr/>
            <p:nvPr/>
          </p:nvSpPr>
          <p:spPr>
            <a:xfrm>
              <a:off x="670870" y="3278988"/>
              <a:ext cx="3016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D5817FCD-3CDE-4FF7-AE31-C3AF6AED63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905" y="3970320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B73D6B0-0DC5-4E12-B7A0-19ADCB30132C}"/>
                </a:ext>
              </a:extLst>
            </p:cNvPr>
            <p:cNvSpPr txBox="1"/>
            <p:nvPr/>
          </p:nvSpPr>
          <p:spPr>
            <a:xfrm>
              <a:off x="870254" y="3593902"/>
              <a:ext cx="67882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3 5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F121F01-7358-4718-8C19-F32945809241}"/>
                </a:ext>
              </a:extLst>
            </p:cNvPr>
            <p:cNvSpPr txBox="1"/>
            <p:nvPr/>
          </p:nvSpPr>
          <p:spPr>
            <a:xfrm>
              <a:off x="1125507" y="3877651"/>
              <a:ext cx="66520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</a:t>
              </a: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31DA796C-3016-4459-86F2-56D4D3BE8E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067" y="4528360"/>
              <a:ext cx="93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E98105B-F89E-483C-A266-BBC11A86D6B3}"/>
                </a:ext>
              </a:extLst>
            </p:cNvPr>
            <p:cNvSpPr txBox="1"/>
            <p:nvPr/>
          </p:nvSpPr>
          <p:spPr>
            <a:xfrm>
              <a:off x="1387065" y="4424674"/>
              <a:ext cx="32403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A3A7418-8CEE-43F6-83FE-62917C0A3875}"/>
                </a:ext>
              </a:extLst>
            </p:cNvPr>
            <p:cNvSpPr txBox="1"/>
            <p:nvPr/>
          </p:nvSpPr>
          <p:spPr>
            <a:xfrm>
              <a:off x="1125507" y="4140925"/>
              <a:ext cx="691960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2 5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34CE6A8-B354-42C7-AACD-7A4F254A430B}"/>
                </a:ext>
              </a:extLst>
            </p:cNvPr>
            <p:cNvSpPr txBox="1"/>
            <p:nvPr/>
          </p:nvSpPr>
          <p:spPr>
            <a:xfrm>
              <a:off x="1146863" y="3046879"/>
              <a:ext cx="654248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600" spc="3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solidFill>
                    <a:srgbClr val="E5018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600" b="1" spc="300" dirty="0">
                <a:solidFill>
                  <a:srgbClr val="E501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9" name="Picture 41">
            <a:extLst>
              <a:ext uri="{FF2B5EF4-FFF2-40B4-BE49-F238E27FC236}">
                <a16:creationId xmlns:a16="http://schemas.microsoft.com/office/drawing/2014/main" id="{19D1D629-9234-4EDF-B9BC-21CAE49B2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484" y="2174425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0">
            <a:extLst>
              <a:ext uri="{FF2B5EF4-FFF2-40B4-BE49-F238E27FC236}">
                <a16:creationId xmlns:a16="http://schemas.microsoft.com/office/drawing/2014/main" id="{BD903D9B-1F75-43B3-8C4B-0BDA42BE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788" y="217442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74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suh_p_0302_02_0009_401_1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350F5B10-0256-466E-9745-7D81F2557FF5}"/>
              </a:ext>
            </a:extLst>
          </p:cNvPr>
          <p:cNvSpPr txBox="1"/>
          <p:nvPr/>
        </p:nvSpPr>
        <p:spPr>
          <a:xfrm>
            <a:off x="553148" y="1417269"/>
            <a:ext cx="62511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tabLst>
                <a:tab pos="276860" algn="l"/>
                <a:tab pos="3059430" algn="r"/>
                <a:tab pos="276860" algn="l"/>
                <a:tab pos="3059430" algn="r"/>
              </a:tabLst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나눗셈의 몫의 차를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2B26EA75-DC57-44D3-827D-D8779850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id="{D2E47B38-1374-453F-9322-DB1B9645E789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02F941-B0E1-4192-AC48-A7C93EAA1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id="{32E43DCC-867B-4BAD-B7F8-AEA8AF1B61B8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FAEE22-B2B4-40B3-A0E4-8F6C943AA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id="{0AF8184D-7DF1-4A4E-877F-78E7FBF75D46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753F0C-BBDE-4327-A879-9F28105AC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id="{4576B963-E17B-459A-8766-43AE7B210323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C051E9-7F25-4EC4-9B35-F0EA6845F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0" name="순서도: 대체 처리 89">
            <a:extLst>
              <a:ext uri="{FF2B5EF4-FFF2-40B4-BE49-F238E27FC236}">
                <a16:creationId xmlns:a16="http://schemas.microsoft.com/office/drawing/2014/main" id="{9BB21B2F-2ACD-4FD4-8DFD-93D4A45A53B7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CA4C0B-BA84-4FA9-8010-C575775D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2" name="순서도: 대체 처리 91">
            <a:extLst>
              <a:ext uri="{FF2B5EF4-FFF2-40B4-BE49-F238E27FC236}">
                <a16:creationId xmlns:a16="http://schemas.microsoft.com/office/drawing/2014/main" id="{D7E5E458-B9D9-4EB6-AF6A-995B7D98C154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27D7B8-7EFA-4C1C-B8ED-40324AD05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4" name="순서도: 대체 처리 93">
            <a:extLst>
              <a:ext uri="{FF2B5EF4-FFF2-40B4-BE49-F238E27FC236}">
                <a16:creationId xmlns:a16="http://schemas.microsoft.com/office/drawing/2014/main" id="{027E4F85-0519-4544-8E39-4AF7CB760D10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8C72C28-4E17-4202-9B18-F0C6B3FD8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8" name="순서도: 대체 처리 97">
            <a:extLst>
              <a:ext uri="{FF2B5EF4-FFF2-40B4-BE49-F238E27FC236}">
                <a16:creationId xmlns:a16="http://schemas.microsoft.com/office/drawing/2014/main" id="{823DB5DB-4395-4893-8B81-A413740C038D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A519E0-61F5-440D-945B-522BDBFD9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2BFE4948-141B-420B-97F5-75BF5F8DCBB5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180A0F5-906F-4C32-8E96-7F0590093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71E4F7CF-8F3A-49C7-AC7F-5A519F458B4F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C9D298-D0E8-4B67-8071-68739578A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57" name="Picture 12">
            <a:extLst>
              <a:ext uri="{FF2B5EF4-FFF2-40B4-BE49-F238E27FC236}">
                <a16:creationId xmlns:a16="http://schemas.microsoft.com/office/drawing/2014/main" id="{08E77412-56BC-4464-95A2-D2AFE445F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>
            <a:extLst>
              <a:ext uri="{FF2B5EF4-FFF2-40B4-BE49-F238E27FC236}">
                <a16:creationId xmlns:a16="http://schemas.microsoft.com/office/drawing/2014/main" id="{FF49E360-8E97-46E8-ADDA-912A7D57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B36FCE34-5D15-4B48-ADAF-3333E4A445CE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9643A7F-B8FF-4A49-99A8-DA9B451386E2}"/>
              </a:ext>
            </a:extLst>
          </p:cNvPr>
          <p:cNvSpPr/>
          <p:nvPr/>
        </p:nvSpPr>
        <p:spPr>
          <a:xfrm>
            <a:off x="5681233" y="49376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0492CA-5971-4DB4-9985-6FA57B53230F}"/>
              </a:ext>
            </a:extLst>
          </p:cNvPr>
          <p:cNvSpPr txBox="1"/>
          <p:nvPr/>
        </p:nvSpPr>
        <p:spPr>
          <a:xfrm>
            <a:off x="7018371" y="1092168"/>
            <a:ext cx="212562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0219C79-FD14-4ADB-84F5-40A7AAD47A54}"/>
              </a:ext>
            </a:extLst>
          </p:cNvPr>
          <p:cNvSpPr txBox="1"/>
          <p:nvPr/>
        </p:nvSpPr>
        <p:spPr>
          <a:xfrm>
            <a:off x="3352919" y="3803500"/>
            <a:ext cx="52128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>
            <a:extLst>
              <a:ext uri="{FF2B5EF4-FFF2-40B4-BE49-F238E27FC236}">
                <a16:creationId xmlns:a16="http://schemas.microsoft.com/office/drawing/2014/main" id="{9C5A9BBE-0129-4B28-BC68-DDF342A76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419" y="36810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6C1F678C-2B16-455C-AFC4-44184BC1C011}"/>
              </a:ext>
            </a:extLst>
          </p:cNvPr>
          <p:cNvGrpSpPr/>
          <p:nvPr/>
        </p:nvGrpSpPr>
        <p:grpSpPr>
          <a:xfrm>
            <a:off x="1583944" y="2619705"/>
            <a:ext cx="1369362" cy="620656"/>
            <a:chOff x="3074177" y="2557848"/>
            <a:chExt cx="1369362" cy="62065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2351E74-367E-4E37-A244-6EE6BFED071B}"/>
                </a:ext>
              </a:extLst>
            </p:cNvPr>
            <p:cNvSpPr txBox="1"/>
            <p:nvPr/>
          </p:nvSpPr>
          <p:spPr>
            <a:xfrm>
              <a:off x="3332483" y="2671069"/>
              <a:ext cx="90243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848÷8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모서리가 둥근 직사각형 3">
              <a:extLst>
                <a:ext uri="{FF2B5EF4-FFF2-40B4-BE49-F238E27FC236}">
                  <a16:creationId xmlns:a16="http://schemas.microsoft.com/office/drawing/2014/main" id="{3123F66C-B55D-4FDB-9F02-5111A07C4218}"/>
                </a:ext>
              </a:extLst>
            </p:cNvPr>
            <p:cNvSpPr/>
            <p:nvPr/>
          </p:nvSpPr>
          <p:spPr>
            <a:xfrm>
              <a:off x="3074177" y="2557848"/>
              <a:ext cx="1369362" cy="620656"/>
            </a:xfrm>
            <a:prstGeom prst="roundRect">
              <a:avLst>
                <a:gd name="adj" fmla="val 7495"/>
              </a:avLst>
            </a:prstGeom>
            <a:noFill/>
            <a:ln w="28575">
              <a:solidFill>
                <a:srgbClr val="BBDE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97F0A3C-C08A-4EF5-A4C9-C729FDC692E9}"/>
              </a:ext>
            </a:extLst>
          </p:cNvPr>
          <p:cNvGrpSpPr/>
          <p:nvPr/>
        </p:nvGrpSpPr>
        <p:grpSpPr>
          <a:xfrm>
            <a:off x="4183769" y="2619705"/>
            <a:ext cx="1369362" cy="620656"/>
            <a:chOff x="3074177" y="2557848"/>
            <a:chExt cx="1369362" cy="62065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BB191C3-C681-4A60-8ED9-30F85D01A33E}"/>
                </a:ext>
              </a:extLst>
            </p:cNvPr>
            <p:cNvSpPr txBox="1"/>
            <p:nvPr/>
          </p:nvSpPr>
          <p:spPr>
            <a:xfrm>
              <a:off x="3332483" y="2671069"/>
              <a:ext cx="90243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136÷4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모서리가 둥근 직사각형 3">
              <a:extLst>
                <a:ext uri="{FF2B5EF4-FFF2-40B4-BE49-F238E27FC236}">
                  <a16:creationId xmlns:a16="http://schemas.microsoft.com/office/drawing/2014/main" id="{E4333E8E-2324-49C0-BC48-EB0D41E2E153}"/>
                </a:ext>
              </a:extLst>
            </p:cNvPr>
            <p:cNvSpPr/>
            <p:nvPr/>
          </p:nvSpPr>
          <p:spPr>
            <a:xfrm>
              <a:off x="3074177" y="2557848"/>
              <a:ext cx="1369362" cy="620656"/>
            </a:xfrm>
            <a:prstGeom prst="roundRect">
              <a:avLst>
                <a:gd name="adj" fmla="val 7495"/>
              </a:avLst>
            </a:prstGeom>
            <a:noFill/>
            <a:ln w="28575">
              <a:solidFill>
                <a:srgbClr val="BBDE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2361C6C-AF19-4366-9DE9-82FB86469BCC}"/>
              </a:ext>
            </a:extLst>
          </p:cNvPr>
          <p:cNvGrpSpPr/>
          <p:nvPr/>
        </p:nvGrpSpPr>
        <p:grpSpPr>
          <a:xfrm>
            <a:off x="467544" y="4078093"/>
            <a:ext cx="6156684" cy="1149316"/>
            <a:chOff x="467544" y="4078093"/>
            <a:chExt cx="6156684" cy="1149316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58B41BDD-B805-429F-BFAC-C4CBF6536E66}"/>
                </a:ext>
              </a:extLst>
            </p:cNvPr>
            <p:cNvGrpSpPr/>
            <p:nvPr/>
          </p:nvGrpSpPr>
          <p:grpSpPr>
            <a:xfrm>
              <a:off x="467544" y="4078093"/>
              <a:ext cx="6156684" cy="1149316"/>
              <a:chOff x="467544" y="4051966"/>
              <a:chExt cx="6156684" cy="114931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B0809263-0A1F-4777-938F-F2209E3CD267}"/>
                  </a:ext>
                </a:extLst>
              </p:cNvPr>
              <p:cNvSpPr/>
              <p:nvPr/>
            </p:nvSpPr>
            <p:spPr>
              <a:xfrm>
                <a:off x="467544" y="4216652"/>
                <a:ext cx="6156684" cy="79652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모서리가 둥근 직사각형 29">
                <a:extLst>
                  <a:ext uri="{FF2B5EF4-FFF2-40B4-BE49-F238E27FC236}">
                    <a16:creationId xmlns:a16="http://schemas.microsoft.com/office/drawing/2014/main" id="{864D1477-4A6B-4C84-83B5-F3944DC885DA}"/>
                  </a:ext>
                </a:extLst>
              </p:cNvPr>
              <p:cNvSpPr/>
              <p:nvPr/>
            </p:nvSpPr>
            <p:spPr>
              <a:xfrm>
                <a:off x="583043" y="4051966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07" name="직각 삼각형 106">
                <a:extLst>
                  <a:ext uri="{FF2B5EF4-FFF2-40B4-BE49-F238E27FC236}">
                    <a16:creationId xmlns:a16="http://schemas.microsoft.com/office/drawing/2014/main" id="{5031D17F-5F76-4CB8-BBD9-56F0F70E5AEB}"/>
                  </a:ext>
                </a:extLst>
              </p:cNvPr>
              <p:cNvSpPr/>
              <p:nvPr/>
            </p:nvSpPr>
            <p:spPr>
              <a:xfrm flipH="1" flipV="1">
                <a:off x="5155755" y="5013175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BD7EE02-0609-4A1E-AE83-1F2D00709675}"/>
                </a:ext>
              </a:extLst>
            </p:cNvPr>
            <p:cNvSpPr txBox="1"/>
            <p:nvPr/>
          </p:nvSpPr>
          <p:spPr>
            <a:xfrm>
              <a:off x="565762" y="4373843"/>
              <a:ext cx="43026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848÷8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106, 136÷4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34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두 나눗셈의 몫의 차는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106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34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72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51530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2">
            <a:extLst>
              <a:ext uri="{FF2B5EF4-FFF2-40B4-BE49-F238E27FC236}">
                <a16:creationId xmlns:a16="http://schemas.microsoft.com/office/drawing/2014/main" id="{351B1FD0-ED79-4013-A456-D70FA8DA2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62" y="189239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suh_p_0302_02_0009_401_1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BF06D008-C282-4BB4-BF37-80D9F8200B32}"/>
              </a:ext>
            </a:extLst>
          </p:cNvPr>
          <p:cNvSpPr txBox="1"/>
          <p:nvPr/>
        </p:nvSpPr>
        <p:spPr>
          <a:xfrm>
            <a:off x="553146" y="1340611"/>
            <a:ext cx="625110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나눗셈이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나누어떨어질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까지의 수 중에서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들어갈 수 있는 수를 모두 구해 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8D25E918-CCF8-46EB-99F5-ECA21BBD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2D3A79D-E13A-4E1D-89A9-5A77F3255AEC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주어진 것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7348A2F1-3AED-49FD-A8C2-2C0D448B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id="{7D9A87A0-8FA1-4DFF-9FCE-E94A647E7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4F761E15-90B1-4D1B-9ED7-2940536F6986}"/>
              </a:ext>
            </a:extLst>
          </p:cNvPr>
          <p:cNvSpPr/>
          <p:nvPr/>
        </p:nvSpPr>
        <p:spPr>
          <a:xfrm>
            <a:off x="44032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B57BC2B-432C-401D-B65F-C63A399EADC2}"/>
              </a:ext>
            </a:extLst>
          </p:cNvPr>
          <p:cNvSpPr/>
          <p:nvPr/>
        </p:nvSpPr>
        <p:spPr>
          <a:xfrm>
            <a:off x="5549910" y="500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id="{33D80739-CB07-4BEF-9FF5-3848F71CD24E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DB21577-29C2-426A-90D9-C45F3098D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7" name="순서도: 대체 처리 106">
            <a:extLst>
              <a:ext uri="{FF2B5EF4-FFF2-40B4-BE49-F238E27FC236}">
                <a16:creationId xmlns:a16="http://schemas.microsoft.com/office/drawing/2014/main" id="{6FE2CEC5-A92E-4294-982A-C44279581743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5AA3036-F762-40B6-99F1-8E9BB7C06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11D7C80C-DB83-4B8B-BCEA-9D547AD1763D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CD3709F-18E4-4DB9-86F8-05C3B679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FBFD05B6-F606-4BFA-98C7-05059D56479F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ECF9B2-92FD-4CFD-9A99-57B9456C5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5F40F989-A4B5-4BEA-A52F-CB52CF92A9C9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DD37FD3-5E24-454A-BF53-72FE78C14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AEE82909-083D-4492-85BC-1590F121A376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199E73B-D191-46C9-B1C0-F7CD58637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2824E326-D469-4761-99B0-0EC308E02DFE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3F4535D-8045-4CDE-9C0E-7FF5F0D6D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C197EA88-F424-4FBF-8729-7674332A6F90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6F27BDA-ED1C-484E-B49D-AEE3DB2E3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id="{EB6A60E8-6C2C-4EC2-95E1-059D3F2828EE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E8E46B0-0D01-49CF-B04C-DC466C4A2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3" name="순서도: 대체 처리 122">
            <a:extLst>
              <a:ext uri="{FF2B5EF4-FFF2-40B4-BE49-F238E27FC236}">
                <a16:creationId xmlns:a16="http://schemas.microsoft.com/office/drawing/2014/main" id="{3C40E9DE-4D37-4469-A178-27E60FA007B3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F99486D-A98A-4AAF-9029-E3803D4AD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125" name="Picture 41">
            <a:extLst>
              <a:ext uri="{FF2B5EF4-FFF2-40B4-BE49-F238E27FC236}">
                <a16:creationId xmlns:a16="http://schemas.microsoft.com/office/drawing/2014/main" id="{B890D3AA-2CE2-46D6-AA24-00CFF4F2D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606" y="232462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748D222-D13C-4AF0-A322-963C0534493D}"/>
              </a:ext>
            </a:extLst>
          </p:cNvPr>
          <p:cNvCxnSpPr>
            <a:cxnSpLocks/>
          </p:cNvCxnSpPr>
          <p:nvPr/>
        </p:nvCxnSpPr>
        <p:spPr bwMode="auto">
          <a:xfrm>
            <a:off x="638940" y="1747417"/>
            <a:ext cx="6040534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7" name="Picture 40">
            <a:extLst>
              <a:ext uri="{FF2B5EF4-FFF2-40B4-BE49-F238E27FC236}">
                <a16:creationId xmlns:a16="http://schemas.microsoft.com/office/drawing/2014/main" id="{6E5037D3-83D4-4912-A1F9-C22DF902F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57" y="2320731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C1C08AA-F10B-4191-8EEA-45B332FEE8B7}"/>
              </a:ext>
            </a:extLst>
          </p:cNvPr>
          <p:cNvCxnSpPr>
            <a:cxnSpLocks/>
          </p:cNvCxnSpPr>
          <p:nvPr/>
        </p:nvCxnSpPr>
        <p:spPr bwMode="auto">
          <a:xfrm>
            <a:off x="863600" y="2229496"/>
            <a:ext cx="522056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5B20F1CE-A308-485C-A5D7-7B860C89F52E}"/>
              </a:ext>
            </a:extLst>
          </p:cNvPr>
          <p:cNvSpPr/>
          <p:nvPr/>
        </p:nvSpPr>
        <p:spPr>
          <a:xfrm>
            <a:off x="6603675" y="25143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A166BE2-20A1-4BD4-891C-9E96BBD89B49}"/>
              </a:ext>
            </a:extLst>
          </p:cNvPr>
          <p:cNvCxnSpPr>
            <a:cxnSpLocks/>
          </p:cNvCxnSpPr>
          <p:nvPr/>
        </p:nvCxnSpPr>
        <p:spPr bwMode="auto">
          <a:xfrm>
            <a:off x="638940" y="2229496"/>
            <a:ext cx="22466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96C9004-006B-4AEC-8119-55FC92633FC3}"/>
              </a:ext>
            </a:extLst>
          </p:cNvPr>
          <p:cNvGrpSpPr/>
          <p:nvPr/>
        </p:nvGrpSpPr>
        <p:grpSpPr>
          <a:xfrm>
            <a:off x="2699793" y="2775261"/>
            <a:ext cx="1703436" cy="620656"/>
            <a:chOff x="3158044" y="2557848"/>
            <a:chExt cx="1285496" cy="62065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C9A0BA-FFFE-44A8-9222-03676D7E8877}"/>
                </a:ext>
              </a:extLst>
            </p:cNvPr>
            <p:cNvSpPr txBox="1"/>
            <p:nvPr/>
          </p:nvSpPr>
          <p:spPr>
            <a:xfrm>
              <a:off x="3158044" y="2671069"/>
              <a:ext cx="12854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    0÷8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모서리가 둥근 직사각형 3">
              <a:extLst>
                <a:ext uri="{FF2B5EF4-FFF2-40B4-BE49-F238E27FC236}">
                  <a16:creationId xmlns:a16="http://schemas.microsoft.com/office/drawing/2014/main" id="{FF6C1992-766E-4F2D-A0EA-18BE81DCCE70}"/>
                </a:ext>
              </a:extLst>
            </p:cNvPr>
            <p:cNvSpPr/>
            <p:nvPr/>
          </p:nvSpPr>
          <p:spPr>
            <a:xfrm>
              <a:off x="3158044" y="2557848"/>
              <a:ext cx="1285495" cy="620656"/>
            </a:xfrm>
            <a:prstGeom prst="roundRect">
              <a:avLst>
                <a:gd name="adj" fmla="val 7495"/>
              </a:avLst>
            </a:prstGeom>
            <a:noFill/>
            <a:ln w="28575">
              <a:solidFill>
                <a:srgbClr val="BBDE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1" name="Picture 12">
            <a:extLst>
              <a:ext uri="{FF2B5EF4-FFF2-40B4-BE49-F238E27FC236}">
                <a16:creationId xmlns:a16="http://schemas.microsoft.com/office/drawing/2014/main" id="{DB01E81B-FA68-45A1-98BE-D034752A3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153" y="2940261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AD9A94E-CE97-46A6-B06D-2E29CA2A781F}"/>
              </a:ext>
            </a:extLst>
          </p:cNvPr>
          <p:cNvSpPr txBox="1"/>
          <p:nvPr/>
        </p:nvSpPr>
        <p:spPr>
          <a:xfrm>
            <a:off x="3225153" y="3836367"/>
            <a:ext cx="74635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2, 6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5C8EACD7-4395-4D9C-830A-87BD43746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28" y="37138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046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2">
            <a:extLst>
              <a:ext uri="{FF2B5EF4-FFF2-40B4-BE49-F238E27FC236}">
                <a16:creationId xmlns:a16="http://schemas.microsoft.com/office/drawing/2014/main" id="{351B1FD0-ED79-4013-A456-D70FA8DA2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62" y="189239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suh_p_0302_02_0009_401_1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BF06D008-C282-4BB4-BF37-80D9F8200B32}"/>
              </a:ext>
            </a:extLst>
          </p:cNvPr>
          <p:cNvSpPr txBox="1"/>
          <p:nvPr/>
        </p:nvSpPr>
        <p:spPr>
          <a:xfrm>
            <a:off x="553146" y="1340611"/>
            <a:ext cx="625110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나눗셈이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나누어떨어질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까지의 수 중에서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들어갈 수 있는 수를 모두 구해 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8D25E918-CCF8-46EB-99F5-ECA21BBD8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097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>
            <a:extLst>
              <a:ext uri="{FF2B5EF4-FFF2-40B4-BE49-F238E27FC236}">
                <a16:creationId xmlns:a16="http://schemas.microsoft.com/office/drawing/2014/main" id="{7348A2F1-3AED-49FD-A8C2-2C0D448B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9" y="522971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>
            <a:extLst>
              <a:ext uri="{FF2B5EF4-FFF2-40B4-BE49-F238E27FC236}">
                <a16:creationId xmlns:a16="http://schemas.microsoft.com/office/drawing/2014/main" id="{7D9A87A0-8FA1-4DFF-9FCE-E94A647E7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36" y="5229200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id="{33D80739-CB07-4BEF-9FF5-3848F71CD24E}"/>
              </a:ext>
            </a:extLst>
          </p:cNvPr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DB21577-29C2-426A-90D9-C45F3098D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7" name="순서도: 대체 처리 106">
            <a:extLst>
              <a:ext uri="{FF2B5EF4-FFF2-40B4-BE49-F238E27FC236}">
                <a16:creationId xmlns:a16="http://schemas.microsoft.com/office/drawing/2014/main" id="{6FE2CEC5-A92E-4294-982A-C44279581743}"/>
              </a:ext>
            </a:extLst>
          </p:cNvPr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5AA3036-F762-40B6-99F1-8E9BB7C06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11D7C80C-DB83-4B8B-BCEA-9D547AD1763D}"/>
              </a:ext>
            </a:extLst>
          </p:cNvPr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CD3709F-18E4-4DB9-86F8-05C3B679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FBFD05B6-F606-4BFA-98C7-05059D56479F}"/>
              </a:ext>
            </a:extLst>
          </p:cNvPr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ECF9B2-92FD-4CFD-9A99-57B9456C5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5F40F989-A4B5-4BEA-A52F-CB52CF92A9C9}"/>
              </a:ext>
            </a:extLst>
          </p:cNvPr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DD37FD3-5E24-454A-BF53-72FE78C14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AEE82909-083D-4492-85BC-1590F121A376}"/>
              </a:ext>
            </a:extLst>
          </p:cNvPr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199E73B-D191-46C9-B1C0-F7CD58637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7" name="순서도: 대체 처리 116">
            <a:extLst>
              <a:ext uri="{FF2B5EF4-FFF2-40B4-BE49-F238E27FC236}">
                <a16:creationId xmlns:a16="http://schemas.microsoft.com/office/drawing/2014/main" id="{2824E326-D469-4761-99B0-0EC308E02DFE}"/>
              </a:ext>
            </a:extLst>
          </p:cNvPr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3F4535D-8045-4CDE-9C0E-7FF5F0D6D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9" name="순서도: 대체 처리 118">
            <a:extLst>
              <a:ext uri="{FF2B5EF4-FFF2-40B4-BE49-F238E27FC236}">
                <a16:creationId xmlns:a16="http://schemas.microsoft.com/office/drawing/2014/main" id="{C197EA88-F424-4FBF-8729-7674332A6F90}"/>
              </a:ext>
            </a:extLst>
          </p:cNvPr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6F27BDA-ED1C-484E-B49D-AEE3DB2E3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1" name="순서도: 대체 처리 120">
            <a:extLst>
              <a:ext uri="{FF2B5EF4-FFF2-40B4-BE49-F238E27FC236}">
                <a16:creationId xmlns:a16="http://schemas.microsoft.com/office/drawing/2014/main" id="{EB6A60E8-6C2C-4EC2-95E1-059D3F2828EE}"/>
              </a:ext>
            </a:extLst>
          </p:cNvPr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E8E46B0-0D01-49CF-B04C-DC466C4A2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3" name="순서도: 대체 처리 122">
            <a:extLst>
              <a:ext uri="{FF2B5EF4-FFF2-40B4-BE49-F238E27FC236}">
                <a16:creationId xmlns:a16="http://schemas.microsoft.com/office/drawing/2014/main" id="{3C40E9DE-4D37-4469-A178-27E60FA007B3}"/>
              </a:ext>
            </a:extLst>
          </p:cNvPr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F99486D-A98A-4AAF-9029-E3803D4AD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125" name="Picture 41">
            <a:extLst>
              <a:ext uri="{FF2B5EF4-FFF2-40B4-BE49-F238E27FC236}">
                <a16:creationId xmlns:a16="http://schemas.microsoft.com/office/drawing/2014/main" id="{B890D3AA-2CE2-46D6-AA24-00CFF4F2D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804" y="2262253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748D222-D13C-4AF0-A322-963C0534493D}"/>
              </a:ext>
            </a:extLst>
          </p:cNvPr>
          <p:cNvCxnSpPr>
            <a:cxnSpLocks/>
          </p:cNvCxnSpPr>
          <p:nvPr/>
        </p:nvCxnSpPr>
        <p:spPr bwMode="auto">
          <a:xfrm>
            <a:off x="638940" y="1747417"/>
            <a:ext cx="6040534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7" name="Picture 40">
            <a:extLst>
              <a:ext uri="{FF2B5EF4-FFF2-40B4-BE49-F238E27FC236}">
                <a16:creationId xmlns:a16="http://schemas.microsoft.com/office/drawing/2014/main" id="{6E5037D3-83D4-4912-A1F9-C22DF902F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614" y="226867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C1C08AA-F10B-4191-8EEA-45B332FEE8B7}"/>
              </a:ext>
            </a:extLst>
          </p:cNvPr>
          <p:cNvCxnSpPr>
            <a:cxnSpLocks/>
          </p:cNvCxnSpPr>
          <p:nvPr/>
        </p:nvCxnSpPr>
        <p:spPr bwMode="auto">
          <a:xfrm>
            <a:off x="863600" y="2229496"/>
            <a:ext cx="522056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A166BE2-20A1-4BD4-891C-9E96BBD89B49}"/>
              </a:ext>
            </a:extLst>
          </p:cNvPr>
          <p:cNvCxnSpPr>
            <a:cxnSpLocks/>
          </p:cNvCxnSpPr>
          <p:nvPr/>
        </p:nvCxnSpPr>
        <p:spPr bwMode="auto">
          <a:xfrm>
            <a:off x="638928" y="2229496"/>
            <a:ext cx="224660" cy="0"/>
          </a:xfrm>
          <a:prstGeom prst="lin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직사각형 21">
            <a:extLst>
              <a:ext uri="{FF2B5EF4-FFF2-40B4-BE49-F238E27FC236}">
                <a16:creationId xmlns:a16="http://schemas.microsoft.com/office/drawing/2014/main" id="{162B9588-1FD7-4D91-B68A-C8B720665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212" y="980728"/>
            <a:ext cx="226825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7004BA-455E-4948-8D9E-A4ED6B787EDC}"/>
              </a:ext>
            </a:extLst>
          </p:cNvPr>
          <p:cNvSpPr txBox="1"/>
          <p:nvPr/>
        </p:nvSpPr>
        <p:spPr>
          <a:xfrm>
            <a:off x="3225153" y="3680811"/>
            <a:ext cx="74635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2, 6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4676B582-4670-42A0-975F-6CAC069ED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28" y="35583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6E70F0C7-03EC-4DA8-AD29-1F33AF0CC192}"/>
              </a:ext>
            </a:extLst>
          </p:cNvPr>
          <p:cNvGrpSpPr/>
          <p:nvPr/>
        </p:nvGrpSpPr>
        <p:grpSpPr>
          <a:xfrm>
            <a:off x="2699793" y="2619705"/>
            <a:ext cx="1703436" cy="620656"/>
            <a:chOff x="3158044" y="2557848"/>
            <a:chExt cx="1285496" cy="620656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45CDA82-EF10-477D-9405-0F5D9D88FBFC}"/>
                </a:ext>
              </a:extLst>
            </p:cNvPr>
            <p:cNvSpPr txBox="1"/>
            <p:nvPr/>
          </p:nvSpPr>
          <p:spPr>
            <a:xfrm>
              <a:off x="3158044" y="2671069"/>
              <a:ext cx="12854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    0÷8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모서리가 둥근 직사각형 3">
              <a:extLst>
                <a:ext uri="{FF2B5EF4-FFF2-40B4-BE49-F238E27FC236}">
                  <a16:creationId xmlns:a16="http://schemas.microsoft.com/office/drawing/2014/main" id="{1356AEF6-94E6-4BEF-A3E4-9CE648E4F047}"/>
                </a:ext>
              </a:extLst>
            </p:cNvPr>
            <p:cNvSpPr/>
            <p:nvPr/>
          </p:nvSpPr>
          <p:spPr>
            <a:xfrm>
              <a:off x="3158044" y="2557848"/>
              <a:ext cx="1285495" cy="620656"/>
            </a:xfrm>
            <a:prstGeom prst="roundRect">
              <a:avLst>
                <a:gd name="adj" fmla="val 7495"/>
              </a:avLst>
            </a:prstGeom>
            <a:noFill/>
            <a:ln w="28575">
              <a:solidFill>
                <a:srgbClr val="BBDE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0" name="Picture 12">
            <a:extLst>
              <a:ext uri="{FF2B5EF4-FFF2-40B4-BE49-F238E27FC236}">
                <a16:creationId xmlns:a16="http://schemas.microsoft.com/office/drawing/2014/main" id="{2B2AAFFF-E379-4860-9880-C248D039F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153" y="278470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B33210A-C888-4A91-A876-0F5DCB66C51B}"/>
              </a:ext>
            </a:extLst>
          </p:cNvPr>
          <p:cNvGrpSpPr/>
          <p:nvPr/>
        </p:nvGrpSpPr>
        <p:grpSpPr>
          <a:xfrm>
            <a:off x="553146" y="2493952"/>
            <a:ext cx="5999074" cy="2718170"/>
            <a:chOff x="553146" y="2493952"/>
            <a:chExt cx="5999074" cy="271817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E3CA497D-2A6A-4C66-9AAD-FF474AE06342}"/>
                </a:ext>
              </a:extLst>
            </p:cNvPr>
            <p:cNvGrpSpPr/>
            <p:nvPr/>
          </p:nvGrpSpPr>
          <p:grpSpPr>
            <a:xfrm>
              <a:off x="553146" y="2493952"/>
              <a:ext cx="5999074" cy="2718170"/>
              <a:chOff x="553146" y="2496736"/>
              <a:chExt cx="5999074" cy="271817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CB0C93D2-DEA4-4F53-A5A1-419A23E65A76}"/>
                  </a:ext>
                </a:extLst>
              </p:cNvPr>
              <p:cNvSpPr/>
              <p:nvPr/>
            </p:nvSpPr>
            <p:spPr>
              <a:xfrm>
                <a:off x="553146" y="2658754"/>
                <a:ext cx="5999074" cy="23680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모서리가 둥근 직사각형 29">
                <a:extLst>
                  <a:ext uri="{FF2B5EF4-FFF2-40B4-BE49-F238E27FC236}">
                    <a16:creationId xmlns:a16="http://schemas.microsoft.com/office/drawing/2014/main" id="{47EB6ED9-613F-442F-800E-E9796ED61DB8}"/>
                  </a:ext>
                </a:extLst>
              </p:cNvPr>
              <p:cNvSpPr/>
              <p:nvPr/>
            </p:nvSpPr>
            <p:spPr>
              <a:xfrm>
                <a:off x="899418" y="2496736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51" name="직각 삼각형 50">
                <a:extLst>
                  <a:ext uri="{FF2B5EF4-FFF2-40B4-BE49-F238E27FC236}">
                    <a16:creationId xmlns:a16="http://schemas.microsoft.com/office/drawing/2014/main" id="{9CF640F0-1149-41C1-AEB2-E36EA03EF6B0}"/>
                  </a:ext>
                </a:extLst>
              </p:cNvPr>
              <p:cNvSpPr/>
              <p:nvPr/>
            </p:nvSpPr>
            <p:spPr>
              <a:xfrm flipH="1" flipV="1">
                <a:off x="5162707" y="5026799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E6E684-4112-47B6-968C-8E82B8ADEAE2}"/>
                </a:ext>
              </a:extLst>
            </p:cNvPr>
            <p:cNvSpPr txBox="1"/>
            <p:nvPr/>
          </p:nvSpPr>
          <p:spPr>
            <a:xfrm>
              <a:off x="647564" y="2869767"/>
              <a:ext cx="5642964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□ 안에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0~9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를 넣어서 나눗셈을 계산해보면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  100÷8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12   4,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     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600" dirty="0">
                  <a:solidFill>
                    <a:srgbClr val="009FE8"/>
                  </a:solidFill>
                  <a:latin typeface="맑은 고딕" pitchFamily="50" charset="-127"/>
                  <a:ea typeface="맑은 고딕" pitchFamily="50" charset="-127"/>
                </a:rPr>
                <a:t>120÷8</a:t>
              </a:r>
              <a:r>
                <a:rPr lang="ko-KR" altLang="en-US" sz="1600" dirty="0">
                  <a:solidFill>
                    <a:srgbClr val="009FE8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solidFill>
                    <a:srgbClr val="009FE8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,         </a:t>
              </a:r>
            </a:p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  140÷8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17   4, 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600" dirty="0">
                  <a:solidFill>
                    <a:srgbClr val="009FE8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dirty="0" smtClean="0">
                  <a:solidFill>
                    <a:srgbClr val="009FE8"/>
                  </a:solidFill>
                  <a:latin typeface="맑은 고딕" pitchFamily="50" charset="-127"/>
                  <a:ea typeface="맑은 고딕" pitchFamily="50" charset="-127"/>
                </a:rPr>
                <a:t> 160÷8</a:t>
              </a:r>
              <a:r>
                <a:rPr lang="ko-KR" altLang="en-US" sz="1600" dirty="0">
                  <a:solidFill>
                    <a:srgbClr val="009FE8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solidFill>
                    <a:srgbClr val="009FE8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,         </a:t>
              </a:r>
            </a:p>
            <a:p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  180÷8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22   4,     </a:t>
              </a:r>
            </a:p>
            <a:p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이므로</a:t>
              </a:r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□ 안에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부터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까지의 수를 넣어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로 나누었을 때 </a:t>
              </a:r>
              <a:r>
                <a:rPr lang="ko-KR" altLang="en-US" sz="1600" dirty="0" err="1">
                  <a:latin typeface="맑은 고딕" pitchFamily="50" charset="-127"/>
                  <a:ea typeface="맑은 고딕" pitchFamily="50" charset="-127"/>
                </a:rPr>
                <a:t>나누어떨어지는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 수는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2, 6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F910344-8667-4C3B-9316-8999D3BE9C7D}"/>
                </a:ext>
              </a:extLst>
            </p:cNvPr>
            <p:cNvSpPr/>
            <p:nvPr/>
          </p:nvSpPr>
          <p:spPr>
            <a:xfrm>
              <a:off x="1818068" y="3037719"/>
              <a:ext cx="3449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3D0EED7-FF82-462B-8DC2-176CEBE991E3}"/>
                </a:ext>
              </a:extLst>
            </p:cNvPr>
            <p:cNvSpPr/>
            <p:nvPr/>
          </p:nvSpPr>
          <p:spPr>
            <a:xfrm>
              <a:off x="1829973" y="3521622"/>
              <a:ext cx="3449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96DA296-7E45-475E-A129-128C99426036}"/>
                </a:ext>
              </a:extLst>
            </p:cNvPr>
            <p:cNvSpPr/>
            <p:nvPr/>
          </p:nvSpPr>
          <p:spPr>
            <a:xfrm>
              <a:off x="1829973" y="4005525"/>
              <a:ext cx="3449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93" y="2919750"/>
            <a:ext cx="226214" cy="22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78" y="4382985"/>
            <a:ext cx="226214" cy="22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49189" y="3115904"/>
            <a:ext cx="168187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110÷8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13 ··· 6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130÷8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···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2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150÷8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18 ···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170÷8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21 ···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190÷8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23 ···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6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524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rgbClr val="F79646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suh_p_0302_02_0009_401_1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를 알아볼까요</a:t>
            </a:r>
            <a:endParaRPr kumimoji="0" lang="ko-KR" altLang="en-US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07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268" t="565"/>
          <a:stretch/>
        </p:blipFill>
        <p:spPr>
          <a:xfrm>
            <a:off x="71500" y="764704"/>
            <a:ext cx="6908637" cy="497824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텍스트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983" y="1592796"/>
            <a:ext cx="37542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우리 학교에서는 만들기 대회가 열려</a:t>
            </a:r>
            <a:r>
              <a:rPr lang="en-US" altLang="ko-KR" sz="1900" dirty="0">
                <a:latin typeface="+mn-ea"/>
                <a:ea typeface="+mn-ea"/>
              </a:rPr>
              <a:t>. </a:t>
            </a:r>
            <a:r>
              <a:rPr lang="ko-KR" altLang="en-US" sz="1900" dirty="0">
                <a:latin typeface="+mn-ea"/>
                <a:ea typeface="+mn-ea"/>
              </a:rPr>
              <a:t>선생님께서 두꺼운 도화지 </a:t>
            </a:r>
            <a:r>
              <a:rPr lang="en-US" altLang="ko-KR" sz="1900" dirty="0">
                <a:latin typeface="+mn-ea"/>
                <a:ea typeface="+mn-ea"/>
              </a:rPr>
              <a:t>440</a:t>
            </a:r>
            <a:r>
              <a:rPr lang="ko-KR" altLang="en-US" sz="1900" dirty="0">
                <a:latin typeface="+mn-ea"/>
                <a:ea typeface="+mn-ea"/>
              </a:rPr>
              <a:t>장을 </a:t>
            </a:r>
            <a:r>
              <a:rPr lang="en-US" altLang="ko-KR" sz="1900" dirty="0">
                <a:latin typeface="+mn-ea"/>
                <a:ea typeface="+mn-ea"/>
              </a:rPr>
              <a:t>4</a:t>
            </a:r>
            <a:r>
              <a:rPr lang="ko-KR" altLang="en-US" sz="1900" dirty="0">
                <a:latin typeface="+mn-ea"/>
                <a:ea typeface="+mn-ea"/>
              </a:rPr>
              <a:t>개 반에 나누어 </a:t>
            </a:r>
            <a:r>
              <a:rPr lang="ko-KR" altLang="en-US" sz="1900" dirty="0" err="1">
                <a:latin typeface="+mn-ea"/>
                <a:ea typeface="+mn-ea"/>
              </a:rPr>
              <a:t>주신대</a:t>
            </a:r>
            <a:r>
              <a:rPr lang="en-US" altLang="ko-KR" sz="1900" dirty="0">
                <a:latin typeface="+mn-ea"/>
                <a:ea typeface="+mn-ea"/>
              </a:rPr>
              <a:t>. </a:t>
            </a:r>
            <a:r>
              <a:rPr lang="ko-KR" altLang="en-US" sz="1900" dirty="0">
                <a:latin typeface="+mn-ea"/>
                <a:ea typeface="+mn-ea"/>
              </a:rPr>
              <a:t>무엇을 만들지 벌써 기대가 돼</a:t>
            </a:r>
            <a:r>
              <a:rPr lang="en-US" altLang="ko-KR" sz="1900" dirty="0">
                <a:latin typeface="+mn-ea"/>
                <a:ea typeface="+mn-ea"/>
              </a:rPr>
              <a:t>! </a:t>
            </a:r>
            <a:r>
              <a:rPr lang="ko-KR" altLang="en-US" sz="1900" dirty="0">
                <a:latin typeface="+mn-ea"/>
                <a:ea typeface="+mn-ea"/>
              </a:rPr>
              <a:t>그럼 우리 반은 두꺼운 도화지를 몇 장 받는 거지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243" y="701665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343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SA32208.psd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rcRect l="41154" t="263" r="1"/>
          <a:stretch/>
        </p:blipFill>
        <p:spPr>
          <a:xfrm>
            <a:off x="431540" y="1700808"/>
            <a:ext cx="3125275" cy="375160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7A64439-54A3-46FC-AF7F-851BD84B64D2}"/>
              </a:ext>
            </a:extLst>
          </p:cNvPr>
          <p:cNvSpPr txBox="1"/>
          <p:nvPr/>
        </p:nvSpPr>
        <p:spPr>
          <a:xfrm>
            <a:off x="473832" y="1780589"/>
            <a:ext cx="17019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도화지 </a:t>
            </a:r>
            <a:r>
              <a:rPr lang="en-US" altLang="ko-KR" sz="1900" dirty="0">
                <a:latin typeface="+mn-ea"/>
                <a:ea typeface="+mn-ea"/>
              </a:rPr>
              <a:t>440</a:t>
            </a:r>
            <a:r>
              <a:rPr lang="ko-KR" altLang="en-US" sz="1900" dirty="0" smtClean="0">
                <a:latin typeface="+mn-ea"/>
                <a:ea typeface="+mn-ea"/>
              </a:rPr>
              <a:t>장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4</a:t>
            </a:r>
            <a:r>
              <a:rPr lang="ko-KR" altLang="en-US" sz="1900" dirty="0" smtClean="0">
                <a:latin typeface="+mn-ea"/>
                <a:ea typeface="+mn-ea"/>
              </a:rPr>
              <a:t>개 반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B6FDAB-7ACB-4E99-8F6D-6E75612BEF0A}"/>
              </a:ext>
            </a:extLst>
          </p:cNvPr>
          <p:cNvSpPr/>
          <p:nvPr/>
        </p:nvSpPr>
        <p:spPr>
          <a:xfrm>
            <a:off x="65312" y="894492"/>
            <a:ext cx="6918956" cy="727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628800"/>
            <a:ext cx="331236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 반에 똑같이 나누어 주려고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91620" y="2337813"/>
            <a:ext cx="161694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반입니다</a:t>
            </a:r>
            <a:r>
              <a:rPr lang="en-US" altLang="ko-KR" sz="19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563" y="2576939"/>
            <a:ext cx="360000" cy="355000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C214DC8-DD2D-4F35-9DFA-FE715FA5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7">
            <a:extLst>
              <a:ext uri="{FF2B5EF4-FFF2-40B4-BE49-F238E27FC236}">
                <a16:creationId xmlns:a16="http://schemas.microsoft.com/office/drawing/2014/main" id="{756F6C91-E355-44E8-BE4D-A37A2F6CD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83" y="4929895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65F5379-52B1-47F8-8A97-9C47ED30B8FD}"/>
              </a:ext>
            </a:extLst>
          </p:cNvPr>
          <p:cNvGrpSpPr/>
          <p:nvPr/>
        </p:nvGrpSpPr>
        <p:grpSpPr>
          <a:xfrm>
            <a:off x="4969897" y="1362785"/>
            <a:ext cx="1963391" cy="260274"/>
            <a:chOff x="1707191" y="548681"/>
            <a:chExt cx="1959714" cy="26027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12A5E33-91A0-47CD-B68F-2AC410636A7D}"/>
                </a:ext>
              </a:extLst>
            </p:cNvPr>
            <p:cNvSpPr/>
            <p:nvPr/>
          </p:nvSpPr>
          <p:spPr>
            <a:xfrm>
              <a:off x="2375356" y="55336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A4636BB-EE62-4BDC-9012-6CDC4078E817}"/>
                </a:ext>
              </a:extLst>
            </p:cNvPr>
            <p:cNvSpPr/>
            <p:nvPr/>
          </p:nvSpPr>
          <p:spPr>
            <a:xfrm>
              <a:off x="1707191" y="54868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8AF83F8-1352-4F70-A9D8-C1D5F95E5FDE}"/>
                </a:ext>
              </a:extLst>
            </p:cNvPr>
            <p:cNvSpPr/>
            <p:nvPr/>
          </p:nvSpPr>
          <p:spPr>
            <a:xfrm>
              <a:off x="3036164" y="54958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27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40B324-604B-455C-BAAA-64137253B0FD}"/>
              </a:ext>
            </a:extLst>
          </p:cNvPr>
          <p:cNvSpPr/>
          <p:nvPr/>
        </p:nvSpPr>
        <p:spPr>
          <a:xfrm>
            <a:off x="65312" y="894492"/>
            <a:ext cx="6918956" cy="727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628800"/>
            <a:ext cx="324036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개 반에 몇 장을 줄 수 있을지 어떻게 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1920" y="2305908"/>
            <a:ext cx="300799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440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나누면 알 수 있습니다</a:t>
            </a:r>
            <a:r>
              <a:rPr lang="en-US" altLang="ko-KR" sz="19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469" y="2732926"/>
            <a:ext cx="360000" cy="355000"/>
          </a:xfrm>
          <a:prstGeom prst="rect">
            <a:avLst/>
          </a:prstGeom>
        </p:spPr>
      </p:pic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C214DC8-DD2D-4F35-9DFA-FE715FA5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75E347D-59FD-4DED-819E-CC761E2D52CE}"/>
              </a:ext>
            </a:extLst>
          </p:cNvPr>
          <p:cNvGrpSpPr/>
          <p:nvPr/>
        </p:nvGrpSpPr>
        <p:grpSpPr>
          <a:xfrm>
            <a:off x="4969897" y="1362785"/>
            <a:ext cx="1963391" cy="260274"/>
            <a:chOff x="1707191" y="836713"/>
            <a:chExt cx="1959714" cy="26027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B7994E9-B716-42FC-8785-583D2BC760C2}"/>
                </a:ext>
              </a:extLst>
            </p:cNvPr>
            <p:cNvSpPr/>
            <p:nvPr/>
          </p:nvSpPr>
          <p:spPr>
            <a:xfrm>
              <a:off x="2375356" y="84139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93BB0C4-30EA-418B-8B1B-62E2F65C0B86}"/>
                </a:ext>
              </a:extLst>
            </p:cNvPr>
            <p:cNvSpPr/>
            <p:nvPr/>
          </p:nvSpPr>
          <p:spPr>
            <a:xfrm>
              <a:off x="1707191" y="83671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CE6FBA7-9533-480D-B768-2E1789DD58B9}"/>
                </a:ext>
              </a:extLst>
            </p:cNvPr>
            <p:cNvSpPr/>
            <p:nvPr/>
          </p:nvSpPr>
          <p:spPr>
            <a:xfrm>
              <a:off x="3036164" y="83761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/>
          <a:srcRect l="41154" t="263" r="1"/>
          <a:stretch/>
        </p:blipFill>
        <p:spPr>
          <a:xfrm>
            <a:off x="431540" y="1700808"/>
            <a:ext cx="3125275" cy="375160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7A64439-54A3-46FC-AF7F-851BD84B64D2}"/>
              </a:ext>
            </a:extLst>
          </p:cNvPr>
          <p:cNvSpPr txBox="1"/>
          <p:nvPr/>
        </p:nvSpPr>
        <p:spPr>
          <a:xfrm>
            <a:off x="473832" y="1780589"/>
            <a:ext cx="17019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도화지 </a:t>
            </a:r>
            <a:r>
              <a:rPr lang="en-US" altLang="ko-KR" sz="1900" dirty="0">
                <a:latin typeface="+mn-ea"/>
                <a:ea typeface="+mn-ea"/>
              </a:rPr>
              <a:t>440</a:t>
            </a:r>
            <a:r>
              <a:rPr lang="ko-KR" altLang="en-US" sz="1900" dirty="0" smtClean="0">
                <a:latin typeface="+mn-ea"/>
                <a:ea typeface="+mn-ea"/>
              </a:rPr>
              <a:t>장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4</a:t>
            </a:r>
            <a:r>
              <a:rPr lang="ko-KR" altLang="en-US" sz="1900" dirty="0" smtClean="0">
                <a:latin typeface="+mn-ea"/>
                <a:ea typeface="+mn-ea"/>
              </a:rPr>
              <a:t>개 반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34" name="Picture 37">
            <a:extLst>
              <a:ext uri="{FF2B5EF4-FFF2-40B4-BE49-F238E27FC236}">
                <a16:creationId xmlns:a16="http://schemas.microsoft.com/office/drawing/2014/main" id="{756F6C91-E355-44E8-BE4D-A37A2F6CD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83" y="4929895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82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98072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1819385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없는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몫을 구할 수 있습니다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19306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C97301-6A27-479C-822C-C4BC2BD155A6}"/>
              </a:ext>
            </a:extLst>
          </p:cNvPr>
          <p:cNvSpPr txBox="1"/>
          <p:nvPr/>
        </p:nvSpPr>
        <p:spPr>
          <a:xfrm>
            <a:off x="755576" y="2397756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나머지가 없는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계산 원리를 알고 설명할 수 있습니다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FBA98EFF-AB19-419E-B8A6-2EB747ED2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50904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440÷4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클릭하거나 그림을 클릭하면 각각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suh_p_0302_02_0009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373127" y="1664804"/>
            <a:ext cx="34787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440÷4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몫을 어림해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알아볼까요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814702" y="5027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10EAE95-E267-4748-A433-FD0F26EE3D89}"/>
              </a:ext>
            </a:extLst>
          </p:cNvPr>
          <p:cNvSpPr/>
          <p:nvPr/>
        </p:nvSpPr>
        <p:spPr>
          <a:xfrm>
            <a:off x="4529845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5F9D08-DCBD-4890-B40F-8C4BF916F907}"/>
              </a:ext>
            </a:extLst>
          </p:cNvPr>
          <p:cNvSpPr txBox="1"/>
          <p:nvPr/>
        </p:nvSpPr>
        <p:spPr>
          <a:xfrm>
            <a:off x="2152685" y="4581128"/>
            <a:ext cx="289051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900" b="1" spc="-100" dirty="0" err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쯤일</a:t>
            </a:r>
            <a:r>
              <a:rPr lang="ko-KR" altLang="en-US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것 같습니다</a:t>
            </a:r>
            <a:r>
              <a:rPr lang="en-US" altLang="ko-KR" sz="1900" b="1" spc="-1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0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5AEA4298-09CB-40B8-8F14-61452A05F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195" y="4817095"/>
            <a:ext cx="360000" cy="355000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5EACD4F9-3F8A-4516-8819-FD9491163AA6}"/>
              </a:ext>
            </a:extLst>
          </p:cNvPr>
          <p:cNvGrpSpPr/>
          <p:nvPr/>
        </p:nvGrpSpPr>
        <p:grpSpPr>
          <a:xfrm>
            <a:off x="4969897" y="1386345"/>
            <a:ext cx="1963391" cy="256491"/>
            <a:chOff x="1703513" y="260648"/>
            <a:chExt cx="1963391" cy="256491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FC63517-4369-4EAD-9B27-CE67AEC9511E}"/>
                </a:ext>
              </a:extLst>
            </p:cNvPr>
            <p:cNvSpPr/>
            <p:nvPr/>
          </p:nvSpPr>
          <p:spPr>
            <a:xfrm>
              <a:off x="2371678" y="2606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04022AD-09DD-4524-9701-54ADE68271D7}"/>
                </a:ext>
              </a:extLst>
            </p:cNvPr>
            <p:cNvSpPr/>
            <p:nvPr/>
          </p:nvSpPr>
          <p:spPr>
            <a:xfrm>
              <a:off x="1703513" y="26064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5582E8B-79D4-4E73-9686-70CB73505A88}"/>
                </a:ext>
              </a:extLst>
            </p:cNvPr>
            <p:cNvSpPr/>
            <p:nvPr/>
          </p:nvSpPr>
          <p:spPr>
            <a:xfrm>
              <a:off x="3036163" y="26154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rcRect l="41154" t="263" r="1" b="44221"/>
          <a:stretch/>
        </p:blipFill>
        <p:spPr>
          <a:xfrm>
            <a:off x="1896114" y="2192433"/>
            <a:ext cx="3125275" cy="2088232"/>
          </a:xfrm>
          <a:prstGeom prst="rect">
            <a:avLst/>
          </a:prstGeom>
        </p:spPr>
      </p:pic>
      <p:pic>
        <p:nvPicPr>
          <p:cNvPr id="24" name="Picture 37">
            <a:extLst>
              <a:ext uri="{FF2B5EF4-FFF2-40B4-BE49-F238E27FC236}">
                <a16:creationId xmlns:a16="http://schemas.microsoft.com/office/drawing/2014/main" id="{2E29C9D5-18AC-42BE-A45E-A0C3527D7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961" y="3902151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7A64439-54A3-46FC-AF7F-851BD84B64D2}"/>
              </a:ext>
            </a:extLst>
          </p:cNvPr>
          <p:cNvSpPr txBox="1"/>
          <p:nvPr/>
        </p:nvSpPr>
        <p:spPr>
          <a:xfrm>
            <a:off x="1938406" y="2272213"/>
            <a:ext cx="17019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도화지 </a:t>
            </a:r>
            <a:r>
              <a:rPr lang="en-US" altLang="ko-KR" sz="1900" dirty="0">
                <a:latin typeface="+mn-ea"/>
                <a:ea typeface="+mn-ea"/>
              </a:rPr>
              <a:t>440</a:t>
            </a:r>
            <a:r>
              <a:rPr lang="ko-KR" altLang="en-US" sz="1900" dirty="0" smtClean="0">
                <a:latin typeface="+mn-ea"/>
                <a:ea typeface="+mn-ea"/>
              </a:rPr>
              <a:t>장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4</a:t>
            </a:r>
            <a:r>
              <a:rPr lang="ko-KR" altLang="en-US" sz="1900" dirty="0" smtClean="0">
                <a:latin typeface="+mn-ea"/>
                <a:ea typeface="+mn-ea"/>
              </a:rPr>
              <a:t>개 반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63473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86427B3A-4836-4D19-ABC9-71AED130603F}"/>
              </a:ext>
            </a:extLst>
          </p:cNvPr>
          <p:cNvSpPr/>
          <p:nvPr/>
        </p:nvSpPr>
        <p:spPr>
          <a:xfrm>
            <a:off x="5074926" y="3945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9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SA32208.psd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3-2_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초등수학교과서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BDECB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accent3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46143</TotalTime>
  <Words>4305</Words>
  <Application>Microsoft Office PowerPoint</Application>
  <PresentationFormat>화면 슬라이드 쇼(4:3)</PresentationFormat>
  <Paragraphs>1401</Paragraphs>
  <Slides>45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45</vt:i4>
      </vt:variant>
    </vt:vector>
  </HeadingPairs>
  <TitlesOfParts>
    <vt:vector size="54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4_기본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7936</cp:revision>
  <dcterms:created xsi:type="dcterms:W3CDTF">2008-07-15T12:19:11Z</dcterms:created>
  <dcterms:modified xsi:type="dcterms:W3CDTF">2022-06-17T01:14:38Z</dcterms:modified>
</cp:coreProperties>
</file>