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5" r:id="rId3"/>
  </p:sldMasterIdLst>
  <p:notesMasterIdLst>
    <p:notesMasterId r:id="rId50"/>
  </p:notesMasterIdLst>
  <p:handoutMasterIdLst>
    <p:handoutMasterId r:id="rId51"/>
  </p:handoutMasterIdLst>
  <p:sldIdLst>
    <p:sldId id="782" r:id="rId4"/>
    <p:sldId id="783" r:id="rId5"/>
    <p:sldId id="1327" r:id="rId6"/>
    <p:sldId id="1414" r:id="rId7"/>
    <p:sldId id="1353" r:id="rId8"/>
    <p:sldId id="1415" r:id="rId9"/>
    <p:sldId id="1467" r:id="rId10"/>
    <p:sldId id="1097" r:id="rId11"/>
    <p:sldId id="1289" r:id="rId12"/>
    <p:sldId id="1468" r:id="rId13"/>
    <p:sldId id="1541" r:id="rId14"/>
    <p:sldId id="1469" r:id="rId15"/>
    <p:sldId id="1542" r:id="rId16"/>
    <p:sldId id="1450" r:id="rId17"/>
    <p:sldId id="1543" r:id="rId18"/>
    <p:sldId id="1544" r:id="rId19"/>
    <p:sldId id="1545" r:id="rId20"/>
    <p:sldId id="1546" r:id="rId21"/>
    <p:sldId id="1481" r:id="rId22"/>
    <p:sldId id="1556" r:id="rId23"/>
    <p:sldId id="1566" r:id="rId24"/>
    <p:sldId id="1401" r:id="rId25"/>
    <p:sldId id="1565" r:id="rId26"/>
    <p:sldId id="1456" r:id="rId27"/>
    <p:sldId id="1315" r:id="rId28"/>
    <p:sldId id="1316" r:id="rId29"/>
    <p:sldId id="1491" r:id="rId30"/>
    <p:sldId id="1567" r:id="rId31"/>
    <p:sldId id="1426" r:id="rId32"/>
    <p:sldId id="1557" r:id="rId33"/>
    <p:sldId id="1427" r:id="rId34"/>
    <p:sldId id="1558" r:id="rId35"/>
    <p:sldId id="1483" r:id="rId36"/>
    <p:sldId id="1429" r:id="rId37"/>
    <p:sldId id="1559" r:id="rId38"/>
    <p:sldId id="1514" r:id="rId39"/>
    <p:sldId id="1560" r:id="rId40"/>
    <p:sldId id="1561" r:id="rId41"/>
    <p:sldId id="1484" r:id="rId42"/>
    <p:sldId id="1486" r:id="rId43"/>
    <p:sldId id="1562" r:id="rId44"/>
    <p:sldId id="1494" r:id="rId45"/>
    <p:sldId id="1563" r:id="rId46"/>
    <p:sldId id="1433" r:id="rId47"/>
    <p:sldId id="1564" r:id="rId48"/>
    <p:sldId id="1435" r:id="rId4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3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8"/>
    <a:srgbClr val="E50182"/>
    <a:srgbClr val="C1E8ED"/>
    <a:srgbClr val="CEE5AD"/>
    <a:srgbClr val="F0FAE3"/>
    <a:srgbClr val="FFCCFF"/>
    <a:srgbClr val="E1EAF9"/>
    <a:srgbClr val="C1D7F0"/>
    <a:srgbClr val="F9CDD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572" y="108"/>
      </p:cViewPr>
      <p:guideLst>
        <p:guide pos="5738"/>
        <p:guide orient="horz" pos="2160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83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67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6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00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7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2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84924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92631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0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7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25045-DBE2-4E92-A14B-AB94969E9944}" type="slidenum"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8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data2.tsherpa.co.kr/tsherpa/MultiMedia/Flash/2020/curri/index.html?flashxmlnum=yuni4856&amp;classa=A8-C1-32-MM-MM-04-03-09-0-0-0-0&amp;classno=MM_32_04/suh_0302_02_0009/suh_0302_02_0009_206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6651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891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하단이너탭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5031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56A79D-CF3A-4EC7-81E8-466154AB570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548681"/>
            <a:chExt cx="1959714" cy="2602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A8E1148-11FF-4107-80BD-23E30BF26722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5C3FAC-282F-499D-B820-4E1EB80738A6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A350EE-7B3F-4D50-B76D-84D28EBABAAB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87F1559-CDEB-4298-9ED2-3CC45F80E4E1}"/>
              </a:ext>
            </a:extLst>
          </p:cNvPr>
          <p:cNvSpPr/>
          <p:nvPr/>
        </p:nvSpPr>
        <p:spPr>
          <a:xfrm>
            <a:off x="348581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A5E6DEC8-9446-47D1-B1B4-5B96C6371343}"/>
              </a:ext>
            </a:extLst>
          </p:cNvPr>
          <p:cNvSpPr/>
          <p:nvPr/>
        </p:nvSpPr>
        <p:spPr>
          <a:xfrm>
            <a:off x="2652837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6EC2B4-12E1-4204-A823-03A88C4F943E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B81FD-8576-46D9-87FF-FA6D9D6CD192}"/>
              </a:ext>
            </a:extLst>
          </p:cNvPr>
          <p:cNvGrpSpPr/>
          <p:nvPr/>
        </p:nvGrpSpPr>
        <p:grpSpPr>
          <a:xfrm>
            <a:off x="570793" y="2142296"/>
            <a:ext cx="1402906" cy="1553373"/>
            <a:chOff x="358389" y="2142296"/>
            <a:chExt cx="1402906" cy="155337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1BB0E5-F78E-43DF-94C2-3192D17D7141}"/>
                </a:ext>
              </a:extLst>
            </p:cNvPr>
            <p:cNvSpPr txBox="1"/>
            <p:nvPr/>
          </p:nvSpPr>
          <p:spPr>
            <a:xfrm>
              <a:off x="703853" y="214229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endParaRPr lang="en-US" altLang="ko-KR" sz="1900" b="1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9DE0BAC-0175-42FA-B822-3F22768344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8BE8B6-0527-4208-A62D-1A4F3B12EB93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F42E4E-6C51-499F-921E-AD17C65BBC16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4E35B4C-3BCE-4377-90C5-DEF69CD1C59E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A4A1F11-1E9A-43EC-A724-CF3996A404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DC183FE-F8AC-4395-A695-87E570E8B1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0AAC7D7-F2CA-4F88-BF4C-F88D589A7C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C93896-FBF9-4D7D-AD15-2926AB0804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E1EEA04-3C2E-4859-91FE-8E38306110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1A8A74-5830-4776-9659-49FA4CEB8D09}"/>
                </a:ext>
              </a:extLst>
            </p:cNvPr>
            <p:cNvSpPr txBox="1"/>
            <p:nvPr/>
          </p:nvSpPr>
          <p:spPr>
            <a:xfrm>
              <a:off x="703853" y="2810490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84193A-4BD8-4938-A6EB-27FCDD9D6074}"/>
                </a:ext>
              </a:extLst>
            </p:cNvPr>
            <p:cNvSpPr txBox="1"/>
            <p:nvPr/>
          </p:nvSpPr>
          <p:spPr>
            <a:xfrm>
              <a:off x="691948" y="3221308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99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B98363B-D13B-463C-97AE-64876EEA931F}"/>
              </a:ext>
            </a:extLst>
          </p:cNvPr>
          <p:cNvSpPr txBox="1"/>
          <p:nvPr/>
        </p:nvSpPr>
        <p:spPr>
          <a:xfrm>
            <a:off x="3229133" y="2142296"/>
            <a:ext cx="71596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105395-72BE-43F8-B786-478D75251ACD}"/>
              </a:ext>
            </a:extLst>
          </p:cNvPr>
          <p:cNvCxnSpPr>
            <a:cxnSpLocks/>
          </p:cNvCxnSpPr>
          <p:nvPr/>
        </p:nvCxnSpPr>
        <p:spPr bwMode="auto">
          <a:xfrm>
            <a:off x="3131186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C0DCF2-6A10-47FB-9728-FBF65EC0BBA8}"/>
              </a:ext>
            </a:extLst>
          </p:cNvPr>
          <p:cNvSpPr txBox="1"/>
          <p:nvPr/>
        </p:nvSpPr>
        <p:spPr>
          <a:xfrm>
            <a:off x="3229132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F148AC-EB1B-4AB2-BC7D-218EDE7A9038}"/>
              </a:ext>
            </a:extLst>
          </p:cNvPr>
          <p:cNvSpPr txBox="1"/>
          <p:nvPr/>
        </p:nvSpPr>
        <p:spPr>
          <a:xfrm>
            <a:off x="2883668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D9BB57-BC21-408C-8556-554AB01ADE82}"/>
              </a:ext>
            </a:extLst>
          </p:cNvPr>
          <p:cNvSpPr/>
          <p:nvPr/>
        </p:nvSpPr>
        <p:spPr>
          <a:xfrm>
            <a:off x="3014995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653C7F0-A880-498E-A782-C0A3736A2280}"/>
              </a:ext>
            </a:extLst>
          </p:cNvPr>
          <p:cNvCxnSpPr>
            <a:cxnSpLocks/>
          </p:cNvCxnSpPr>
          <p:nvPr/>
        </p:nvCxnSpPr>
        <p:spPr bwMode="auto">
          <a:xfrm>
            <a:off x="3131186" y="3301111"/>
            <a:ext cx="1152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F7D55EB-F7BA-42C7-B700-B848BFC6CFAD}"/>
              </a:ext>
            </a:extLst>
          </p:cNvPr>
          <p:cNvCxnSpPr>
            <a:cxnSpLocks/>
          </p:cNvCxnSpPr>
          <p:nvPr/>
        </p:nvCxnSpPr>
        <p:spPr bwMode="auto">
          <a:xfrm>
            <a:off x="3221989" y="2312876"/>
            <a:ext cx="0" cy="13212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8E83A31-0758-495F-B6D5-D139078EEECC}"/>
              </a:ext>
            </a:extLst>
          </p:cNvPr>
          <p:cNvCxnSpPr>
            <a:cxnSpLocks/>
          </p:cNvCxnSpPr>
          <p:nvPr/>
        </p:nvCxnSpPr>
        <p:spPr bwMode="auto">
          <a:xfrm>
            <a:off x="3556982" y="2312876"/>
            <a:ext cx="0" cy="13212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08F2C10-05D9-4FBF-9B30-C7F100984273}"/>
              </a:ext>
            </a:extLst>
          </p:cNvPr>
          <p:cNvCxnSpPr>
            <a:cxnSpLocks/>
          </p:cNvCxnSpPr>
          <p:nvPr/>
        </p:nvCxnSpPr>
        <p:spPr bwMode="auto">
          <a:xfrm>
            <a:off x="3892923" y="2312876"/>
            <a:ext cx="0" cy="13212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388A950-9AD7-4E4D-9A38-602498981A20}"/>
              </a:ext>
            </a:extLst>
          </p:cNvPr>
          <p:cNvCxnSpPr>
            <a:cxnSpLocks/>
          </p:cNvCxnSpPr>
          <p:nvPr/>
        </p:nvCxnSpPr>
        <p:spPr bwMode="auto">
          <a:xfrm>
            <a:off x="4224102" y="2312876"/>
            <a:ext cx="0" cy="13212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1FBD07-A574-416C-94CC-DE9D854BF576}"/>
              </a:ext>
            </a:extLst>
          </p:cNvPr>
          <p:cNvSpPr txBox="1"/>
          <p:nvPr/>
        </p:nvSpPr>
        <p:spPr>
          <a:xfrm>
            <a:off x="3229132" y="2810490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63568F-A9A3-48E3-B0F9-4379DF38C659}"/>
              </a:ext>
            </a:extLst>
          </p:cNvPr>
          <p:cNvSpPr txBox="1"/>
          <p:nvPr/>
        </p:nvSpPr>
        <p:spPr>
          <a:xfrm>
            <a:off x="3572152" y="3193805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900" b="1" spc="300" dirty="0">
              <a:solidFill>
                <a:srgbClr val="9999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9103289-54B3-49CF-8FD1-E463F6D756A9}"/>
              </a:ext>
            </a:extLst>
          </p:cNvPr>
          <p:cNvGrpSpPr/>
          <p:nvPr/>
        </p:nvGrpSpPr>
        <p:grpSpPr>
          <a:xfrm>
            <a:off x="5176925" y="2142296"/>
            <a:ext cx="1447643" cy="2333200"/>
            <a:chOff x="358389" y="2142296"/>
            <a:chExt cx="1447643" cy="233320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AB88DE-EAAD-42A4-9FEE-27C4AB88149C}"/>
                </a:ext>
              </a:extLst>
            </p:cNvPr>
            <p:cNvSpPr txBox="1"/>
            <p:nvPr/>
          </p:nvSpPr>
          <p:spPr>
            <a:xfrm>
              <a:off x="703853" y="2142296"/>
              <a:ext cx="110217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1E663C-7FE6-45DC-96EF-3D3573EF95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C22B59-95F0-4B83-9B96-91398D26B116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D235E9-A824-468A-B977-45B4491D5F7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F3DCEC1-ABE8-4CB4-8633-CD90851B815A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DBCF0C9-4E9B-4E1C-9112-0063A03889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DB97AB7-3BAC-477D-8D8E-049F8A5871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008E65D-54B9-41B8-B9FD-90BA976FF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7973AFD-5A4F-45DD-A235-94B601A7F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61D2DB2-90E8-46A1-B91C-DADC62ABD4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945F66-0469-42C6-84D7-ADA51B56DA9E}"/>
                </a:ext>
              </a:extLst>
            </p:cNvPr>
            <p:cNvSpPr txBox="1"/>
            <p:nvPr/>
          </p:nvSpPr>
          <p:spPr>
            <a:xfrm>
              <a:off x="703853" y="2810490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08DA5F7-4484-4BCC-98DE-2CEFF10197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14A612-3E74-46E5-9BDC-705EDBBED750}"/>
                </a:ext>
              </a:extLst>
            </p:cNvPr>
            <p:cNvSpPr txBox="1"/>
            <p:nvPr/>
          </p:nvSpPr>
          <p:spPr>
            <a:xfrm>
              <a:off x="1373644" y="3211641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89D2AE-0365-4625-97CE-2FABC9A5BF01}"/>
                </a:ext>
              </a:extLst>
            </p:cNvPr>
            <p:cNvSpPr txBox="1"/>
            <p:nvPr/>
          </p:nvSpPr>
          <p:spPr>
            <a:xfrm>
              <a:off x="1373644" y="3600462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5A84888-55F8-4539-95B0-086A60B59CBE}"/>
                </a:ext>
              </a:extLst>
            </p:cNvPr>
            <p:cNvSpPr txBox="1"/>
            <p:nvPr/>
          </p:nvSpPr>
          <p:spPr>
            <a:xfrm>
              <a:off x="1373644" y="400113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0B7832F-1D35-42D0-B259-7F0653CD4821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123" name="Picture 11">
              <a:extLst>
                <a:ext uri="{FF2B5EF4-FFF2-40B4-BE49-F238E27FC236}">
                  <a16:creationId xmlns:a16="http://schemas.microsoft.com/office/drawing/2014/main" id="{9EAA5D94-46BE-42A1-8C0D-8643E7EBC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12">
              <a:extLst>
                <a:ext uri="{FF2B5EF4-FFF2-40B4-BE49-F238E27FC236}">
                  <a16:creationId xmlns:a16="http://schemas.microsoft.com/office/drawing/2014/main" id="{5B3F7926-A0EB-4894-B2BF-7FD507F8B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3">
              <a:extLst>
                <a:ext uri="{FF2B5EF4-FFF2-40B4-BE49-F238E27FC236}">
                  <a16:creationId xmlns:a16="http://schemas.microsoft.com/office/drawing/2014/main" id="{18C259BF-94D7-44B8-8139-829C7AAA9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1B09B92C-0DDC-459E-9167-C1F0C7187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E4CA4BF0-7FC2-4ECB-BDBE-0C1CA429EE9E}"/>
              </a:ext>
            </a:extLst>
          </p:cNvPr>
          <p:cNvSpPr/>
          <p:nvPr/>
        </p:nvSpPr>
        <p:spPr>
          <a:xfrm>
            <a:off x="2384426" y="508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5031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56A79D-CF3A-4EC7-81E8-466154AB570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548681"/>
            <a:chExt cx="1959714" cy="2602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A8E1148-11FF-4107-80BD-23E30BF26722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5C3FAC-282F-499D-B820-4E1EB80738A6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A350EE-7B3F-4D50-B76D-84D28EBABAAB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E7CEFBB-9884-4CB4-9C74-2D620B4D5ABA}"/>
              </a:ext>
            </a:extLst>
          </p:cNvPr>
          <p:cNvGrpSpPr/>
          <p:nvPr/>
        </p:nvGrpSpPr>
        <p:grpSpPr>
          <a:xfrm>
            <a:off x="2644711" y="5319299"/>
            <a:ext cx="1637116" cy="269100"/>
            <a:chOff x="290979" y="2009759"/>
            <a:chExt cx="2665167" cy="433388"/>
          </a:xfrm>
        </p:grpSpPr>
        <p:pic>
          <p:nvPicPr>
            <p:cNvPr id="104" name="Picture 15">
              <a:extLst>
                <a:ext uri="{FF2B5EF4-FFF2-40B4-BE49-F238E27FC236}">
                  <a16:creationId xmlns:a16="http://schemas.microsoft.com/office/drawing/2014/main" id="{31A68FF3-8802-4B90-ADEA-3F8BB929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>
              <a:extLst>
                <a:ext uri="{FF2B5EF4-FFF2-40B4-BE49-F238E27FC236}">
                  <a16:creationId xmlns:a16="http://schemas.microsoft.com/office/drawing/2014/main" id="{3F9BCDC8-7EE6-477E-9B88-FC2FF5B06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:a16="http://schemas.microsoft.com/office/drawing/2014/main" id="{71593C5D-3F6C-4F52-92A7-EFF528EF9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6">
              <a:extLst>
                <a:ext uri="{FF2B5EF4-FFF2-40B4-BE49-F238E27FC236}">
                  <a16:creationId xmlns:a16="http://schemas.microsoft.com/office/drawing/2014/main" id="{CA34229D-4F96-4783-8F23-4EFCE265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7054E8A-F437-4B89-B7D0-5EF95F9800BC}"/>
              </a:ext>
            </a:extLst>
          </p:cNvPr>
          <p:cNvSpPr txBox="1"/>
          <p:nvPr/>
        </p:nvSpPr>
        <p:spPr>
          <a:xfrm>
            <a:off x="453948" y="2137955"/>
            <a:ext cx="64223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나누고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나눌 수 있는 수가 없으므로 일의 자리에서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남습니다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1E15ACF7-76C7-4D66-9A79-260B93CB6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7326" y="24821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48829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나머지는 각각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2001559" y="2203874"/>
            <a:ext cx="33648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72" y="2388354"/>
            <a:ext cx="360000" cy="355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CA73C4-1380-4C8D-9AF3-AEBBA9B6CC08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836713"/>
            <a:chExt cx="1959714" cy="2602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969ECF-99AB-4AAF-8F15-19B5D2896861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E25C96-DC0D-4578-B27F-67E79D9AAE85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F7BB56-2CF9-4736-A1D5-19174BC87ADF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40D0110B-2808-49A8-9FD8-1670F0E5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3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6647CA32-F964-462A-9CDA-930F780B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93" y="356123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C9229B39-76F3-439A-AE8D-52142AD02DA7}"/>
              </a:ext>
            </a:extLst>
          </p:cNvPr>
          <p:cNvSpPr/>
          <p:nvPr/>
        </p:nvSpPr>
        <p:spPr>
          <a:xfrm>
            <a:off x="2995118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CA73C4-1380-4C8D-9AF3-AEBBA9B6CC08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836713"/>
            <a:chExt cx="1959714" cy="2602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969ECF-99AB-4AAF-8F15-19B5D2896861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E25C96-DC0D-4578-B27F-67E79D9AAE85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F7BB56-2CF9-4736-A1D5-19174BC87ADF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066B25BF-ABC2-43E2-8475-7B527919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학기 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발주나간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C4170-BB49-417A-9958-677DC2345985}"/>
              </a:ext>
            </a:extLst>
          </p:cNvPr>
          <p:cNvSpPr txBox="1"/>
          <p:nvPr/>
        </p:nvSpPr>
        <p:spPr>
          <a:xfrm>
            <a:off x="2001559" y="2203874"/>
            <a:ext cx="33648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A8C2050-66AE-4411-9149-47E64445B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72" y="2388354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40D0110B-2808-49A8-9FD8-1670F0E5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C9229B39-76F3-439A-AE8D-52142AD02DA7}"/>
              </a:ext>
            </a:extLst>
          </p:cNvPr>
          <p:cNvSpPr/>
          <p:nvPr/>
        </p:nvSpPr>
        <p:spPr>
          <a:xfrm>
            <a:off x="2570027" y="3361550"/>
            <a:ext cx="53276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73F137-BDEA-45EA-B5F6-18217E3F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373127" y="1664804"/>
            <a:ext cx="48829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나머지는 각각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9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1041869" y="2807811"/>
              <a:ext cx="36236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399072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1049633" y="2810023"/>
              <a:ext cx="3701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</a:p>
          </p:txBody>
        </p: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73AE58F7-E9FB-4305-B844-50B8001C2142}"/>
              </a:ext>
            </a:extLst>
          </p:cNvPr>
          <p:cNvSpPr/>
          <p:nvPr/>
        </p:nvSpPr>
        <p:spPr>
          <a:xfrm>
            <a:off x="2781667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2A2FB13-AB11-49AE-ABCB-94DCB093FDF6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F6DFD295-1368-4484-8CC3-BB622A27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>
              <a:extLst>
                <a:ext uri="{FF2B5EF4-FFF2-40B4-BE49-F238E27FC236}">
                  <a16:creationId xmlns:a16="http://schemas.microsoft.com/office/drawing/2014/main" id="{87DC510E-1E56-47B5-9700-634421062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>
              <a:extLst>
                <a:ext uri="{FF2B5EF4-FFF2-40B4-BE49-F238E27FC236}">
                  <a16:creationId xmlns:a16="http://schemas.microsoft.com/office/drawing/2014/main" id="{75B3B9FD-B206-44A1-9C5F-8B3E7C5D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>
              <a:extLst>
                <a:ext uri="{FF2B5EF4-FFF2-40B4-BE49-F238E27FC236}">
                  <a16:creationId xmlns:a16="http://schemas.microsoft.com/office/drawing/2014/main" id="{F577EC4C-47B7-4AAD-8CAE-384354160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4DB045-EF8D-4D70-BFB2-6D49913B06A8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CF5E27F-F4C4-4EAB-9AEA-3C3A883AE1C9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958F173-74A4-4E86-93E2-7A927D9DE262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E110B21-9937-48ED-8C11-0C394DD3E973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65" name="Picture 3">
            <a:extLst>
              <a:ext uri="{FF2B5EF4-FFF2-40B4-BE49-F238E27FC236}">
                <a16:creationId xmlns:a16="http://schemas.microsoft.com/office/drawing/2014/main" id="{2C1127FE-8F8D-4CE9-A9E8-37ACEA66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2" y="3874367"/>
            <a:ext cx="1389520" cy="13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67D6D1CF-D606-43B9-A651-40C6C6057DDE}"/>
              </a:ext>
            </a:extLst>
          </p:cNvPr>
          <p:cNvSpPr/>
          <p:nvPr/>
        </p:nvSpPr>
        <p:spPr>
          <a:xfrm>
            <a:off x="1417876" y="4897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9">
            <a:extLst>
              <a:ext uri="{FF2B5EF4-FFF2-40B4-BE49-F238E27FC236}">
                <a16:creationId xmlns:a16="http://schemas.microsoft.com/office/drawing/2014/main" id="{6647CA32-F964-462A-9CDA-930F780B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52" y="385737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29DAC9C8-261C-4D4D-BECF-90FBD7FE497D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69" name="Picture 11">
              <a:extLst>
                <a:ext uri="{FF2B5EF4-FFF2-40B4-BE49-F238E27FC236}">
                  <a16:creationId xmlns:a16="http://schemas.microsoft.com/office/drawing/2014/main" id="{B5CD7E10-2A7E-4C6A-AE9F-77D343A6D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id="{659B9516-925D-4EC7-BC79-323AF8D3E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09967919-2C8A-4C34-98D6-234B5CC1F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D0E0CBB8-A42D-44E5-8F17-301FB4B0B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id="{516B99FE-A84D-4DA4-9BD8-D91EAE03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이전 차시 내레이션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3B833E1-C0E2-4D0B-AC7E-8B0BA417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백의 자리 수에서는 나누지 못해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FE4D4C-593D-4F66-80E5-C7622A28D15A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02FDDC9-CBCC-406E-8BAC-B2F47E393C25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CFA6D5-89E1-40E1-88DA-F471E76D82E1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612C7D-05F5-4E26-AC38-2BD59B8B93F4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81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1041869" y="2807811"/>
              <a:ext cx="36236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399072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1049633" y="2810023"/>
              <a:ext cx="3701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</a:p>
          </p:txBody>
        </p:sp>
      </p:grpSp>
      <p:pic>
        <p:nvPicPr>
          <p:cNvPr id="146" name="Picture 3">
            <a:extLst>
              <a:ext uri="{FF2B5EF4-FFF2-40B4-BE49-F238E27FC236}">
                <a16:creationId xmlns:a16="http://schemas.microsoft.com/office/drawing/2014/main" id="{2C1127FE-8F8D-4CE9-A9E8-37ACEA66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2" y="3874367"/>
            <a:ext cx="1389520" cy="13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타원 146">
            <a:extLst>
              <a:ext uri="{FF2B5EF4-FFF2-40B4-BE49-F238E27FC236}">
                <a16:creationId xmlns:a16="http://schemas.microsoft.com/office/drawing/2014/main" id="{A99C7DBA-1711-4C83-B0B7-1C7FE630A533}"/>
              </a:ext>
            </a:extLst>
          </p:cNvPr>
          <p:cNvSpPr/>
          <p:nvPr/>
        </p:nvSpPr>
        <p:spPr>
          <a:xfrm>
            <a:off x="316570" y="3572334"/>
            <a:ext cx="53276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8D2B35E-75AC-4412-873B-824A072C8F40}"/>
              </a:ext>
            </a:extLst>
          </p:cNvPr>
          <p:cNvGrpSpPr/>
          <p:nvPr/>
        </p:nvGrpSpPr>
        <p:grpSpPr>
          <a:xfrm>
            <a:off x="1648114" y="4199285"/>
            <a:ext cx="2574811" cy="931023"/>
            <a:chOff x="3201449" y="2017104"/>
            <a:chExt cx="2035789" cy="721360"/>
          </a:xfrm>
        </p:grpSpPr>
        <p:sp>
          <p:nvSpPr>
            <p:cNvPr id="149" name="모서리가 둥근 직사각형 23">
              <a:extLst>
                <a:ext uri="{FF2B5EF4-FFF2-40B4-BE49-F238E27FC236}">
                  <a16:creationId xmlns:a16="http://schemas.microsoft.com/office/drawing/2014/main" id="{E94EB81B-D71C-4C34-9CA3-E16685F8C4FD}"/>
                </a:ext>
              </a:extLst>
            </p:cNvPr>
            <p:cNvSpPr/>
            <p:nvPr/>
          </p:nvSpPr>
          <p:spPr>
            <a:xfrm>
              <a:off x="3393305" y="2017104"/>
              <a:ext cx="1843933" cy="7213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9CD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백의 자리 수에서는 나누지 못해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50" name="직각 삼각형 149">
              <a:extLst>
                <a:ext uri="{FF2B5EF4-FFF2-40B4-BE49-F238E27FC236}">
                  <a16:creationId xmlns:a16="http://schemas.microsoft.com/office/drawing/2014/main" id="{7B3C51FA-F742-43CB-BF33-2DB3D297B4C3}"/>
                </a:ext>
              </a:extLst>
            </p:cNvPr>
            <p:cNvSpPr/>
            <p:nvPr/>
          </p:nvSpPr>
          <p:spPr>
            <a:xfrm flipH="1" flipV="1">
              <a:off x="3201449" y="2382891"/>
              <a:ext cx="174582" cy="90317"/>
            </a:xfrm>
            <a:prstGeom prst="rtTriangle">
              <a:avLst/>
            </a:prstGeom>
            <a:solidFill>
              <a:srgbClr val="F9CDD3"/>
            </a:solidFill>
            <a:ln w="28575">
              <a:solidFill>
                <a:srgbClr val="F9CD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151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2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96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666433" y="5312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13A560F-B753-4128-B9A3-C3E6D7FD47E6}"/>
              </a:ext>
            </a:extLst>
          </p:cNvPr>
          <p:cNvGrpSpPr/>
          <p:nvPr/>
        </p:nvGrpSpPr>
        <p:grpSpPr>
          <a:xfrm>
            <a:off x="2644711" y="5319299"/>
            <a:ext cx="1637116" cy="269100"/>
            <a:chOff x="290979" y="2009759"/>
            <a:chExt cx="2665167" cy="433388"/>
          </a:xfrm>
        </p:grpSpPr>
        <p:pic>
          <p:nvPicPr>
            <p:cNvPr id="65" name="Picture 15">
              <a:extLst>
                <a:ext uri="{FF2B5EF4-FFF2-40B4-BE49-F238E27FC236}">
                  <a16:creationId xmlns:a16="http://schemas.microsoft.com/office/drawing/2014/main" id="{8F70A2CF-44E7-4646-BCCD-CC31591E5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7C691D38-510B-44F2-AB4D-8F9FACB7A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id="{93B2535A-BF45-4986-8A80-18C9AC8B5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>
              <a:extLst>
                <a:ext uri="{FF2B5EF4-FFF2-40B4-BE49-F238E27FC236}">
                  <a16:creationId xmlns:a16="http://schemas.microsoft.com/office/drawing/2014/main" id="{C88C2D59-57C3-4A54-BD2F-1A911027D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C2E8696-E855-45B1-A2DE-79AFD77B3192}"/>
              </a:ext>
            </a:extLst>
          </p:cNvPr>
          <p:cNvSpPr txBox="1"/>
          <p:nvPr/>
        </p:nvSpPr>
        <p:spPr>
          <a:xfrm>
            <a:off x="454807" y="2125105"/>
            <a:ext cx="62880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백의 자리부터 순서대로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계산하면 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A68F23-AD12-46F4-AD17-0414EE9417F0}"/>
              </a:ext>
            </a:extLst>
          </p:cNvPr>
          <p:cNvSpPr txBox="1"/>
          <p:nvPr/>
        </p:nvSpPr>
        <p:spPr>
          <a:xfrm>
            <a:off x="454807" y="2635759"/>
            <a:ext cx="6288091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나눌 수 없으므로 십의 자리에서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나누고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일의 자리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일의 자리에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쓴 다음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빼면 나머지는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61A3007-4C06-4E1F-9898-7C31241DB5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5890" y="362241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95AFB2B-51E2-4B46-BBE2-819D3D01AC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3205" y="2083917"/>
            <a:ext cx="360000" cy="3550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43E30E74-10B4-4C90-83B5-2D44BA2DF829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4DD1238-D5E2-41CF-8AF6-1F615314B111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081A2B4-2408-4DB6-9EB9-168D6B41D58E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D10E948-0952-4639-966D-1E8EA89A9D09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84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나머지는 각각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B1D0-111B-4A47-B19C-325BAB96C705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-2107959" y="2232060"/>
            <a:chExt cx="1959714" cy="26027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AB98F14-1861-4182-B51E-3F05C93BAC7C}"/>
                </a:ext>
              </a:extLst>
            </p:cNvPr>
            <p:cNvSpPr/>
            <p:nvPr/>
          </p:nvSpPr>
          <p:spPr>
            <a:xfrm>
              <a:off x="-1439794" y="223674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10EA97-991F-4AB5-B7BD-20218A929D5D}"/>
                </a:ext>
              </a:extLst>
            </p:cNvPr>
            <p:cNvSpPr/>
            <p:nvPr/>
          </p:nvSpPr>
          <p:spPr>
            <a:xfrm>
              <a:off x="-2107959" y="223206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8694BC7-6D6C-4B42-B06F-20227D8D323F}"/>
                </a:ext>
              </a:extLst>
            </p:cNvPr>
            <p:cNvSpPr/>
            <p:nvPr/>
          </p:nvSpPr>
          <p:spPr>
            <a:xfrm>
              <a:off x="-778986" y="223295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22F675-E690-4212-953F-C53E84572AA9}"/>
              </a:ext>
            </a:extLst>
          </p:cNvPr>
          <p:cNvSpPr txBox="1"/>
          <p:nvPr/>
        </p:nvSpPr>
        <p:spPr>
          <a:xfrm>
            <a:off x="2001559" y="4833156"/>
            <a:ext cx="31848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몫은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나머지는 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687DB5F-8BC1-4684-8276-C438B068E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195" y="5017636"/>
            <a:ext cx="360000" cy="355000"/>
          </a:xfrm>
          <a:prstGeom prst="rect">
            <a:avLst/>
          </a:prstGeom>
        </p:spPr>
      </p:pic>
      <p:sp>
        <p:nvSpPr>
          <p:cNvPr id="24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1041869" y="2807811"/>
              <a:ext cx="36236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399072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1049633" y="2810023"/>
              <a:ext cx="3701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</a:p>
          </p:txBody>
        </p:sp>
      </p:grp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113÷4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맞게 계산했는지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687150" y="53429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FF65C7-C3A3-453B-B680-CC13A29BBDF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-2107959" y="2520092"/>
            <a:chExt cx="1959714" cy="2602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653E53-BDE7-4C87-83F9-6441FCCD5007}"/>
                </a:ext>
              </a:extLst>
            </p:cNvPr>
            <p:cNvSpPr/>
            <p:nvPr/>
          </p:nvSpPr>
          <p:spPr>
            <a:xfrm>
              <a:off x="-1439794" y="252477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8E252F8-BCF2-4376-9152-3E4C691B9157}"/>
                </a:ext>
              </a:extLst>
            </p:cNvPr>
            <p:cNvSpPr/>
            <p:nvPr/>
          </p:nvSpPr>
          <p:spPr>
            <a:xfrm>
              <a:off x="-2107959" y="252009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5D8BEA-D1CF-473C-86CF-6F26204E0CBB}"/>
                </a:ext>
              </a:extLst>
            </p:cNvPr>
            <p:cNvSpPr/>
            <p:nvPr/>
          </p:nvSpPr>
          <p:spPr>
            <a:xfrm>
              <a:off x="-778986" y="252099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6DDA49-0B58-4902-85DA-CD4FC70FDFE4}"/>
              </a:ext>
            </a:extLst>
          </p:cNvPr>
          <p:cNvSpPr txBox="1"/>
          <p:nvPr/>
        </p:nvSpPr>
        <p:spPr>
          <a:xfrm>
            <a:off x="863588" y="4751856"/>
            <a:ext cx="53427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4×28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112, 112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맞게 계산했습니다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F33EC89-E445-45CA-8A79-18DB8D900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623" y="4621931"/>
            <a:ext cx="360000" cy="355000"/>
          </a:xfrm>
          <a:prstGeom prst="rect">
            <a:avLst/>
          </a:prstGeom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1041869" y="2807811"/>
              <a:ext cx="36236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399072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3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1049633" y="2810023"/>
              <a:ext cx="37018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18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7C3C37-F0CC-414F-AFF2-CCEA944EC59B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D2E13D-85FE-4BF9-AFBB-C911544CA661}"/>
              </a:ext>
            </a:extLst>
          </p:cNvPr>
          <p:cNvCxnSpPr>
            <a:cxnSpLocks/>
          </p:cNvCxnSpPr>
          <p:nvPr/>
        </p:nvCxnSpPr>
        <p:spPr bwMode="auto">
          <a:xfrm>
            <a:off x="731302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BE6CB5-CFA7-43A6-A90A-AA7FC9F69A6E}"/>
              </a:ext>
            </a:extLst>
          </p:cNvPr>
          <p:cNvSpPr txBox="1"/>
          <p:nvPr/>
        </p:nvSpPr>
        <p:spPr>
          <a:xfrm>
            <a:off x="831629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4 0 8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0A894-0039-45E8-AF08-90BFDFD27798}"/>
              </a:ext>
            </a:extLst>
          </p:cNvPr>
          <p:cNvSpPr txBox="1"/>
          <p:nvPr/>
        </p:nvSpPr>
        <p:spPr>
          <a:xfrm>
            <a:off x="428385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896999-927C-42C4-BAFC-CB5268E3D418}"/>
              </a:ext>
            </a:extLst>
          </p:cNvPr>
          <p:cNvSpPr/>
          <p:nvPr/>
        </p:nvSpPr>
        <p:spPr>
          <a:xfrm>
            <a:off x="63029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6D59EF0-E6D7-4798-8317-1ECCBDE03C67}"/>
              </a:ext>
            </a:extLst>
          </p:cNvPr>
          <p:cNvCxnSpPr>
            <a:cxnSpLocks/>
          </p:cNvCxnSpPr>
          <p:nvPr/>
        </p:nvCxnSpPr>
        <p:spPr bwMode="auto">
          <a:xfrm>
            <a:off x="739328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CE348-39B0-45C3-BA11-DA5EB82B9082}"/>
              </a:ext>
            </a:extLst>
          </p:cNvPr>
          <p:cNvSpPr txBox="1"/>
          <p:nvPr/>
        </p:nvSpPr>
        <p:spPr>
          <a:xfrm>
            <a:off x="832314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69E62-25BB-4AF3-9BCA-A22AC7576B47}"/>
              </a:ext>
            </a:extLst>
          </p:cNvPr>
          <p:cNvSpPr txBox="1"/>
          <p:nvPr/>
        </p:nvSpPr>
        <p:spPr>
          <a:xfrm>
            <a:off x="1431839" y="3254967"/>
            <a:ext cx="40359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0808EF-2F21-4CFB-AC1C-44DB7788856A}"/>
              </a:ext>
            </a:extLst>
          </p:cNvPr>
          <p:cNvCxnSpPr>
            <a:cxnSpLocks/>
          </p:cNvCxnSpPr>
          <p:nvPr/>
        </p:nvCxnSpPr>
        <p:spPr bwMode="auto">
          <a:xfrm>
            <a:off x="739328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630ED8-C37F-403D-B3AB-5E422CF7B492}"/>
              </a:ext>
            </a:extLst>
          </p:cNvPr>
          <p:cNvSpPr txBox="1"/>
          <p:nvPr/>
        </p:nvSpPr>
        <p:spPr>
          <a:xfrm>
            <a:off x="1431839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E7D277-6C3F-476D-980B-2FE2E335F74A}"/>
              </a:ext>
            </a:extLst>
          </p:cNvPr>
          <p:cNvGrpSpPr/>
          <p:nvPr/>
        </p:nvGrpSpPr>
        <p:grpSpPr>
          <a:xfrm>
            <a:off x="1097113" y="2333264"/>
            <a:ext cx="668378" cy="384721"/>
            <a:chOff x="2595888" y="2333264"/>
            <a:chExt cx="668378" cy="3847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BF7891-AA1F-44A5-BCC1-83C80C887D2A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DBE181F-ABF0-4136-AEF1-148FDB2FF29E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8 1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CD12253C-0F24-4652-A6A4-D24D0FFE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93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650BE5E-283C-4C47-90BB-6873E0086160}"/>
              </a:ext>
            </a:extLst>
          </p:cNvPr>
          <p:cNvCxnSpPr>
            <a:cxnSpLocks/>
          </p:cNvCxnSpPr>
          <p:nvPr/>
        </p:nvCxnSpPr>
        <p:spPr bwMode="auto">
          <a:xfrm>
            <a:off x="2644378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959BE2-1354-4382-9615-78DFFB4A8CF7}"/>
              </a:ext>
            </a:extLst>
          </p:cNvPr>
          <p:cNvSpPr txBox="1"/>
          <p:nvPr/>
        </p:nvSpPr>
        <p:spPr>
          <a:xfrm>
            <a:off x="2744705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1 5 7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6C53CE-F9F0-46C6-B379-24736EBCEA3A}"/>
              </a:ext>
            </a:extLst>
          </p:cNvPr>
          <p:cNvSpPr txBox="1"/>
          <p:nvPr/>
        </p:nvSpPr>
        <p:spPr>
          <a:xfrm>
            <a:off x="2341461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F435AB-2766-4883-B0B7-1767DA822481}"/>
              </a:ext>
            </a:extLst>
          </p:cNvPr>
          <p:cNvSpPr/>
          <p:nvPr/>
        </p:nvSpPr>
        <p:spPr>
          <a:xfrm>
            <a:off x="254336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E53141B-1A4D-454D-AE19-473F96272674}"/>
              </a:ext>
            </a:extLst>
          </p:cNvPr>
          <p:cNvCxnSpPr>
            <a:cxnSpLocks/>
          </p:cNvCxnSpPr>
          <p:nvPr/>
        </p:nvCxnSpPr>
        <p:spPr bwMode="auto">
          <a:xfrm>
            <a:off x="2652404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A1924-DC5E-4FC2-886D-9EA67B8F2D56}"/>
              </a:ext>
            </a:extLst>
          </p:cNvPr>
          <p:cNvSpPr txBox="1"/>
          <p:nvPr/>
        </p:nvSpPr>
        <p:spPr>
          <a:xfrm>
            <a:off x="2745390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6311A-CD3D-4FC6-9EEF-0567982D6D14}"/>
              </a:ext>
            </a:extLst>
          </p:cNvPr>
          <p:cNvSpPr txBox="1"/>
          <p:nvPr/>
        </p:nvSpPr>
        <p:spPr>
          <a:xfrm>
            <a:off x="3055452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1 7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885860B-31C5-4F81-8664-B18814A76AA7}"/>
              </a:ext>
            </a:extLst>
          </p:cNvPr>
          <p:cNvCxnSpPr>
            <a:cxnSpLocks/>
          </p:cNvCxnSpPr>
          <p:nvPr/>
        </p:nvCxnSpPr>
        <p:spPr bwMode="auto">
          <a:xfrm>
            <a:off x="2652404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974C3D-3691-4C34-9735-595A655CA1F7}"/>
              </a:ext>
            </a:extLst>
          </p:cNvPr>
          <p:cNvSpPr txBox="1"/>
          <p:nvPr/>
        </p:nvSpPr>
        <p:spPr>
          <a:xfrm>
            <a:off x="3344915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71F1967-0BD3-4CF9-81A7-C46FF455F712}"/>
              </a:ext>
            </a:extLst>
          </p:cNvPr>
          <p:cNvGrpSpPr/>
          <p:nvPr/>
        </p:nvGrpSpPr>
        <p:grpSpPr>
          <a:xfrm>
            <a:off x="3010189" y="2333264"/>
            <a:ext cx="668378" cy="384721"/>
            <a:chOff x="2595888" y="2333264"/>
            <a:chExt cx="668378" cy="3847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262B64-ED38-48C6-A296-93B30636E7F2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A188CF-210F-4188-B9AB-7C5F8D02C205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7 8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0" name="Picture 4">
            <a:extLst>
              <a:ext uri="{FF2B5EF4-FFF2-40B4-BE49-F238E27FC236}">
                <a16:creationId xmlns:a16="http://schemas.microsoft.com/office/drawing/2014/main" id="{35B84ABB-3A10-43BD-BE20-CCECD9E5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69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A6970CF-598D-4BD4-8976-D6EBDE90EE27}"/>
              </a:ext>
            </a:extLst>
          </p:cNvPr>
          <p:cNvSpPr txBox="1"/>
          <p:nvPr/>
        </p:nvSpPr>
        <p:spPr>
          <a:xfrm>
            <a:off x="3055452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539DE5-5144-48B4-A96F-9855C32FDCC5}"/>
              </a:ext>
            </a:extLst>
          </p:cNvPr>
          <p:cNvSpPr txBox="1"/>
          <p:nvPr/>
        </p:nvSpPr>
        <p:spPr>
          <a:xfrm>
            <a:off x="4502968" y="2602884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305÷3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D4EFED-9737-4647-A108-744213B46C4C}"/>
              </a:ext>
            </a:extLst>
          </p:cNvPr>
          <p:cNvSpPr txBox="1"/>
          <p:nvPr/>
        </p:nvSpPr>
        <p:spPr>
          <a:xfrm>
            <a:off x="5545094" y="2626738"/>
            <a:ext cx="107913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101    2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EFEC5452-E177-41B4-8FD6-FC28E2AD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11" y="29088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E0F7288-01E3-409E-819F-7AD8EC88994A}"/>
              </a:ext>
            </a:extLst>
          </p:cNvPr>
          <p:cNvSpPr txBox="1"/>
          <p:nvPr/>
        </p:nvSpPr>
        <p:spPr>
          <a:xfrm>
            <a:off x="4502968" y="368018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255÷7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8F1504B5-AF96-43A3-B318-6780895F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21">
            <a:extLst>
              <a:ext uri="{FF2B5EF4-FFF2-40B4-BE49-F238E27FC236}">
                <a16:creationId xmlns:a16="http://schemas.microsoft.com/office/drawing/2014/main" id="{ED49153F-82BD-4B0C-B7B4-798CC047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523CF22-B90C-48E4-B1B6-5ADBA49DEE58}"/>
              </a:ext>
            </a:extLst>
          </p:cNvPr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831AA3D-8047-49D6-A877-EE0E385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41466-AD06-475D-8BCF-6356F9C5B6BD}"/>
              </a:ext>
            </a:extLst>
          </p:cNvPr>
          <p:cNvSpPr txBox="1"/>
          <p:nvPr/>
        </p:nvSpPr>
        <p:spPr>
          <a:xfrm>
            <a:off x="1431839" y="3536217"/>
            <a:ext cx="40359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704C7F-018E-4788-8E9B-C2D571CFEB15}"/>
              </a:ext>
            </a:extLst>
          </p:cNvPr>
          <p:cNvSpPr/>
          <p:nvPr/>
        </p:nvSpPr>
        <p:spPr>
          <a:xfrm>
            <a:off x="6033036" y="255356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903E81-C04A-4551-B538-8A34F947EC77}"/>
              </a:ext>
            </a:extLst>
          </p:cNvPr>
          <p:cNvSpPr txBox="1"/>
          <p:nvPr/>
        </p:nvSpPr>
        <p:spPr>
          <a:xfrm>
            <a:off x="5545094" y="3680188"/>
            <a:ext cx="9641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36    3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92F8BE9-E489-4982-AEDC-A35B25E6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75" y="3958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FA8798-4B93-4F98-A46C-D2E02C000B6E}"/>
              </a:ext>
            </a:extLst>
          </p:cNvPr>
          <p:cNvSpPr/>
          <p:nvPr/>
        </p:nvSpPr>
        <p:spPr>
          <a:xfrm>
            <a:off x="5913871" y="3607016"/>
            <a:ext cx="34496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1779520" y="3388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3748511" y="338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92596"/>
              </p:ext>
            </p:extLst>
          </p:nvPr>
        </p:nvGraphicFramePr>
        <p:xfrm>
          <a:off x="179388" y="224644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재미있는 도미노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도미노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605÷3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몫과 나머지 구하는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113÷4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몫과 나머지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95664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03299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7C3C37-F0CC-414F-AFF2-CCEA944EC59B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id="{8F1504B5-AF96-43A3-B318-6780895F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B831AA3D-8047-49D6-A877-EE0E385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D601F6-63D9-4090-8DD6-57B7EF79DF62}"/>
              </a:ext>
            </a:extLst>
          </p:cNvPr>
          <p:cNvGrpSpPr/>
          <p:nvPr/>
        </p:nvGrpSpPr>
        <p:grpSpPr>
          <a:xfrm>
            <a:off x="428385" y="2188994"/>
            <a:ext cx="6338549" cy="2147200"/>
            <a:chOff x="428385" y="2188994"/>
            <a:chExt cx="6338549" cy="214720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7D2E13D-85FE-4BF9-AFBB-C911544CA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BE6CB5-CFA7-43A6-A90A-AA7FC9F69A6E}"/>
                </a:ext>
              </a:extLst>
            </p:cNvPr>
            <p:cNvSpPr txBox="1"/>
            <p:nvPr/>
          </p:nvSpPr>
          <p:spPr>
            <a:xfrm>
              <a:off x="831629" y="2626780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A0A894-0039-45E8-AF08-90BFDFD27798}"/>
                </a:ext>
              </a:extLst>
            </p:cNvPr>
            <p:cNvSpPr txBox="1"/>
            <p:nvPr/>
          </p:nvSpPr>
          <p:spPr>
            <a:xfrm>
              <a:off x="428385" y="2626780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896999-927C-42C4-BAFC-CB5268E3D418}"/>
                </a:ext>
              </a:extLst>
            </p:cNvPr>
            <p:cNvSpPr/>
            <p:nvPr/>
          </p:nvSpPr>
          <p:spPr>
            <a:xfrm>
              <a:off x="630292" y="2561389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6D59EF0-E6D7-4798-8317-1ECCBDE03C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28" y="33658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FCE348-39B0-45C3-BA11-DA5EB82B9082}"/>
                </a:ext>
              </a:extLst>
            </p:cNvPr>
            <p:cNvSpPr txBox="1"/>
            <p:nvPr/>
          </p:nvSpPr>
          <p:spPr>
            <a:xfrm>
              <a:off x="832314" y="2929351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669E62-25BB-4AF3-9BCA-A22AC7576B47}"/>
                </a:ext>
              </a:extLst>
            </p:cNvPr>
            <p:cNvSpPr txBox="1"/>
            <p:nvPr/>
          </p:nvSpPr>
          <p:spPr>
            <a:xfrm>
              <a:off x="1431839" y="3254967"/>
              <a:ext cx="40359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90808EF-2F21-4CFB-AC1C-44DB778885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28" y="39984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630ED8-C37F-403D-B3AB-5E422CF7B492}"/>
                </a:ext>
              </a:extLst>
            </p:cNvPr>
            <p:cNvSpPr txBox="1"/>
            <p:nvPr/>
          </p:nvSpPr>
          <p:spPr>
            <a:xfrm>
              <a:off x="1431839" y="3861833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5E7D277-6C3F-476D-980B-2FE2E335F74A}"/>
                </a:ext>
              </a:extLst>
            </p:cNvPr>
            <p:cNvGrpSpPr/>
            <p:nvPr/>
          </p:nvGrpSpPr>
          <p:grpSpPr>
            <a:xfrm>
              <a:off x="1097113" y="2333264"/>
              <a:ext cx="668378" cy="384721"/>
              <a:chOff x="2595888" y="2333264"/>
              <a:chExt cx="668378" cy="3847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BF7891-AA1F-44A5-BCC1-83C80C887D2A}"/>
                  </a:ext>
                </a:extLst>
              </p:cNvPr>
              <p:cNvSpPr txBox="1"/>
              <p:nvPr/>
            </p:nvSpPr>
            <p:spPr>
              <a:xfrm>
                <a:off x="2616666" y="2362441"/>
                <a:ext cx="625686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5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DBE181F-ABF0-4136-AEF1-148FDB2FF29E}"/>
                  </a:ext>
                </a:extLst>
              </p:cNvPr>
              <p:cNvSpPr/>
              <p:nvPr/>
            </p:nvSpPr>
            <p:spPr>
              <a:xfrm>
                <a:off x="2595888" y="2333264"/>
                <a:ext cx="66837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spc="300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8 1</a:t>
                </a:r>
                <a:endParaRPr lang="ko-KR" altLang="en-US" sz="1900" spc="3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CD12253C-0F24-4652-A6A4-D24D0FFEE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93" y="21889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650BE5E-283C-4C47-90BB-6873E00861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378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59BE2-1354-4382-9615-78DFFB4A8CF7}"/>
                </a:ext>
              </a:extLst>
            </p:cNvPr>
            <p:cNvSpPr txBox="1"/>
            <p:nvPr/>
          </p:nvSpPr>
          <p:spPr>
            <a:xfrm>
              <a:off x="2744705" y="2626780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1 5 7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6C53CE-F9F0-46C6-B379-24736EBCEA3A}"/>
                </a:ext>
              </a:extLst>
            </p:cNvPr>
            <p:cNvSpPr txBox="1"/>
            <p:nvPr/>
          </p:nvSpPr>
          <p:spPr>
            <a:xfrm>
              <a:off x="2341461" y="2626780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F435AB-2766-4883-B0B7-1767DA822481}"/>
                </a:ext>
              </a:extLst>
            </p:cNvPr>
            <p:cNvSpPr/>
            <p:nvPr/>
          </p:nvSpPr>
          <p:spPr>
            <a:xfrm>
              <a:off x="2543368" y="2561389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E53141B-1A4D-454D-AE19-473F96272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2404" y="33658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5A1924-DC5E-4FC2-886D-9EA67B8F2D56}"/>
                </a:ext>
              </a:extLst>
            </p:cNvPr>
            <p:cNvSpPr txBox="1"/>
            <p:nvPr/>
          </p:nvSpPr>
          <p:spPr>
            <a:xfrm>
              <a:off x="2745390" y="2929351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C6311A-CD3D-4FC6-9EEF-0567982D6D14}"/>
                </a:ext>
              </a:extLst>
            </p:cNvPr>
            <p:cNvSpPr txBox="1"/>
            <p:nvPr/>
          </p:nvSpPr>
          <p:spPr>
            <a:xfrm>
              <a:off x="3055452" y="3254967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1 7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885860B-31C5-4F81-8664-B18814A76A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2404" y="39984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974C3D-3691-4C34-9735-595A655CA1F7}"/>
                </a:ext>
              </a:extLst>
            </p:cNvPr>
            <p:cNvSpPr txBox="1"/>
            <p:nvPr/>
          </p:nvSpPr>
          <p:spPr>
            <a:xfrm>
              <a:off x="3344915" y="3861833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71F1967-0BD3-4CF9-81A7-C46FF455F712}"/>
                </a:ext>
              </a:extLst>
            </p:cNvPr>
            <p:cNvGrpSpPr/>
            <p:nvPr/>
          </p:nvGrpSpPr>
          <p:grpSpPr>
            <a:xfrm>
              <a:off x="3010189" y="2333264"/>
              <a:ext cx="668378" cy="384721"/>
              <a:chOff x="2595888" y="2333264"/>
              <a:chExt cx="668378" cy="38472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262B64-ED38-48C6-A296-93B30636E7F2}"/>
                  </a:ext>
                </a:extLst>
              </p:cNvPr>
              <p:cNvSpPr txBox="1"/>
              <p:nvPr/>
            </p:nvSpPr>
            <p:spPr>
              <a:xfrm>
                <a:off x="2616666" y="2362441"/>
                <a:ext cx="625686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500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EA188CF-210F-4188-B9AB-7C5F8D02C205}"/>
                  </a:ext>
                </a:extLst>
              </p:cNvPr>
              <p:cNvSpPr/>
              <p:nvPr/>
            </p:nvSpPr>
            <p:spPr>
              <a:xfrm>
                <a:off x="2595888" y="2333264"/>
                <a:ext cx="66837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spc="300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7 8</a:t>
                </a:r>
                <a:endParaRPr lang="ko-KR" altLang="en-US" sz="1900" spc="3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35B84ABB-3A10-43BD-BE20-CCECD9E57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569" y="21889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6970CF-598D-4BD4-8976-D6EBDE90EE27}"/>
                </a:ext>
              </a:extLst>
            </p:cNvPr>
            <p:cNvSpPr txBox="1"/>
            <p:nvPr/>
          </p:nvSpPr>
          <p:spPr>
            <a:xfrm>
              <a:off x="3055452" y="354934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539DE5-5144-48B4-A96F-9855C32FDCC5}"/>
                </a:ext>
              </a:extLst>
            </p:cNvPr>
            <p:cNvSpPr txBox="1"/>
            <p:nvPr/>
          </p:nvSpPr>
          <p:spPr>
            <a:xfrm>
              <a:off x="4502968" y="2602884"/>
              <a:ext cx="14395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305÷3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4D4EFED-9737-4647-A108-744213B46C4C}"/>
                </a:ext>
              </a:extLst>
            </p:cNvPr>
            <p:cNvSpPr txBox="1"/>
            <p:nvPr/>
          </p:nvSpPr>
          <p:spPr>
            <a:xfrm>
              <a:off x="5545094" y="2626738"/>
              <a:ext cx="1079134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101    2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>
              <a:extLst>
                <a:ext uri="{FF2B5EF4-FFF2-40B4-BE49-F238E27FC236}">
                  <a16:creationId xmlns:a16="http://schemas.microsoft.com/office/drawing/2014/main" id="{EFEC5452-E177-41B4-8FD6-FC28E2AD3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211" y="29088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E0F7288-01E3-409E-819F-7AD8EC88994A}"/>
                </a:ext>
              </a:extLst>
            </p:cNvPr>
            <p:cNvSpPr txBox="1"/>
            <p:nvPr/>
          </p:nvSpPr>
          <p:spPr>
            <a:xfrm>
              <a:off x="4502968" y="3680188"/>
              <a:ext cx="14395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255÷7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C41466-AD06-475D-8BCF-6356F9C5B6BD}"/>
                </a:ext>
              </a:extLst>
            </p:cNvPr>
            <p:cNvSpPr txBox="1"/>
            <p:nvPr/>
          </p:nvSpPr>
          <p:spPr>
            <a:xfrm>
              <a:off x="1431839" y="3536217"/>
              <a:ext cx="40359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704C7F-018E-4788-8E9B-C2D571CFEB15}"/>
                </a:ext>
              </a:extLst>
            </p:cNvPr>
            <p:cNvSpPr/>
            <p:nvPr/>
          </p:nvSpPr>
          <p:spPr>
            <a:xfrm>
              <a:off x="6033036" y="2553566"/>
              <a:ext cx="344966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903E81-C04A-4551-B538-8A34F947EC77}"/>
                </a:ext>
              </a:extLst>
            </p:cNvPr>
            <p:cNvSpPr txBox="1"/>
            <p:nvPr/>
          </p:nvSpPr>
          <p:spPr>
            <a:xfrm>
              <a:off x="5545094" y="3680188"/>
              <a:ext cx="964117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36    3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C92F8BE9-E489-4982-AEDC-A35B25E62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475" y="39581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AFA8798-4B93-4F98-A46C-D2E02C000B6E}"/>
                </a:ext>
              </a:extLst>
            </p:cNvPr>
            <p:cNvSpPr/>
            <p:nvPr/>
          </p:nvSpPr>
          <p:spPr>
            <a:xfrm>
              <a:off x="5913871" y="3607016"/>
              <a:ext cx="344966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D3DDBA9-B771-4A22-8169-7FBAD364B3C0}"/>
              </a:ext>
            </a:extLst>
          </p:cNvPr>
          <p:cNvGrpSpPr/>
          <p:nvPr/>
        </p:nvGrpSpPr>
        <p:grpSpPr>
          <a:xfrm>
            <a:off x="272205" y="2641371"/>
            <a:ext cx="6552728" cy="2633545"/>
            <a:chOff x="207826" y="2600313"/>
            <a:chExt cx="6552728" cy="263354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91CBAB-A827-4515-B680-686DF03B2C06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7CC6C48F-C8EB-43D5-8D52-F708758C55E3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F9EFAB6B-03DD-473E-BBCF-40ED5719F77D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69EEFBE-049C-460D-8D7B-BA0516F16F89}"/>
              </a:ext>
            </a:extLst>
          </p:cNvPr>
          <p:cNvGrpSpPr/>
          <p:nvPr/>
        </p:nvGrpSpPr>
        <p:grpSpPr>
          <a:xfrm>
            <a:off x="428385" y="2913970"/>
            <a:ext cx="1409114" cy="1856612"/>
            <a:chOff x="428385" y="2875876"/>
            <a:chExt cx="1409114" cy="1856612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6E3266A2-687E-4827-A990-F4A355BAC0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A2273E-E215-4D39-9E52-92ED9B0A1792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223F6DD-5AB9-4D1B-B229-062ADD321701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2F367D3-241D-4C9B-9679-E32DA8BD101F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09FC4-1074-4C23-A767-A4E96C731DB7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E8FCD42-516D-4EFA-B8B8-B5EA81AFA6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E7CB754-91BA-4CE1-9783-C639577DED76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BDC5E38-5DE8-47CD-8749-C8B35CB1CE6C}"/>
                  </a:ext>
                </a:extLst>
              </p:cNvPr>
              <p:cNvSpPr txBox="1"/>
              <p:nvPr/>
            </p:nvSpPr>
            <p:spPr>
              <a:xfrm>
                <a:off x="1346197" y="3768440"/>
                <a:ext cx="432171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C8010A1-2C71-4892-8D46-4A4FA7D8BC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0447C6-589A-4ED7-8E55-32162CBA358B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69288C-57FF-4718-9A62-3F4E0742B57C}"/>
                  </a:ext>
                </a:extLst>
              </p:cNvPr>
              <p:cNvSpPr txBox="1"/>
              <p:nvPr/>
            </p:nvSpPr>
            <p:spPr>
              <a:xfrm>
                <a:off x="1346197" y="4062815"/>
                <a:ext cx="432171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5C22A26-BC52-4B25-A8DA-4A6F58AE2FD9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542D50F-810B-4E9D-8900-F6E745A28200}"/>
              </a:ext>
            </a:extLst>
          </p:cNvPr>
          <p:cNvGrpSpPr/>
          <p:nvPr/>
        </p:nvGrpSpPr>
        <p:grpSpPr>
          <a:xfrm>
            <a:off x="1944440" y="2929351"/>
            <a:ext cx="1409114" cy="1856612"/>
            <a:chOff x="428385" y="2875876"/>
            <a:chExt cx="1409114" cy="1856612"/>
          </a:xfrm>
        </p:grpSpPr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AA1F343-73EC-46DB-99C5-F7B00F3200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172DA8D5-9CB9-4686-B50A-2E78FF158922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FBD245-EF75-4EF9-B4AC-E76671FBCABF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1 5 7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A556B17-044B-42EF-910D-98FE1E09D73A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0650D9FF-9E37-473E-8CEC-6CDDB0DECADB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6784FF39-7022-40F5-8A56-BEC07B6958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A9E0D6C-2CE5-4FBD-8C05-6903683D0412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1 4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7F1264D-BA11-4860-BE40-E256169305EE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1 7</a:t>
                </a:r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C93FB5C-B644-447C-8206-A147789A78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4DA22EC-DE81-4615-AA0F-747AD0D208DD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EEA7E32-10BF-41EC-88C1-5CCC57F43773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3379F89-B87E-4C2B-99F2-3FFEF701AF37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C3C936-DE1B-4097-9197-D873A74EED9E}"/>
              </a:ext>
            </a:extLst>
          </p:cNvPr>
          <p:cNvSpPr/>
          <p:nvPr/>
        </p:nvSpPr>
        <p:spPr>
          <a:xfrm>
            <a:off x="3730512" y="3169481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9DE5BB7-AC54-4E0D-9F29-5F346D573F92}"/>
              </a:ext>
            </a:extLst>
          </p:cNvPr>
          <p:cNvCxnSpPr>
            <a:cxnSpLocks/>
          </p:cNvCxnSpPr>
          <p:nvPr/>
        </p:nvCxnSpPr>
        <p:spPr bwMode="auto">
          <a:xfrm>
            <a:off x="3840159" y="3320179"/>
            <a:ext cx="900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97629F-E8E2-4972-BF92-80FE43628E68}"/>
              </a:ext>
            </a:extLst>
          </p:cNvPr>
          <p:cNvGrpSpPr/>
          <p:nvPr/>
        </p:nvGrpSpPr>
        <p:grpSpPr>
          <a:xfrm>
            <a:off x="3528605" y="2878668"/>
            <a:ext cx="1368152" cy="1907295"/>
            <a:chOff x="3528605" y="2878668"/>
            <a:chExt cx="1368152" cy="1907295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A006326-E59A-4B80-B260-D23EF3AE4FD3}"/>
                </a:ext>
              </a:extLst>
            </p:cNvPr>
            <p:cNvSpPr txBox="1"/>
            <p:nvPr/>
          </p:nvSpPr>
          <p:spPr>
            <a:xfrm>
              <a:off x="3931849" y="3234872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586E13D-E36D-474C-8E84-850BB47A5608}"/>
                </a:ext>
              </a:extLst>
            </p:cNvPr>
            <p:cNvSpPr txBox="1"/>
            <p:nvPr/>
          </p:nvSpPr>
          <p:spPr>
            <a:xfrm>
              <a:off x="3528605" y="3234872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3844A0B-675C-4DAD-BBC2-60E121EA7B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9548" y="397391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8C77E81-2DF4-49F9-9B22-9E9A024D04A6}"/>
                </a:ext>
              </a:extLst>
            </p:cNvPr>
            <p:cNvSpPr txBox="1"/>
            <p:nvPr/>
          </p:nvSpPr>
          <p:spPr>
            <a:xfrm>
              <a:off x="3932535" y="3537443"/>
              <a:ext cx="31006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F86E57-2505-4BEF-B149-DFF848C39697}"/>
                </a:ext>
              </a:extLst>
            </p:cNvPr>
            <p:cNvSpPr txBox="1"/>
            <p:nvPr/>
          </p:nvSpPr>
          <p:spPr>
            <a:xfrm>
              <a:off x="4453572" y="3867901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862ED7C-9CDB-4A82-85A3-85E2E70F8546}"/>
                </a:ext>
              </a:extLst>
            </p:cNvPr>
            <p:cNvSpPr txBox="1"/>
            <p:nvPr/>
          </p:nvSpPr>
          <p:spPr>
            <a:xfrm>
              <a:off x="3931559" y="2878668"/>
              <a:ext cx="9573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1AEACB-AE69-4445-A39D-4614CC719A8C}"/>
                </a:ext>
              </a:extLst>
            </p:cNvPr>
            <p:cNvSpPr txBox="1"/>
            <p:nvPr/>
          </p:nvSpPr>
          <p:spPr>
            <a:xfrm>
              <a:off x="4453572" y="4113707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CE6EB71-0240-4EFD-AEFF-B6CF8D0FC6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9548" y="4488897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3D0CFF2-16BE-48C5-B886-CD28BD7CB881}"/>
                </a:ext>
              </a:extLst>
            </p:cNvPr>
            <p:cNvSpPr txBox="1"/>
            <p:nvPr/>
          </p:nvSpPr>
          <p:spPr>
            <a:xfrm>
              <a:off x="4453572" y="4371939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44B3156-BE03-45B4-BB8C-7245B7E7CB05}"/>
              </a:ext>
            </a:extLst>
          </p:cNvPr>
          <p:cNvGrpSpPr/>
          <p:nvPr/>
        </p:nvGrpSpPr>
        <p:grpSpPr>
          <a:xfrm>
            <a:off x="5099023" y="2929351"/>
            <a:ext cx="1409114" cy="1856612"/>
            <a:chOff x="428385" y="2875876"/>
            <a:chExt cx="1409114" cy="1856612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F26502-B6A4-4DD2-8B03-303FCDD265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09290A32-791F-44A4-A939-1920D799B3DB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814652-8EA4-461E-AB68-BF46B9688141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2 5 5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D544A6C-30C8-43AB-893A-3C6A287DA019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B27313C9-A0DF-434D-A00F-1DE8495C9CE8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6D0A2FB-B763-40E1-859C-2B628C83E9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C4C9616-AA4D-4B46-9967-D592F1E942AF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2 1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EC2C3DD-6022-41D1-B26D-C767664D36C5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4 5</a:t>
                </a: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48F89EF-8F50-43BA-835E-5A84DD05AB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0D1C225-ABFA-4F89-9A6C-1F4F7961E19F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956013F-6BA3-47EA-B2D0-AFA9C5AD5A37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4 2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2DCD69-2AAF-40BF-80C3-F9989AD3223E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04" name="직사각형 21">
            <a:extLst>
              <a:ext uri="{FF2B5EF4-FFF2-40B4-BE49-F238E27FC236}">
                <a16:creationId xmlns:a16="http://schemas.microsoft.com/office/drawing/2014/main" id="{12F8635D-E19F-4F27-B601-D492C789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730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" y="980728"/>
            <a:ext cx="6905625" cy="40862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" y="1568719"/>
            <a:ext cx="6896100" cy="351472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활용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spcBef>
                <a:spcPts val="300"/>
              </a:spcBef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cdata2.tsherpa.co.kr/tsherpa/MultiMedia/Flash/2020/curri/index.html?flashxmlnum=yuni4856&amp;classa=A8-C1-32-MM-MM-04-03-09-0-0-0-0&amp;classno=MM_32_04/suh_0302_02_0009/suh_0302_02_0009_206_1.html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0">
              <a:spcBef>
                <a:spcPts val="300"/>
              </a:spcBef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숫자 변경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anose="05000000000000000000" pitchFamily="2" charset="2"/>
              </a:rPr>
              <a:t>408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92062"/>
            <a:ext cx="6139229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나머지가 </a:t>
            </a:r>
            <a:r>
              <a:rPr lang="ko-KR" altLang="en-US" sz="1800" dirty="0">
                <a:solidFill>
                  <a:prstClr val="black"/>
                </a:solidFill>
                <a:latin typeface="맑은 고딕"/>
                <a:ea typeface="맑은 고딕"/>
              </a:rPr>
              <a:t>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세 자리 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)÷(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한 자리 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몫과 나머지를  계산해 봅시다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ADACA9-68D6-4E57-91C3-AA7C7A0669D0}"/>
              </a:ext>
            </a:extLst>
          </p:cNvPr>
          <p:cNvSpPr/>
          <p:nvPr/>
        </p:nvSpPr>
        <p:spPr>
          <a:xfrm>
            <a:off x="4391980" y="3023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23368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12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반에 몇 개씩 나누어 주고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남을지 구해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DC720-C932-42B4-9800-8D9E8E680781}"/>
              </a:ext>
            </a:extLst>
          </p:cNvPr>
          <p:cNvSpPr txBox="1"/>
          <p:nvPr/>
        </p:nvSpPr>
        <p:spPr>
          <a:xfrm>
            <a:off x="1553107" y="3229011"/>
            <a:ext cx="432096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62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나누어 주고</a:t>
            </a:r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개가 </a:t>
            </a:r>
            <a:r>
              <a:rPr lang="ko-KR" altLang="en-US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C5CF4162-250D-443F-AD7F-D645E07A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21">
            <a:extLst>
              <a:ext uri="{FF2B5EF4-FFF2-40B4-BE49-F238E27FC236}">
                <a16:creationId xmlns:a16="http://schemas.microsoft.com/office/drawing/2014/main" id="{7770D550-2B75-4D68-A52D-B7B8DF8F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370FF3-B345-41C6-AC61-6B1A6636621A}"/>
              </a:ext>
            </a:extLst>
          </p:cNvPr>
          <p:cNvSpPr/>
          <p:nvPr/>
        </p:nvSpPr>
        <p:spPr>
          <a:xfrm>
            <a:off x="4480075" y="527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9F14065C-1565-4B36-AEC2-07711E2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CD4DD717-C3CB-4D79-A5B6-B0E1BDB7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41" y="3175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7BF61401-4263-488D-B1F2-BE390863CC4E}"/>
              </a:ext>
            </a:extLst>
          </p:cNvPr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5" y="27374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3" y="32459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7DC720-C932-42B4-9800-8D9E8E680781}"/>
              </a:ext>
            </a:extLst>
          </p:cNvPr>
          <p:cNvSpPr txBox="1"/>
          <p:nvPr/>
        </p:nvSpPr>
        <p:spPr>
          <a:xfrm>
            <a:off x="1553107" y="2715583"/>
            <a:ext cx="19387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250÷4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62 ··· 2</a:t>
            </a:r>
            <a:endParaRPr lang="en-US" altLang="ko-KR" sz="1900" b="1" dirty="0">
              <a:solidFill>
                <a:srgbClr val="009FE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CD4DD717-C3CB-4D79-A5B6-B0E1BDB7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9" y="25710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E7DC720-C932-42B4-9800-8D9E8E680781}"/>
              </a:ext>
            </a:extLst>
          </p:cNvPr>
          <p:cNvSpPr txBox="1"/>
          <p:nvPr/>
        </p:nvSpPr>
        <p:spPr>
          <a:xfrm>
            <a:off x="1553107" y="3229011"/>
            <a:ext cx="432096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62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나누어 주고</a:t>
            </a:r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개가 </a:t>
            </a:r>
            <a:r>
              <a:rPr lang="ko-KR" altLang="en-US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남습니다</a:t>
            </a:r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CD4DD717-C3CB-4D79-A5B6-B0E1BDB7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41" y="3175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5" y="27374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3" y="324595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7DC720-C932-42B4-9800-8D9E8E680781}"/>
              </a:ext>
            </a:extLst>
          </p:cNvPr>
          <p:cNvSpPr txBox="1"/>
          <p:nvPr/>
        </p:nvSpPr>
        <p:spPr>
          <a:xfrm>
            <a:off x="1553107" y="2715583"/>
            <a:ext cx="19387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250÷4</a:t>
            </a:r>
            <a:r>
              <a:rPr lang="ko-KR" altLang="en-US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62 ··· 2</a:t>
            </a:r>
            <a:endParaRPr lang="en-US" altLang="ko-KR" sz="1900" b="1" dirty="0">
              <a:solidFill>
                <a:srgbClr val="009FE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CD4DD717-C3CB-4D79-A5B6-B0E1BDB7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9" y="25710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812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반에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반에 몇 개씩 나누어 주고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남을지 구해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C5CF4162-250D-443F-AD7F-D645E07A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9F14065C-1565-4B36-AEC2-07711E2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C57F1427-B6A7-474D-A21C-708CB97E7257}"/>
              </a:ext>
            </a:extLst>
          </p:cNvPr>
          <p:cNvGrpSpPr/>
          <p:nvPr/>
        </p:nvGrpSpPr>
        <p:grpSpPr>
          <a:xfrm>
            <a:off x="359532" y="2872094"/>
            <a:ext cx="6264696" cy="2402822"/>
            <a:chOff x="359532" y="2872094"/>
            <a:chExt cx="6264696" cy="240282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AE664B4-7B36-41AF-B32C-8B20409D6729}"/>
                </a:ext>
              </a:extLst>
            </p:cNvPr>
            <p:cNvGrpSpPr/>
            <p:nvPr/>
          </p:nvGrpSpPr>
          <p:grpSpPr>
            <a:xfrm>
              <a:off x="359532" y="2872094"/>
              <a:ext cx="6264696" cy="2402822"/>
              <a:chOff x="295153" y="2831036"/>
              <a:chExt cx="6264696" cy="240282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F494272-A50D-435A-926A-48E53D04DA82}"/>
                  </a:ext>
                </a:extLst>
              </p:cNvPr>
              <p:cNvSpPr/>
              <p:nvPr/>
            </p:nvSpPr>
            <p:spPr>
              <a:xfrm>
                <a:off x="295153" y="2991898"/>
                <a:ext cx="6264696" cy="20539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모서리가 둥근 직사각형 29">
                <a:extLst>
                  <a:ext uri="{FF2B5EF4-FFF2-40B4-BE49-F238E27FC236}">
                    <a16:creationId xmlns:a16="http://schemas.microsoft.com/office/drawing/2014/main" id="{182FE2F6-CA08-4DEB-AEE5-F8A405E60E49}"/>
                  </a:ext>
                </a:extLst>
              </p:cNvPr>
              <p:cNvSpPr/>
              <p:nvPr/>
            </p:nvSpPr>
            <p:spPr>
              <a:xfrm>
                <a:off x="506630" y="283103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69" name="직각 삼각형 68">
                <a:extLst>
                  <a:ext uri="{FF2B5EF4-FFF2-40B4-BE49-F238E27FC236}">
                    <a16:creationId xmlns:a16="http://schemas.microsoft.com/office/drawing/2014/main" id="{5E99462A-C736-4454-A07C-D3D4AFFA1C46}"/>
                  </a:ext>
                </a:extLst>
              </p:cNvPr>
              <p:cNvSpPr/>
              <p:nvPr/>
            </p:nvSpPr>
            <p:spPr>
              <a:xfrm flipH="1" flipV="1">
                <a:off x="5112060" y="504575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E5B9155-C406-4500-8736-773E35546D40}"/>
                </a:ext>
              </a:extLst>
            </p:cNvPr>
            <p:cNvGrpSpPr/>
            <p:nvPr/>
          </p:nvGrpSpPr>
          <p:grpSpPr>
            <a:xfrm>
              <a:off x="548649" y="3131930"/>
              <a:ext cx="1409114" cy="1856612"/>
              <a:chOff x="428385" y="2875876"/>
              <a:chExt cx="1409114" cy="1856612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D2DE91F-2299-4B2A-841C-A50C628998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1302" y="3277126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1DA740E-9661-4216-B212-0C707D92C093}"/>
                  </a:ext>
                </a:extLst>
              </p:cNvPr>
              <p:cNvGrpSpPr/>
              <p:nvPr/>
            </p:nvGrpSpPr>
            <p:grpSpPr>
              <a:xfrm>
                <a:off x="428385" y="2875876"/>
                <a:ext cx="1409114" cy="1856612"/>
                <a:chOff x="428385" y="2875876"/>
                <a:chExt cx="1409114" cy="1856612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CF090E-27AF-40A6-B401-B9E8D68B9806}"/>
                    </a:ext>
                  </a:extLst>
                </p:cNvPr>
                <p:cNvSpPr txBox="1"/>
                <p:nvPr/>
              </p:nvSpPr>
              <p:spPr>
                <a:xfrm>
                  <a:off x="831629" y="3191819"/>
                  <a:ext cx="964908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2 5 0</a:t>
                  </a:r>
                  <a:endParaRPr lang="en-US" altLang="ko-KR" sz="1600" b="1" spc="3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6D96E59-1E51-415D-B6DA-11880CF3522F}"/>
                    </a:ext>
                  </a:extLst>
                </p:cNvPr>
                <p:cNvSpPr txBox="1"/>
                <p:nvPr/>
              </p:nvSpPr>
              <p:spPr>
                <a:xfrm>
                  <a:off x="428385" y="3191819"/>
                  <a:ext cx="362282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ko-KR" sz="1600" spc="3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</a:t>
                  </a:r>
                  <a:endParaRPr lang="en-US" altLang="ko-KR" sz="16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2D98770-812B-4A14-BACA-8EE20FF95FE9}"/>
                    </a:ext>
                  </a:extLst>
                </p:cNvPr>
                <p:cNvSpPr/>
                <p:nvPr/>
              </p:nvSpPr>
              <p:spPr>
                <a:xfrm>
                  <a:off x="630292" y="3126428"/>
                  <a:ext cx="30168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0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30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41F352F9-8898-4FB1-8D71-5B74E01032F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9328" y="3879300"/>
                  <a:ext cx="90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E4332CF-103B-490B-B68B-226B08C108B8}"/>
                    </a:ext>
                  </a:extLst>
                </p:cNvPr>
                <p:cNvSpPr txBox="1"/>
                <p:nvPr/>
              </p:nvSpPr>
              <p:spPr>
                <a:xfrm>
                  <a:off x="832314" y="3494390"/>
                  <a:ext cx="1005185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solidFill>
                        <a:srgbClr val="46AEEF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2 4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FF21912-551D-410F-B268-83E04B66F7C3}"/>
                    </a:ext>
                  </a:extLst>
                </p:cNvPr>
                <p:cNvSpPr txBox="1"/>
                <p:nvPr/>
              </p:nvSpPr>
              <p:spPr>
                <a:xfrm>
                  <a:off x="1085309" y="3790571"/>
                  <a:ext cx="693059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1 0</a:t>
                  </a:r>
                </a:p>
              </p:txBody>
            </p: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6115A10E-3726-4957-9053-DBE69E73A9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9328" y="4433615"/>
                  <a:ext cx="90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516388D-A57F-4299-ADFE-CCA81B24407D}"/>
                    </a:ext>
                  </a:extLst>
                </p:cNvPr>
                <p:cNvSpPr txBox="1"/>
                <p:nvPr/>
              </p:nvSpPr>
              <p:spPr>
                <a:xfrm>
                  <a:off x="1346197" y="4318464"/>
                  <a:ext cx="324036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endParaRPr lang="en-US" altLang="ko-KR" sz="16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7A48A-2B90-4BF8-B271-E18D548A6B4A}"/>
                    </a:ext>
                  </a:extLst>
                </p:cNvPr>
                <p:cNvSpPr txBox="1"/>
                <p:nvPr/>
              </p:nvSpPr>
              <p:spPr>
                <a:xfrm>
                  <a:off x="1346197" y="4062815"/>
                  <a:ext cx="432171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solidFill>
                        <a:srgbClr val="E5018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24636C-B7B6-42D3-9E41-42733A8E0EF3}"/>
                    </a:ext>
                  </a:extLst>
                </p:cNvPr>
                <p:cNvSpPr txBox="1"/>
                <p:nvPr/>
              </p:nvSpPr>
              <p:spPr>
                <a:xfrm>
                  <a:off x="1091887" y="2875876"/>
                  <a:ext cx="662652" cy="4140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300" dirty="0">
                      <a:solidFill>
                        <a:srgbClr val="009FE8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</a:t>
                  </a:r>
                  <a:r>
                    <a:rPr lang="en-US" altLang="ko-KR" sz="1600" spc="3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600" spc="300" dirty="0">
                      <a:solidFill>
                        <a:srgbClr val="E5018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endParaRPr lang="en-US" altLang="ko-KR" sz="1600" b="1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B12136-486E-48F8-B97B-5D2D0756DEF7}"/>
                </a:ext>
              </a:extLst>
            </p:cNvPr>
            <p:cNvSpPr txBox="1"/>
            <p:nvPr/>
          </p:nvSpPr>
          <p:spPr>
            <a:xfrm>
              <a:off x="2234207" y="3616409"/>
              <a:ext cx="4246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250÷4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62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 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이므로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</a:t>
              </a:r>
              <a:endParaRPr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한 반에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62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개씩 나누어 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주고</a:t>
              </a:r>
              <a:r>
                <a:rPr lang="en-US" altLang="ko-KR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</a:t>
              </a:r>
              <a:r>
                <a:rPr lang="ko-KR" altLang="en-US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개가 남습니다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8633BD5-B2A0-4E5E-9A0F-950FDB60B814}"/>
                </a:ext>
              </a:extLst>
            </p:cNvPr>
            <p:cNvSpPr/>
            <p:nvPr/>
          </p:nvSpPr>
          <p:spPr>
            <a:xfrm>
              <a:off x="3291721" y="3553574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12F8635D-E19F-4F27-B601-D492C789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010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525" y="1568115"/>
            <a:ext cx="64329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나머지가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몫과 나머지 구하기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749773" y="2234247"/>
            <a:ext cx="562658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계산할 때에는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자리부터 순서대로 계산하면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72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883644" y="3116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C8D828-B6C4-4179-9CA4-5F69778711C6}"/>
              </a:ext>
            </a:extLst>
          </p:cNvPr>
          <p:cNvSpPr txBox="1"/>
          <p:nvPr/>
        </p:nvSpPr>
        <p:spPr>
          <a:xfrm>
            <a:off x="1185150" y="2746930"/>
            <a:ext cx="3972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E89586C1-6F6B-423E-B498-F3828424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91" y="30587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F5897B-F40E-4816-960D-EBD3903E1E64}"/>
              </a:ext>
            </a:extLst>
          </p:cNvPr>
          <p:cNvGrpSpPr/>
          <p:nvPr/>
        </p:nvGrpSpPr>
        <p:grpSpPr>
          <a:xfrm>
            <a:off x="2735796" y="3219178"/>
            <a:ext cx="1409114" cy="2005186"/>
            <a:chOff x="580785" y="2854634"/>
            <a:chExt cx="1409114" cy="200518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71ED149-FB8A-46C2-B6F1-E99E30E761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782DD-5D38-4FE0-B310-9CE44BEC8F1F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3 2 6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58F609-4AC0-44B7-91FF-92013845756B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15AA081-8B57-4D6C-8211-83817938C8BD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50FCD3-85C9-4A4E-B829-8BA254FFF8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86C9CD-728B-4314-AD30-568A81CCED7D}"/>
                </a:ext>
              </a:extLst>
            </p:cNvPr>
            <p:cNvSpPr txBox="1"/>
            <p:nvPr/>
          </p:nvSpPr>
          <p:spPr>
            <a:xfrm>
              <a:off x="984714" y="3441342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01D29B-7C1A-4E01-A84B-EFB276489B93}"/>
                </a:ext>
              </a:extLst>
            </p:cNvPr>
            <p:cNvSpPr txBox="1"/>
            <p:nvPr/>
          </p:nvSpPr>
          <p:spPr>
            <a:xfrm>
              <a:off x="1294776" y="3788639"/>
              <a:ext cx="654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2 6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EDEEE26-1B2C-4268-98E1-A3002555B6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22053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05BD0B-2F34-419D-B1FB-7A9A51473232}"/>
                </a:ext>
              </a:extLst>
            </p:cNvPr>
            <p:cNvSpPr txBox="1"/>
            <p:nvPr/>
          </p:nvSpPr>
          <p:spPr>
            <a:xfrm>
              <a:off x="1584239" y="4385459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82571A-9ADB-4D8C-81F7-9FAB547A8975}"/>
                </a:ext>
              </a:extLst>
            </p:cNvPr>
            <p:cNvSpPr txBox="1"/>
            <p:nvPr/>
          </p:nvSpPr>
          <p:spPr>
            <a:xfrm>
              <a:off x="1294776" y="4083014"/>
              <a:ext cx="654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035BCE-21AE-4A52-92E0-48E03F7B828A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2942507"/>
            <a:ext cx="67079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확인하고 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47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12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411532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5015634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63" y="30579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_2_10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66661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7" y="1412776"/>
            <a:ext cx="61790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DFA969-6456-4260-BC31-569E04C5484B}"/>
              </a:ext>
            </a:extLst>
          </p:cNvPr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1">
            <a:extLst>
              <a:ext uri="{FF2B5EF4-FFF2-40B4-BE49-F238E27FC236}">
                <a16:creationId xmlns:a16="http://schemas.microsoft.com/office/drawing/2014/main" id="{C9C4DC1E-A093-4E3B-A65E-E90CE04F8F5F}"/>
              </a:ext>
            </a:extLst>
          </p:cNvPr>
          <p:cNvSpPr/>
          <p:nvPr/>
        </p:nvSpPr>
        <p:spPr>
          <a:xfrm>
            <a:off x="1648749" y="3379176"/>
            <a:ext cx="954362" cy="540060"/>
          </a:xfrm>
          <a:prstGeom prst="roundRect">
            <a:avLst>
              <a:gd name="adj" fmla="val 14110"/>
            </a:avLst>
          </a:prstGeom>
          <a:solidFill>
            <a:srgbClr val="F0FAE3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42CE17B-D0E2-4783-92EE-606ED8EF08F8}"/>
              </a:ext>
            </a:extLst>
          </p:cNvPr>
          <p:cNvSpPr txBox="1"/>
          <p:nvPr/>
        </p:nvSpPr>
        <p:spPr>
          <a:xfrm>
            <a:off x="1648749" y="3454083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169</a:t>
            </a:r>
          </a:p>
        </p:txBody>
      </p: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F0254AEC-F77D-4B5B-AAD9-58B9F14A3EBB}"/>
              </a:ext>
            </a:extLst>
          </p:cNvPr>
          <p:cNvSpPr/>
          <p:nvPr/>
        </p:nvSpPr>
        <p:spPr>
          <a:xfrm>
            <a:off x="3197259" y="3379176"/>
            <a:ext cx="954362" cy="540060"/>
          </a:xfrm>
          <a:prstGeom prst="roundRect">
            <a:avLst>
              <a:gd name="adj" fmla="val 16755"/>
            </a:avLst>
          </a:prstGeom>
          <a:solidFill>
            <a:schemeClr val="bg1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EFA22B86-CA3F-404F-A47E-88E66F4826F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00185" y="2585357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B3C3A4C8-7FE4-409F-9572-80AFE0B0A4B9}"/>
              </a:ext>
            </a:extLst>
          </p:cNvPr>
          <p:cNvSpPr/>
          <p:nvPr/>
        </p:nvSpPr>
        <p:spPr>
          <a:xfrm>
            <a:off x="2541231" y="2888940"/>
            <a:ext cx="758766" cy="383890"/>
          </a:xfrm>
          <a:prstGeom prst="ellipse">
            <a:avLst/>
          </a:prstGeom>
          <a:solidFill>
            <a:srgbClr val="CEE5AD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">
            <a:extLst>
              <a:ext uri="{FF2B5EF4-FFF2-40B4-BE49-F238E27FC236}">
                <a16:creationId xmlns:a16="http://schemas.microsoft.com/office/drawing/2014/main" id="{BB3E4E63-DFC6-4859-9353-676FB04100FE}"/>
              </a:ext>
            </a:extLst>
          </p:cNvPr>
          <p:cNvSpPr/>
          <p:nvPr/>
        </p:nvSpPr>
        <p:spPr>
          <a:xfrm>
            <a:off x="4680570" y="3379176"/>
            <a:ext cx="954362" cy="5400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6F8C9-963A-4C4E-AC1C-C0759F3347ED}"/>
              </a:ext>
            </a:extLst>
          </p:cNvPr>
          <p:cNvSpPr txBox="1"/>
          <p:nvPr/>
        </p:nvSpPr>
        <p:spPr>
          <a:xfrm>
            <a:off x="3407612" y="3454083"/>
            <a:ext cx="54736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25C7B74-957C-40F9-9DCF-69D8083D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55" y="3267813"/>
            <a:ext cx="360000" cy="355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3D0EBF3-435F-457F-B14B-1E911F88E140}"/>
              </a:ext>
            </a:extLst>
          </p:cNvPr>
          <p:cNvSpPr txBox="1"/>
          <p:nvPr/>
        </p:nvSpPr>
        <p:spPr>
          <a:xfrm>
            <a:off x="4965151" y="3454083"/>
            <a:ext cx="3852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F4D8CFD3-D214-4A91-A850-44138E613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66" y="3267813"/>
            <a:ext cx="360000" cy="355000"/>
          </a:xfrm>
          <a:prstGeom prst="rect">
            <a:avLst/>
          </a:prstGeom>
        </p:spPr>
      </p:pic>
      <p:sp>
        <p:nvSpPr>
          <p:cNvPr id="119" name="TextBox 43">
            <a:extLst>
              <a:ext uri="{FF2B5EF4-FFF2-40B4-BE49-F238E27FC236}">
                <a16:creationId xmlns:a16="http://schemas.microsoft.com/office/drawing/2014/main" id="{56285569-8D95-4C68-9A25-2722A4049073}"/>
              </a:ext>
            </a:extLst>
          </p:cNvPr>
          <p:cNvSpPr txBox="1"/>
          <p:nvPr/>
        </p:nvSpPr>
        <p:spPr>
          <a:xfrm>
            <a:off x="4253615" y="3370190"/>
            <a:ext cx="3779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20" name="모서리가 둥근 직사각형 1">
            <a:extLst>
              <a:ext uri="{FF2B5EF4-FFF2-40B4-BE49-F238E27FC236}">
                <a16:creationId xmlns:a16="http://schemas.microsoft.com/office/drawing/2014/main" id="{DBCFEFD7-3E08-48C6-86CA-2359BB9F49F9}"/>
              </a:ext>
            </a:extLst>
          </p:cNvPr>
          <p:cNvSpPr/>
          <p:nvPr/>
        </p:nvSpPr>
        <p:spPr>
          <a:xfrm>
            <a:off x="1934619" y="1469034"/>
            <a:ext cx="528429" cy="267778"/>
          </a:xfrm>
          <a:prstGeom prst="roundRect">
            <a:avLst>
              <a:gd name="adj" fmla="val 16755"/>
            </a:avLst>
          </a:prstGeom>
          <a:solidFill>
            <a:schemeClr val="bg1"/>
          </a:solidFill>
          <a:ln w="19050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">
            <a:extLst>
              <a:ext uri="{FF2B5EF4-FFF2-40B4-BE49-F238E27FC236}">
                <a16:creationId xmlns:a16="http://schemas.microsoft.com/office/drawing/2014/main" id="{19D48954-898A-420F-870F-BAB182E7879A}"/>
              </a:ext>
            </a:extLst>
          </p:cNvPr>
          <p:cNvSpPr/>
          <p:nvPr/>
        </p:nvSpPr>
        <p:spPr>
          <a:xfrm>
            <a:off x="3863550" y="1460566"/>
            <a:ext cx="528430" cy="2762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8749C770-D6FA-415C-9E06-BB9B519F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70515207-D6DB-4487-81A8-D9F118409584}"/>
              </a:ext>
            </a:extLst>
          </p:cNvPr>
          <p:cNvSpPr/>
          <p:nvPr/>
        </p:nvSpPr>
        <p:spPr>
          <a:xfrm>
            <a:off x="4551234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682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ico_01.png / ico_02.png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\app\resource\contents\lesson02\ops\lesson02\images\mm_32_2_09_07_02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모서리가 둥근 직사각형 1">
            <a:extLst>
              <a:ext uri="{FF2B5EF4-FFF2-40B4-BE49-F238E27FC236}">
                <a16:creationId xmlns:a16="http://schemas.microsoft.com/office/drawing/2014/main" id="{C9C4DC1E-A093-4E3B-A65E-E90CE04F8F5F}"/>
              </a:ext>
            </a:extLst>
          </p:cNvPr>
          <p:cNvSpPr/>
          <p:nvPr/>
        </p:nvSpPr>
        <p:spPr>
          <a:xfrm>
            <a:off x="1648749" y="3379176"/>
            <a:ext cx="954362" cy="540060"/>
          </a:xfrm>
          <a:prstGeom prst="roundRect">
            <a:avLst>
              <a:gd name="adj" fmla="val 14110"/>
            </a:avLst>
          </a:prstGeom>
          <a:solidFill>
            <a:srgbClr val="F0FAE3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342CE17B-D0E2-4783-92EE-606ED8EF08F8}"/>
              </a:ext>
            </a:extLst>
          </p:cNvPr>
          <p:cNvSpPr txBox="1"/>
          <p:nvPr/>
        </p:nvSpPr>
        <p:spPr>
          <a:xfrm>
            <a:off x="1648749" y="3454083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169</a:t>
            </a:r>
          </a:p>
        </p:txBody>
      </p: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F0254AEC-F77D-4B5B-AAD9-58B9F14A3EBB}"/>
              </a:ext>
            </a:extLst>
          </p:cNvPr>
          <p:cNvSpPr/>
          <p:nvPr/>
        </p:nvSpPr>
        <p:spPr>
          <a:xfrm>
            <a:off x="3197259" y="3379176"/>
            <a:ext cx="954362" cy="540060"/>
          </a:xfrm>
          <a:prstGeom prst="roundRect">
            <a:avLst>
              <a:gd name="adj" fmla="val 16755"/>
            </a:avLst>
          </a:prstGeom>
          <a:solidFill>
            <a:schemeClr val="bg1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EFA22B86-CA3F-404F-A47E-88E66F4826F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00185" y="2585357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B3C3A4C8-7FE4-409F-9572-80AFE0B0A4B9}"/>
              </a:ext>
            </a:extLst>
          </p:cNvPr>
          <p:cNvSpPr/>
          <p:nvPr/>
        </p:nvSpPr>
        <p:spPr>
          <a:xfrm>
            <a:off x="2541231" y="2888940"/>
            <a:ext cx="758766" cy="383890"/>
          </a:xfrm>
          <a:prstGeom prst="ellipse">
            <a:avLst/>
          </a:prstGeom>
          <a:solidFill>
            <a:srgbClr val="CEE5AD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÷4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">
            <a:extLst>
              <a:ext uri="{FF2B5EF4-FFF2-40B4-BE49-F238E27FC236}">
                <a16:creationId xmlns:a16="http://schemas.microsoft.com/office/drawing/2014/main" id="{BB3E4E63-DFC6-4859-9353-676FB04100FE}"/>
              </a:ext>
            </a:extLst>
          </p:cNvPr>
          <p:cNvSpPr/>
          <p:nvPr/>
        </p:nvSpPr>
        <p:spPr>
          <a:xfrm>
            <a:off x="4680570" y="3379176"/>
            <a:ext cx="954362" cy="5400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B6F8C9-963A-4C4E-AC1C-C0759F3347ED}"/>
              </a:ext>
            </a:extLst>
          </p:cNvPr>
          <p:cNvSpPr txBox="1"/>
          <p:nvPr/>
        </p:nvSpPr>
        <p:spPr>
          <a:xfrm>
            <a:off x="3407612" y="3454083"/>
            <a:ext cx="547368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25C7B74-957C-40F9-9DCF-69D8083D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55" y="3267813"/>
            <a:ext cx="360000" cy="355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3D0EBF3-435F-457F-B14B-1E911F88E140}"/>
              </a:ext>
            </a:extLst>
          </p:cNvPr>
          <p:cNvSpPr txBox="1"/>
          <p:nvPr/>
        </p:nvSpPr>
        <p:spPr>
          <a:xfrm>
            <a:off x="4965151" y="3454083"/>
            <a:ext cx="38520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F4D8CFD3-D214-4A91-A850-44138E613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66" y="3267813"/>
            <a:ext cx="360000" cy="355000"/>
          </a:xfrm>
          <a:prstGeom prst="rect">
            <a:avLst/>
          </a:prstGeom>
        </p:spPr>
      </p:pic>
      <p:sp>
        <p:nvSpPr>
          <p:cNvPr id="119" name="TextBox 43">
            <a:extLst>
              <a:ext uri="{FF2B5EF4-FFF2-40B4-BE49-F238E27FC236}">
                <a16:creationId xmlns:a16="http://schemas.microsoft.com/office/drawing/2014/main" id="{56285569-8D95-4C68-9A25-2722A4049073}"/>
              </a:ext>
            </a:extLst>
          </p:cNvPr>
          <p:cNvSpPr txBox="1"/>
          <p:nvPr/>
        </p:nvSpPr>
        <p:spPr>
          <a:xfrm>
            <a:off x="4253615" y="3370190"/>
            <a:ext cx="3779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8749C770-D6FA-415C-9E06-BB9B519F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D3DDBA9-B771-4A22-8169-7FBAD364B3C0}"/>
              </a:ext>
            </a:extLst>
          </p:cNvPr>
          <p:cNvGrpSpPr/>
          <p:nvPr/>
        </p:nvGrpSpPr>
        <p:grpSpPr>
          <a:xfrm>
            <a:off x="272205" y="2641371"/>
            <a:ext cx="6552728" cy="2633545"/>
            <a:chOff x="207826" y="2600313"/>
            <a:chExt cx="6552728" cy="263354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91CBAB-A827-4515-B680-686DF03B2C06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29">
              <a:extLst>
                <a:ext uri="{FF2B5EF4-FFF2-40B4-BE49-F238E27FC236}">
                  <a16:creationId xmlns:a16="http://schemas.microsoft.com/office/drawing/2014/main" id="{7CC6C48F-C8EB-43D5-8D52-F708758C55E3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F9EFAB6B-03DD-473E-BBCF-40ED5719F77D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542D50F-810B-4E9D-8900-F6E745A28200}"/>
              </a:ext>
            </a:extLst>
          </p:cNvPr>
          <p:cNvGrpSpPr/>
          <p:nvPr/>
        </p:nvGrpSpPr>
        <p:grpSpPr>
          <a:xfrm>
            <a:off x="2838850" y="2929351"/>
            <a:ext cx="1625138" cy="1856612"/>
            <a:chOff x="428385" y="2875876"/>
            <a:chExt cx="1625138" cy="1856612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A1F343-73EC-46DB-99C5-F7B00F3200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2DA8D5-9CB9-4686-B50A-2E78FF158922}"/>
                </a:ext>
              </a:extLst>
            </p:cNvPr>
            <p:cNvGrpSpPr/>
            <p:nvPr/>
          </p:nvGrpSpPr>
          <p:grpSpPr>
            <a:xfrm>
              <a:off x="428385" y="2875876"/>
              <a:ext cx="1625138" cy="1856612"/>
              <a:chOff x="428385" y="2875876"/>
              <a:chExt cx="1625138" cy="185661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FBD245-EF75-4EF9-B4AC-E76671FBCABF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6 9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A556B17-044B-42EF-910D-98FE1E09D73A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650D9FF-9E37-473E-8CEC-6CDDB0DECADB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784FF39-7022-40F5-8A56-BEC07B6958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9E0D6C-2CE5-4FBD-8C05-6903683D0412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7F1264D-BA11-4860-BE40-E256169305EE}"/>
                  </a:ext>
                </a:extLst>
              </p:cNvPr>
              <p:cNvSpPr txBox="1"/>
              <p:nvPr/>
            </p:nvSpPr>
            <p:spPr>
              <a:xfrm>
                <a:off x="1144440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9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C93FB5C-B644-447C-8206-A147789A78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DA22EC-DE81-4615-AA0F-747AD0D208DD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EEA7E32-10BF-41EC-88C1-5CCC57F43773}"/>
                  </a:ext>
                </a:extLst>
              </p:cNvPr>
              <p:cNvSpPr txBox="1"/>
              <p:nvPr/>
            </p:nvSpPr>
            <p:spPr>
              <a:xfrm>
                <a:off x="1360464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379F89-B87E-4C2B-99F2-3FFEF701AF37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6" name="직사각형 21">
            <a:extLst>
              <a:ext uri="{FF2B5EF4-FFF2-40B4-BE49-F238E27FC236}">
                <a16:creationId xmlns:a16="http://schemas.microsoft.com/office/drawing/2014/main" id="{12F8635D-E19F-4F27-B601-D492C789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7" y="1412776"/>
            <a:ext cx="61790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모서리가 둥근 직사각형 1">
            <a:extLst>
              <a:ext uri="{FF2B5EF4-FFF2-40B4-BE49-F238E27FC236}">
                <a16:creationId xmlns:a16="http://schemas.microsoft.com/office/drawing/2014/main" id="{DBCFEFD7-3E08-48C6-86CA-2359BB9F49F9}"/>
              </a:ext>
            </a:extLst>
          </p:cNvPr>
          <p:cNvSpPr/>
          <p:nvPr/>
        </p:nvSpPr>
        <p:spPr>
          <a:xfrm>
            <a:off x="1934619" y="1469034"/>
            <a:ext cx="528429" cy="267778"/>
          </a:xfrm>
          <a:prstGeom prst="roundRect">
            <a:avLst>
              <a:gd name="adj" fmla="val 16755"/>
            </a:avLst>
          </a:prstGeom>
          <a:solidFill>
            <a:schemeClr val="bg1"/>
          </a:solidFill>
          <a:ln w="19050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1">
            <a:extLst>
              <a:ext uri="{FF2B5EF4-FFF2-40B4-BE49-F238E27FC236}">
                <a16:creationId xmlns:a16="http://schemas.microsoft.com/office/drawing/2014/main" id="{19D48954-898A-420F-870F-BAB182E7879A}"/>
              </a:ext>
            </a:extLst>
          </p:cNvPr>
          <p:cNvSpPr/>
          <p:nvPr/>
        </p:nvSpPr>
        <p:spPr>
          <a:xfrm>
            <a:off x="3863550" y="1460566"/>
            <a:ext cx="528430" cy="2762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EE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65C7A3D-6D9B-477F-8377-E9BE6FAD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6" y="1540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6C16969-F300-4AD7-BFE8-3619FDFA85FE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8749C770-D6FA-415C-9E06-BB9B519F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A5A6D2C0-91AD-4B8C-9E19-9AA70E81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70515207-D6DB-4487-81A8-D9F118409584}"/>
              </a:ext>
            </a:extLst>
          </p:cNvPr>
          <p:cNvSpPr/>
          <p:nvPr/>
        </p:nvSpPr>
        <p:spPr>
          <a:xfrm>
            <a:off x="4551234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702EB3F-3187-4F76-9360-1ACAB4927F98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5E055530-A5FB-4B15-BA4E-F41B6BF99192}"/>
              </a:ext>
            </a:extLst>
          </p:cNvPr>
          <p:cNvSpPr txBox="1"/>
          <p:nvPr/>
        </p:nvSpPr>
        <p:spPr>
          <a:xfrm>
            <a:off x="439354" y="1351416"/>
            <a:ext cx="5368660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나눗셈을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1">
            <a:extLst>
              <a:ext uri="{FF2B5EF4-FFF2-40B4-BE49-F238E27FC236}">
                <a16:creationId xmlns:a16="http://schemas.microsoft.com/office/drawing/2014/main" id="{D9723B07-5BCF-4FAC-A8F3-13463FA5659E}"/>
              </a:ext>
            </a:extLst>
          </p:cNvPr>
          <p:cNvSpPr/>
          <p:nvPr/>
        </p:nvSpPr>
        <p:spPr>
          <a:xfrm>
            <a:off x="1151620" y="2383137"/>
            <a:ext cx="4711020" cy="13811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6D43A5-986C-4C46-AA48-2FA6B39561F6}"/>
              </a:ext>
            </a:extLst>
          </p:cNvPr>
          <p:cNvSpPr txBox="1"/>
          <p:nvPr/>
        </p:nvSpPr>
        <p:spPr>
          <a:xfrm>
            <a:off x="2037044" y="2613989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213÷5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71FE8C66-878B-491B-8F8B-99E2C2B9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9" y="3211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1">
            <a:extLst>
              <a:ext uri="{FF2B5EF4-FFF2-40B4-BE49-F238E27FC236}">
                <a16:creationId xmlns:a16="http://schemas.microsoft.com/office/drawing/2014/main" id="{FFFAF7F4-0AB9-40F8-972B-5604B1A2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9" y="26437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356E65D-2189-45D1-9E16-FFBADC9C3CA2}"/>
              </a:ext>
            </a:extLst>
          </p:cNvPr>
          <p:cNvSpPr txBox="1"/>
          <p:nvPr/>
        </p:nvSpPr>
        <p:spPr>
          <a:xfrm>
            <a:off x="2037044" y="3181298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198÷4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4A383E-3099-463D-9946-638464348972}"/>
              </a:ext>
            </a:extLst>
          </p:cNvPr>
          <p:cNvSpPr txBox="1"/>
          <p:nvPr/>
        </p:nvSpPr>
        <p:spPr>
          <a:xfrm>
            <a:off x="3311141" y="4030312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9012768C-0074-4C83-AC31-356556F6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11" y="38543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0">
            <a:extLst>
              <a:ext uri="{FF2B5EF4-FFF2-40B4-BE49-F238E27FC236}">
                <a16:creationId xmlns:a16="http://schemas.microsoft.com/office/drawing/2014/main" id="{B6C85348-9892-49D7-836B-2B1F571F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08" y="4065044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175E2B4-422D-461B-B864-AE46354B890C}"/>
              </a:ext>
            </a:extLst>
          </p:cNvPr>
          <p:cNvSpPr txBox="1"/>
          <p:nvPr/>
        </p:nvSpPr>
        <p:spPr>
          <a:xfrm>
            <a:off x="4265550" y="2613989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283÷6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6CA9A4-F50E-4186-9E94-BDDDEDCB5460}"/>
              </a:ext>
            </a:extLst>
          </p:cNvPr>
          <p:cNvSpPr txBox="1"/>
          <p:nvPr/>
        </p:nvSpPr>
        <p:spPr>
          <a:xfrm>
            <a:off x="4265550" y="3181298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394÷9</a:t>
            </a:r>
          </a:p>
        </p:txBody>
      </p:sp>
      <p:pic>
        <p:nvPicPr>
          <p:cNvPr id="108" name="Picture 8">
            <a:extLst>
              <a:ext uri="{FF2B5EF4-FFF2-40B4-BE49-F238E27FC236}">
                <a16:creationId xmlns:a16="http://schemas.microsoft.com/office/drawing/2014/main" id="{5A43A8CA-9266-4A4A-8CE9-8243912A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65" y="3211015"/>
            <a:ext cx="325285" cy="3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0">
            <a:extLst>
              <a:ext uri="{FF2B5EF4-FFF2-40B4-BE49-F238E27FC236}">
                <a16:creationId xmlns:a16="http://schemas.microsoft.com/office/drawing/2014/main" id="{A8A6C0A5-EA51-4598-AC54-7123D0D5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65" y="2643706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2CBA4F-8467-4D43-AD49-AB387380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879187"/>
            <a:ext cx="6924993" cy="476385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7918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51620" y="2430241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재미있는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도미노 놀이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4267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mm_32_2_09_02_01_ani.mp4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">
            <a:extLst>
              <a:ext uri="{FF2B5EF4-FFF2-40B4-BE49-F238E27FC236}">
                <a16:creationId xmlns:a16="http://schemas.microsoft.com/office/drawing/2014/main" id="{D9723B07-5BCF-4FAC-A8F3-13463FA5659E}"/>
              </a:ext>
            </a:extLst>
          </p:cNvPr>
          <p:cNvSpPr/>
          <p:nvPr/>
        </p:nvSpPr>
        <p:spPr>
          <a:xfrm>
            <a:off x="1151620" y="2383137"/>
            <a:ext cx="4711020" cy="13811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6D43A5-986C-4C46-AA48-2FA6B39561F6}"/>
              </a:ext>
            </a:extLst>
          </p:cNvPr>
          <p:cNvSpPr txBox="1"/>
          <p:nvPr/>
        </p:nvSpPr>
        <p:spPr>
          <a:xfrm>
            <a:off x="2037044" y="2613989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213÷5</a:t>
            </a:r>
          </a:p>
        </p:txBody>
      </p:sp>
      <p:pic>
        <p:nvPicPr>
          <p:cNvPr id="125" name="Picture 9">
            <a:extLst>
              <a:ext uri="{FF2B5EF4-FFF2-40B4-BE49-F238E27FC236}">
                <a16:creationId xmlns:a16="http://schemas.microsoft.com/office/drawing/2014/main" id="{71FE8C66-878B-491B-8F8B-99E2C2B9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9" y="3211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1">
            <a:extLst>
              <a:ext uri="{FF2B5EF4-FFF2-40B4-BE49-F238E27FC236}">
                <a16:creationId xmlns:a16="http://schemas.microsoft.com/office/drawing/2014/main" id="{FFFAF7F4-0AB9-40F8-972B-5604B1A2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9" y="26437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356E65D-2189-45D1-9E16-FFBADC9C3CA2}"/>
              </a:ext>
            </a:extLst>
          </p:cNvPr>
          <p:cNvSpPr txBox="1"/>
          <p:nvPr/>
        </p:nvSpPr>
        <p:spPr>
          <a:xfrm>
            <a:off x="2037044" y="3181298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198÷4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75E2B4-422D-461B-B864-AE46354B890C}"/>
              </a:ext>
            </a:extLst>
          </p:cNvPr>
          <p:cNvSpPr txBox="1"/>
          <p:nvPr/>
        </p:nvSpPr>
        <p:spPr>
          <a:xfrm>
            <a:off x="4265550" y="2613989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283÷6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6CA9A4-F50E-4186-9E94-BDDDEDCB5460}"/>
              </a:ext>
            </a:extLst>
          </p:cNvPr>
          <p:cNvSpPr txBox="1"/>
          <p:nvPr/>
        </p:nvSpPr>
        <p:spPr>
          <a:xfrm>
            <a:off x="4265550" y="3181298"/>
            <a:ext cx="9130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394÷9</a:t>
            </a:r>
          </a:p>
        </p:txBody>
      </p:sp>
      <p:pic>
        <p:nvPicPr>
          <p:cNvPr id="146" name="Picture 8">
            <a:extLst>
              <a:ext uri="{FF2B5EF4-FFF2-40B4-BE49-F238E27FC236}">
                <a16:creationId xmlns:a16="http://schemas.microsoft.com/office/drawing/2014/main" id="{5A43A8CA-9266-4A4A-8CE9-8243912A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65" y="3211015"/>
            <a:ext cx="325285" cy="3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0">
            <a:extLst>
              <a:ext uri="{FF2B5EF4-FFF2-40B4-BE49-F238E27FC236}">
                <a16:creationId xmlns:a16="http://schemas.microsoft.com/office/drawing/2014/main" id="{A8A6C0A5-EA51-4598-AC54-7123D0D5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65" y="2643706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65C7A3D-6D9B-477F-8377-E9BE6FAD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6" y="1540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8749C770-D6FA-415C-9E06-BB9B519F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A5A6D2C0-91AD-4B8C-9E19-9AA70E81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5E055530-A5FB-4B15-BA4E-F41B6BF99192}"/>
              </a:ext>
            </a:extLst>
          </p:cNvPr>
          <p:cNvSpPr txBox="1"/>
          <p:nvPr/>
        </p:nvSpPr>
        <p:spPr>
          <a:xfrm>
            <a:off x="439354" y="1351416"/>
            <a:ext cx="5368660" cy="45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가장 작은 나눗셈을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4A383E-3099-463D-9946-638464348972}"/>
              </a:ext>
            </a:extLst>
          </p:cNvPr>
          <p:cNvSpPr txBox="1"/>
          <p:nvPr/>
        </p:nvSpPr>
        <p:spPr>
          <a:xfrm>
            <a:off x="3316645" y="3756594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10">
            <a:extLst>
              <a:ext uri="{FF2B5EF4-FFF2-40B4-BE49-F238E27FC236}">
                <a16:creationId xmlns:a16="http://schemas.microsoft.com/office/drawing/2014/main" id="{B6C85348-9892-49D7-836B-2B1F571F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12" y="3791326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33419179-AD83-4203-A022-F735D9C7BD80}"/>
              </a:ext>
            </a:extLst>
          </p:cNvPr>
          <p:cNvGrpSpPr/>
          <p:nvPr/>
        </p:nvGrpSpPr>
        <p:grpSpPr>
          <a:xfrm>
            <a:off x="272205" y="2641371"/>
            <a:ext cx="6552728" cy="2633545"/>
            <a:chOff x="207826" y="2600313"/>
            <a:chExt cx="6552728" cy="26335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60DADBF-7C6D-4888-8196-281D76CBAA0D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29">
              <a:extLst>
                <a:ext uri="{FF2B5EF4-FFF2-40B4-BE49-F238E27FC236}">
                  <a16:creationId xmlns:a16="http://schemas.microsoft.com/office/drawing/2014/main" id="{4BA8B5B7-C931-4B7D-92B3-B71CF6B148A0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7F30AEE1-E451-4044-8D10-7CFFBE7DDBDF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06C6D15-2E19-48E4-ADB3-E17A130025F5}"/>
              </a:ext>
            </a:extLst>
          </p:cNvPr>
          <p:cNvGrpSpPr/>
          <p:nvPr/>
        </p:nvGrpSpPr>
        <p:grpSpPr>
          <a:xfrm>
            <a:off x="1944440" y="2929351"/>
            <a:ext cx="1409114" cy="1856612"/>
            <a:chOff x="428385" y="2875876"/>
            <a:chExt cx="1409114" cy="1856612"/>
          </a:xfrm>
        </p:grpSpPr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32A25691-267E-42F8-98E4-F6A80C3D09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33A62D7-2ECB-489B-820D-6C19D1B0370D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40F98B0-EDEC-4104-8C3F-A9AAC697A3AA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2 8 3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C84D70B-1CC1-4285-9011-8799D8584D15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C99B6F65-1F9A-41AA-BF12-12F50C071F5E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1D59BFD-3B3E-4CEE-BC49-EAD48E0C9D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F5ED355-2441-4776-BD79-239E02A76D98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6354BB6-1F38-45BD-8594-177A2A05834C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4 3</a:t>
                </a:r>
              </a:p>
            </p:txBody>
          </p: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5DC412FF-E12C-4AEA-9E33-943B21C75B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13D1A3C-120B-4B93-A8B5-58F777733BD2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7951552-5C72-46FA-9812-A158D1B6B6E4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4 2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D238FB4-5BA9-4FDE-B16E-B61161661E49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4A85AEC-F5AF-4B1D-B41B-0F336FFBB093}"/>
              </a:ext>
            </a:extLst>
          </p:cNvPr>
          <p:cNvGrpSpPr/>
          <p:nvPr/>
        </p:nvGrpSpPr>
        <p:grpSpPr>
          <a:xfrm>
            <a:off x="5099023" y="2929351"/>
            <a:ext cx="1409114" cy="1856612"/>
            <a:chOff x="428385" y="2875876"/>
            <a:chExt cx="1409114" cy="1856612"/>
          </a:xfrm>
        </p:grpSpPr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BAD56DF7-8933-4A1B-87A0-40AA3D240B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6FA93B71-3991-48E7-99B5-9BD103CB83DE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E7627A6-55E2-4CFE-855F-46514A17C7DB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3 9 4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3386EB2-867F-4536-AA9F-68CF54B9361D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195CE863-FBA0-4F86-AD73-81B0AA09965D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2BE41D1D-9A98-4FDC-A2F0-CEEEB91EDB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2F8582-45E0-4B18-AA73-C3280752DDB4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D4A3B6D-934B-475A-BCC0-C3284B31C48E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3 4</a:t>
                </a: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08751C0-A61D-407A-BCF2-ACC1ABD62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1FFCCBA-7F42-4F37-B7D0-042286A20936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E72EDA8-B2E4-469F-8B37-FFE3C13EFCD4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2 7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AFB1D9E-C569-465B-AEF1-BFF658D779AA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0" name="직사각형 21">
            <a:extLst>
              <a:ext uri="{FF2B5EF4-FFF2-40B4-BE49-F238E27FC236}">
                <a16:creationId xmlns:a16="http://schemas.microsoft.com/office/drawing/2014/main" id="{52E536D0-D361-4B6F-AE16-9168347C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DFEC98D-AB02-4A72-A911-4E6D6F4600AF}"/>
              </a:ext>
            </a:extLst>
          </p:cNvPr>
          <p:cNvGrpSpPr/>
          <p:nvPr/>
        </p:nvGrpSpPr>
        <p:grpSpPr>
          <a:xfrm>
            <a:off x="428385" y="2913970"/>
            <a:ext cx="1409114" cy="1856612"/>
            <a:chOff x="428385" y="2875876"/>
            <a:chExt cx="1409114" cy="1856612"/>
          </a:xfrm>
        </p:grpSpPr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B4B6457B-2D57-4D05-98AB-F7D1600850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3BB4258-6408-4319-A0D6-B7052DB3B32B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DA3DD4A-3015-4CB0-93BE-D2A277D75178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2 1 3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8045255-C970-43A1-9595-EA0B28C9156E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AD075B2-6350-4FE0-A733-F464236A49BD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9047F1A-0113-4396-B2E7-FC362B5FC9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475C2C5-C3EA-4EE6-B8F5-BE153472FE21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B8E38B-45FA-43B6-9F39-5266F90E6C88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1 3</a:t>
                </a:r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0909C6DE-57A1-47B6-9573-642BD6A2F1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4D3E974-AAB7-4C5F-ACDD-F3FCD9EEB6FC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8DC48C4-86B5-4362-85CA-AD971276D043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CB22EBC-311B-44D2-8C88-50B0DC5218DE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1D7BFF2-DFED-4844-AB83-655BE1C10A3C}"/>
              </a:ext>
            </a:extLst>
          </p:cNvPr>
          <p:cNvGrpSpPr/>
          <p:nvPr/>
        </p:nvGrpSpPr>
        <p:grpSpPr>
          <a:xfrm>
            <a:off x="3528605" y="2938882"/>
            <a:ext cx="1368152" cy="1856612"/>
            <a:chOff x="428385" y="2875876"/>
            <a:chExt cx="1409114" cy="1856612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B49AD2C-ED68-4548-833D-5A2B3913A2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F0D6AB1-657E-44CC-90D2-EA5A5E90F14B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B69A358-1B1C-4A26-A93E-99CC4487C7CF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1 9 8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680B451-EF43-49AF-8A88-534C02878AF3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C09C8278-AD90-4E2E-9CED-94CA56552510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28848E31-B193-4436-8D9F-527D6FAD40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07E8ED2-1EE4-4DA3-9289-FA4C62087077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BE740DF-5C11-4E59-9DB3-9FFF70901298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3 8</a:t>
                </a: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C9E0B27E-1923-453D-A45C-5463B1604A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E4BB5D4-4B8F-4721-8EC9-D06FD18E446C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AD76E40-7EAB-42CF-89BB-B5FFEE0EC351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18204CF-C343-4F41-ACFB-E5CDEB5FDC9B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97" name="TextBox 43">
            <a:extLst>
              <a:ext uri="{FF2B5EF4-FFF2-40B4-BE49-F238E27FC236}">
                <a16:creationId xmlns:a16="http://schemas.microsoft.com/office/drawing/2014/main" id="{6BCB97D1-D392-414D-A386-CEE36C246527}"/>
              </a:ext>
            </a:extLst>
          </p:cNvPr>
          <p:cNvSpPr txBox="1"/>
          <p:nvPr/>
        </p:nvSpPr>
        <p:spPr>
          <a:xfrm>
            <a:off x="423794" y="4656692"/>
            <a:ext cx="5368660" cy="395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나머지가 가장 작은 나눗셈은       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8" name="Picture 10">
            <a:extLst>
              <a:ext uri="{FF2B5EF4-FFF2-40B4-BE49-F238E27FC236}">
                <a16:creationId xmlns:a16="http://schemas.microsoft.com/office/drawing/2014/main" id="{527C6E8A-094F-4BA0-BDA2-A8855DBF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18" y="4727349"/>
            <a:ext cx="295714" cy="30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50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일은 몇 주이고 며칠이 남는지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3FA8AE5F-C2B4-41B5-99A8-0CC8EC46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8585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C526B287-AE6B-42D5-9462-F4E48D79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40742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04AED3-6409-4A58-8882-FEA1C992CC25}"/>
              </a:ext>
            </a:extLst>
          </p:cNvPr>
          <p:cNvSpPr txBox="1"/>
          <p:nvPr/>
        </p:nvSpPr>
        <p:spPr>
          <a:xfrm>
            <a:off x="2871619" y="2858522"/>
            <a:ext cx="182814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365÷7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46422753-961B-4D05-8839-9001F694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06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EFCEBD0-26AA-4FD9-A132-516A8A3B433C}"/>
              </a:ext>
            </a:extLst>
          </p:cNvPr>
          <p:cNvSpPr txBox="1"/>
          <p:nvPr/>
        </p:nvSpPr>
        <p:spPr>
          <a:xfrm>
            <a:off x="2893880" y="3402764"/>
            <a:ext cx="4901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84824032-8535-460E-8839-E833B29F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16" y="3210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331268" y="3438996"/>
            <a:ext cx="13684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142124A2-F749-4780-B859-E250986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46A44723-83F9-4E9D-95E7-3E6166DA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id="{B28E000A-9131-42A5-B016-A54FE0E46265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F489A0B-1877-4161-89A8-30BBF2BF8AAA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D84420-2A13-45FE-A459-DC69A6DC8CC8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E2017C42-1C37-46BA-AFC4-BA8DF8A01CC9}"/>
              </a:ext>
            </a:extLst>
          </p:cNvPr>
          <p:cNvSpPr txBox="1"/>
          <p:nvPr/>
        </p:nvSpPr>
        <p:spPr>
          <a:xfrm>
            <a:off x="4152679" y="2790790"/>
            <a:ext cx="3779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09D7B4-A262-41D7-AE01-C7E9BFE22CF6}"/>
              </a:ext>
            </a:extLst>
          </p:cNvPr>
          <p:cNvSpPr txBox="1"/>
          <p:nvPr/>
        </p:nvSpPr>
        <p:spPr>
          <a:xfrm>
            <a:off x="3830749" y="340276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2EFB679-AFDA-43EB-A239-7A37B5F9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6" y="3210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">
            <a:extLst>
              <a:ext uri="{FF2B5EF4-FFF2-40B4-BE49-F238E27FC236}">
                <a16:creationId xmlns:a16="http://schemas.microsoft.com/office/drawing/2014/main" id="{3FA8AE5F-C2B4-41B5-99A8-0CC8EC46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8585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C526B287-AE6B-42D5-9462-F4E48D79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40742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104AED3-6409-4A58-8882-FEA1C992CC25}"/>
              </a:ext>
            </a:extLst>
          </p:cNvPr>
          <p:cNvSpPr txBox="1"/>
          <p:nvPr/>
        </p:nvSpPr>
        <p:spPr>
          <a:xfrm>
            <a:off x="2871619" y="2858522"/>
            <a:ext cx="182814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365÷7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46422753-961B-4D05-8839-9001F694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006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EFCEBD0-26AA-4FD9-A132-516A8A3B433C}"/>
              </a:ext>
            </a:extLst>
          </p:cNvPr>
          <p:cNvSpPr txBox="1"/>
          <p:nvPr/>
        </p:nvSpPr>
        <p:spPr>
          <a:xfrm>
            <a:off x="2893880" y="3402764"/>
            <a:ext cx="4901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84824032-8535-460E-8839-E833B29F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16" y="3210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331268" y="3438996"/>
            <a:ext cx="13684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E2017C42-1C37-46BA-AFC4-BA8DF8A01CC9}"/>
              </a:ext>
            </a:extLst>
          </p:cNvPr>
          <p:cNvSpPr txBox="1"/>
          <p:nvPr/>
        </p:nvSpPr>
        <p:spPr>
          <a:xfrm>
            <a:off x="4152679" y="2790790"/>
            <a:ext cx="3779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b="1" dirty="0">
                <a:solidFill>
                  <a:srgbClr val="009FE8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09D7B4-A262-41D7-AE01-C7E9BFE22CF6}"/>
              </a:ext>
            </a:extLst>
          </p:cNvPr>
          <p:cNvSpPr txBox="1"/>
          <p:nvPr/>
        </p:nvSpPr>
        <p:spPr>
          <a:xfrm>
            <a:off x="3830749" y="3402764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F2EFB679-AFDA-43EB-A239-7A37B5F9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6" y="3210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년은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일은 몇 주이고 며칠이 남는지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>
            <a:extLst>
              <a:ext uri="{FF2B5EF4-FFF2-40B4-BE49-F238E27FC236}">
                <a16:creationId xmlns:a16="http://schemas.microsoft.com/office/drawing/2014/main" id="{142124A2-F749-4780-B859-E250986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46A44723-83F9-4E9D-95E7-3E6166DA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12C2F5-F137-4414-9EA1-9CDD45B7E9FF}"/>
              </a:ext>
            </a:extLst>
          </p:cNvPr>
          <p:cNvGrpSpPr/>
          <p:nvPr/>
        </p:nvGrpSpPr>
        <p:grpSpPr>
          <a:xfrm>
            <a:off x="287524" y="2967811"/>
            <a:ext cx="6444716" cy="2233471"/>
            <a:chOff x="287524" y="2967811"/>
            <a:chExt cx="6444716" cy="223347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5512D1-EB52-4BAC-8865-19EA01C664B3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E711056F-B994-47FE-9FD8-48AF0EB96F18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46F39762-DF84-4334-BC47-85E25E18EAD9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4FC80A-A2D8-4BBA-9E49-07A4FF99D9A4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2802C24-0AA6-4AFD-AF4A-EC2B090B72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413140-55A1-42FD-8AC1-75D3A08BAB71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02AB34-490B-49EE-9898-FA60B9C5799E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9BA201-861F-4082-942A-92BCB8453EC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99903BC-9707-4B73-87C4-9F2947CE3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E6F01C-4590-4E64-9CEB-22CFD2FCAE37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</a:t>
              </a:r>
              <a:endParaRPr lang="en-US" altLang="ko-KR" sz="1600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5F9824-55A8-431E-833A-1BA028C14A09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5FE6E13-8819-4B57-A670-B122F502FE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C06419-EFA3-4F32-AB26-0AE09C26D3A9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E4F706-090A-4C8D-AFE9-8402CE9B1F8C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D86BB5-C048-45A2-B9DF-DFAF53970D86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6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 smtClean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9D98154A-1A68-4CFA-A58C-C3886E2F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81A6E9-594B-45DF-9AB3-507AC4F0FADF}"/>
              </a:ext>
            </a:extLst>
          </p:cNvPr>
          <p:cNvGrpSpPr/>
          <p:nvPr/>
        </p:nvGrpSpPr>
        <p:grpSpPr>
          <a:xfrm>
            <a:off x="535939" y="3611589"/>
            <a:ext cx="4448854" cy="830997"/>
            <a:chOff x="499134" y="3560772"/>
            <a:chExt cx="4448854" cy="8309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32103B-7162-4CC2-839F-1FB36E49D052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일주일은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7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일이므로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365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÷7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365÷7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52   1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년은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52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주이고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 1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일이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남습니다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0" name="TextBox 43">
              <a:extLst>
                <a:ext uri="{FF2B5EF4-FFF2-40B4-BE49-F238E27FC236}">
                  <a16:creationId xmlns:a16="http://schemas.microsoft.com/office/drawing/2014/main" id="{86495407-4A80-45E0-8438-0D0D1E7DE1C4}"/>
                </a:ext>
              </a:extLst>
            </p:cNvPr>
            <p:cNvSpPr txBox="1"/>
            <p:nvPr/>
          </p:nvSpPr>
          <p:spPr>
            <a:xfrm>
              <a:off x="1555546" y="3737827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94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3760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>
            <a:extLst>
              <a:ext uri="{FF2B5EF4-FFF2-40B4-BE49-F238E27FC236}">
                <a16:creationId xmlns:a16="http://schemas.microsoft.com/office/drawing/2014/main" id="{23C98321-E900-4A21-96C3-A1795A75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5C808A2-8528-4697-9D0A-8D4222D82027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8" name="Picture 6">
            <a:extLst>
              <a:ext uri="{FF2B5EF4-FFF2-40B4-BE49-F238E27FC236}">
                <a16:creationId xmlns:a16="http://schemas.microsoft.com/office/drawing/2014/main" id="{B05C1F42-7007-4D0F-8DED-5ACEF62B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타원 149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5950592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CA6410-7D88-4A02-9AD7-212CCA312F88}"/>
              </a:ext>
            </a:extLst>
          </p:cNvPr>
          <p:cNvCxnSpPr>
            <a:cxnSpLocks/>
          </p:cNvCxnSpPr>
          <p:nvPr/>
        </p:nvCxnSpPr>
        <p:spPr bwMode="auto">
          <a:xfrm>
            <a:off x="1631192" y="262134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7BA1C91-0078-4F8B-A82D-36128C0FB315}"/>
              </a:ext>
            </a:extLst>
          </p:cNvPr>
          <p:cNvSpPr txBox="1"/>
          <p:nvPr/>
        </p:nvSpPr>
        <p:spPr>
          <a:xfrm>
            <a:off x="1731519" y="253603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5 0 3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C505F0-F52F-4E4B-BF42-3419B6A796E3}"/>
              </a:ext>
            </a:extLst>
          </p:cNvPr>
          <p:cNvSpPr txBox="1"/>
          <p:nvPr/>
        </p:nvSpPr>
        <p:spPr>
          <a:xfrm>
            <a:off x="1328275" y="253603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010CFD-0C12-49C4-A876-819E133644EE}"/>
              </a:ext>
            </a:extLst>
          </p:cNvPr>
          <p:cNvSpPr/>
          <p:nvPr/>
        </p:nvSpPr>
        <p:spPr>
          <a:xfrm>
            <a:off x="1530182" y="247064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8F31B5-494C-42C8-9569-E3FEFE11EEA3}"/>
              </a:ext>
            </a:extLst>
          </p:cNvPr>
          <p:cNvCxnSpPr>
            <a:cxnSpLocks/>
          </p:cNvCxnSpPr>
          <p:nvPr/>
        </p:nvCxnSpPr>
        <p:spPr bwMode="auto">
          <a:xfrm>
            <a:off x="1639218" y="327508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9F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A98B35C-1CD5-44DC-A695-DA789CFD2253}"/>
              </a:ext>
            </a:extLst>
          </p:cNvPr>
          <p:cNvSpPr txBox="1"/>
          <p:nvPr/>
        </p:nvSpPr>
        <p:spPr>
          <a:xfrm>
            <a:off x="1732204" y="2838609"/>
            <a:ext cx="31703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8C0080F-8BEC-4636-837B-9B8F98845405}"/>
              </a:ext>
            </a:extLst>
          </p:cNvPr>
          <p:cNvCxnSpPr>
            <a:cxnSpLocks/>
          </p:cNvCxnSpPr>
          <p:nvPr/>
        </p:nvCxnSpPr>
        <p:spPr bwMode="auto">
          <a:xfrm>
            <a:off x="1639218" y="390768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9F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82086D-BBA1-474C-AA26-47E80A00C30B}"/>
              </a:ext>
            </a:extLst>
          </p:cNvPr>
          <p:cNvSpPr txBox="1"/>
          <p:nvPr/>
        </p:nvSpPr>
        <p:spPr>
          <a:xfrm>
            <a:off x="2025513" y="3787518"/>
            <a:ext cx="72251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2 3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932CB97-72F0-463A-B982-C365BAF24E1C}"/>
              </a:ext>
            </a:extLst>
          </p:cNvPr>
          <p:cNvGrpSpPr/>
          <p:nvPr/>
        </p:nvGrpSpPr>
        <p:grpSpPr>
          <a:xfrm>
            <a:off x="1727200" y="2242522"/>
            <a:ext cx="1442145" cy="384721"/>
            <a:chOff x="2611678" y="2333264"/>
            <a:chExt cx="554390" cy="3847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DC8303-22BB-4609-A25A-502A73DED67A}"/>
                </a:ext>
              </a:extLst>
            </p:cNvPr>
            <p:cNvSpPr txBox="1"/>
            <p:nvPr/>
          </p:nvSpPr>
          <p:spPr>
            <a:xfrm>
              <a:off x="2616666" y="2362441"/>
              <a:ext cx="339921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500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6E65C75-FEBC-41A1-9341-058A0D4DFAB4}"/>
                </a:ext>
              </a:extLst>
            </p:cNvPr>
            <p:cNvSpPr/>
            <p:nvPr/>
          </p:nvSpPr>
          <p:spPr>
            <a:xfrm>
              <a:off x="2611678" y="2333264"/>
              <a:ext cx="55439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1 2 5  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75" name="Picture 4">
            <a:extLst>
              <a:ext uri="{FF2B5EF4-FFF2-40B4-BE49-F238E27FC236}">
                <a16:creationId xmlns:a16="http://schemas.microsoft.com/office/drawing/2014/main" id="{DB535835-3192-480D-9AE3-CA2686D2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65" y="21015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E82A8DA-13F7-4134-B3ED-39EE39592C3F}"/>
              </a:ext>
            </a:extLst>
          </p:cNvPr>
          <p:cNvCxnSpPr>
            <a:cxnSpLocks/>
          </p:cNvCxnSpPr>
          <p:nvPr/>
        </p:nvCxnSpPr>
        <p:spPr bwMode="auto">
          <a:xfrm>
            <a:off x="4391696" y="2621345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563BEB0-3BD1-4AEC-A17D-7D2D2F64837C}"/>
              </a:ext>
            </a:extLst>
          </p:cNvPr>
          <p:cNvSpPr txBox="1"/>
          <p:nvPr/>
        </p:nvSpPr>
        <p:spPr>
          <a:xfrm>
            <a:off x="4492023" y="2536038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4 4 7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C0032E-7D4B-4AB3-A038-49CBB8828E50}"/>
              </a:ext>
            </a:extLst>
          </p:cNvPr>
          <p:cNvSpPr txBox="1"/>
          <p:nvPr/>
        </p:nvSpPr>
        <p:spPr>
          <a:xfrm>
            <a:off x="4088779" y="2536038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322AB95-BDC7-4ED4-8079-E5D71F05EF91}"/>
              </a:ext>
            </a:extLst>
          </p:cNvPr>
          <p:cNvSpPr/>
          <p:nvPr/>
        </p:nvSpPr>
        <p:spPr>
          <a:xfrm>
            <a:off x="4290686" y="247064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B2CD90-F3D2-4F95-9AC4-E2F1B1308532}"/>
              </a:ext>
            </a:extLst>
          </p:cNvPr>
          <p:cNvCxnSpPr>
            <a:cxnSpLocks/>
          </p:cNvCxnSpPr>
          <p:nvPr/>
        </p:nvCxnSpPr>
        <p:spPr bwMode="auto">
          <a:xfrm>
            <a:off x="4399722" y="327508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9F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087AF56-A17B-4DCF-A57E-6B95EF169A4F}"/>
              </a:ext>
            </a:extLst>
          </p:cNvPr>
          <p:cNvSpPr txBox="1"/>
          <p:nvPr/>
        </p:nvSpPr>
        <p:spPr>
          <a:xfrm>
            <a:off x="4492708" y="2838609"/>
            <a:ext cx="100518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6C4DBB-869B-4D62-B06C-6CEE085A83D1}"/>
              </a:ext>
            </a:extLst>
          </p:cNvPr>
          <p:cNvSpPr txBox="1"/>
          <p:nvPr/>
        </p:nvSpPr>
        <p:spPr>
          <a:xfrm>
            <a:off x="4802770" y="316422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2 7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FB23B2D-1212-4FBC-9DD1-3A5A7067588E}"/>
              </a:ext>
            </a:extLst>
          </p:cNvPr>
          <p:cNvCxnSpPr>
            <a:cxnSpLocks/>
          </p:cNvCxnSpPr>
          <p:nvPr/>
        </p:nvCxnSpPr>
        <p:spPr bwMode="auto">
          <a:xfrm>
            <a:off x="4399722" y="390768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9F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A264297-66BF-4C00-B83B-857A7770F772}"/>
              </a:ext>
            </a:extLst>
          </p:cNvPr>
          <p:cNvSpPr txBox="1"/>
          <p:nvPr/>
        </p:nvSpPr>
        <p:spPr>
          <a:xfrm>
            <a:off x="5092233" y="3771091"/>
            <a:ext cx="3240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D42D11C-6D50-4009-B9E1-197B0FA6FCBC}"/>
              </a:ext>
            </a:extLst>
          </p:cNvPr>
          <p:cNvGrpSpPr/>
          <p:nvPr/>
        </p:nvGrpSpPr>
        <p:grpSpPr>
          <a:xfrm>
            <a:off x="4757507" y="2242522"/>
            <a:ext cx="668378" cy="384721"/>
            <a:chOff x="2595888" y="2333264"/>
            <a:chExt cx="668378" cy="38472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631BC9-FEFF-4587-8FD8-5A1FE239DE2E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869E303-0E98-4AD7-A10C-28669DACDF9C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7 4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2" name="Picture 4">
            <a:extLst>
              <a:ext uri="{FF2B5EF4-FFF2-40B4-BE49-F238E27FC236}">
                <a16:creationId xmlns:a16="http://schemas.microsoft.com/office/drawing/2014/main" id="{C1B65221-5157-4249-9C6E-D9DC7D8F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7" y="20982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66F4160-54DD-4F21-A7C1-4DCCBC60AAA6}"/>
              </a:ext>
            </a:extLst>
          </p:cNvPr>
          <p:cNvSpPr txBox="1"/>
          <p:nvPr/>
        </p:nvSpPr>
        <p:spPr>
          <a:xfrm>
            <a:off x="4802770" y="3458600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603238-1B48-409F-B02B-F029B47373DF}"/>
              </a:ext>
            </a:extLst>
          </p:cNvPr>
          <p:cNvSpPr txBox="1"/>
          <p:nvPr/>
        </p:nvSpPr>
        <p:spPr>
          <a:xfrm>
            <a:off x="1722405" y="3164225"/>
            <a:ext cx="6930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1 0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861646C-B818-4600-ABB0-8BE9619CEBE7}"/>
              </a:ext>
            </a:extLst>
          </p:cNvPr>
          <p:cNvCxnSpPr>
            <a:cxnSpLocks/>
          </p:cNvCxnSpPr>
          <p:nvPr/>
        </p:nvCxnSpPr>
        <p:spPr bwMode="auto">
          <a:xfrm>
            <a:off x="1639218" y="4514415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9F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DA67907-7096-4B6C-8E03-BFFE0F891BEA}"/>
              </a:ext>
            </a:extLst>
          </p:cNvPr>
          <p:cNvSpPr txBox="1"/>
          <p:nvPr/>
        </p:nvSpPr>
        <p:spPr>
          <a:xfrm>
            <a:off x="2331729" y="4377821"/>
            <a:ext cx="3240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3D4E1B-578E-4889-9C0D-2CA0F4AB8D57}"/>
              </a:ext>
            </a:extLst>
          </p:cNvPr>
          <p:cNvSpPr txBox="1"/>
          <p:nvPr/>
        </p:nvSpPr>
        <p:spPr>
          <a:xfrm>
            <a:off x="2025513" y="4052205"/>
            <a:ext cx="70981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C684E1-FA5D-40FB-B13A-624E6498483A}"/>
              </a:ext>
            </a:extLst>
          </p:cNvPr>
          <p:cNvSpPr txBox="1"/>
          <p:nvPr/>
        </p:nvSpPr>
        <p:spPr>
          <a:xfrm>
            <a:off x="2012813" y="3443362"/>
            <a:ext cx="4035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2604936" y="3400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5424748" y="3313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79" y="34334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5463594" y="3459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2">
            <a:extLst>
              <a:ext uri="{FF2B5EF4-FFF2-40B4-BE49-F238E27FC236}">
                <a16:creationId xmlns:a16="http://schemas.microsoft.com/office/drawing/2014/main" id="{A7E13D76-09B0-45C9-9AFA-49A78961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64ACAFA3-B5A2-46CA-889C-F24C4A5B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5FB4B2D0-054E-4B43-80FF-773B3A7EFE34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337970D-DE2E-4DFF-9C39-E540B61B0CAF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57D35F-9344-4F8E-A6DD-407BA39BD9B4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파란색 텍스트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FF15EFB0-B765-49D4-A5F8-78B2DB9F057F}"/>
              </a:ext>
            </a:extLst>
          </p:cNvPr>
          <p:cNvSpPr txBox="1"/>
          <p:nvPr/>
        </p:nvSpPr>
        <p:spPr>
          <a:xfrm>
            <a:off x="553148" y="143760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잘못 계산한 곳을 찾아 바르게 계산해 </a:t>
            </a:r>
            <a:r>
              <a:rPr kumimoji="1" lang="ko-KR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보시오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모서리가 둥근 직사각형 1">
            <a:extLst>
              <a:ext uri="{FF2B5EF4-FFF2-40B4-BE49-F238E27FC236}">
                <a16:creationId xmlns:a16="http://schemas.microsoft.com/office/drawing/2014/main" id="{8A286AD0-22CD-42FB-AC32-D81BECE64486}"/>
              </a:ext>
            </a:extLst>
          </p:cNvPr>
          <p:cNvSpPr/>
          <p:nvPr/>
        </p:nvSpPr>
        <p:spPr>
          <a:xfrm>
            <a:off x="820877" y="2159901"/>
            <a:ext cx="2087832" cy="26372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86A89CD-C02E-4926-A231-5FB682F62588}"/>
              </a:ext>
            </a:extLst>
          </p:cNvPr>
          <p:cNvSpPr/>
          <p:nvPr/>
        </p:nvSpPr>
        <p:spPr>
          <a:xfrm>
            <a:off x="4139952" y="2159900"/>
            <a:ext cx="2087832" cy="2637251"/>
          </a:xfrm>
          <a:prstGeom prst="roundRect">
            <a:avLst/>
          </a:prstGeom>
          <a:noFill/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3152C3F-3020-4124-B959-2780A71118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27519" y="3144280"/>
            <a:ext cx="390342" cy="33641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5E7288-443A-4E45-97F2-E1C662D31AD3}"/>
              </a:ext>
            </a:extLst>
          </p:cNvPr>
          <p:cNvGrpSpPr/>
          <p:nvPr/>
        </p:nvGrpSpPr>
        <p:grpSpPr>
          <a:xfrm>
            <a:off x="1088674" y="2100543"/>
            <a:ext cx="1397154" cy="2074619"/>
            <a:chOff x="580785" y="2854634"/>
            <a:chExt cx="1397154" cy="207461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E94E4DC-E957-4BDA-9713-F4CA741325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2E3BAE-554B-49F4-94F6-91D1C0DA8E5A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9 8 8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srgbClr val="E5018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C51AB9-0274-47C5-94BC-A044C2E9F9BE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7DFD12-2B7D-49A7-A45D-BA4B0D2EA3AD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75D22AC-965A-4F97-9BDF-9162C5E654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8AAEB4-4954-4AFE-AD8B-CABD4EFE6E0B}"/>
                </a:ext>
              </a:extLst>
            </p:cNvPr>
            <p:cNvSpPr txBox="1"/>
            <p:nvPr/>
          </p:nvSpPr>
          <p:spPr>
            <a:xfrm>
              <a:off x="984714" y="3441342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457F39-1585-41D8-B679-1AF3CFE1067C}"/>
                </a:ext>
              </a:extLst>
            </p:cNvPr>
            <p:cNvSpPr txBox="1"/>
            <p:nvPr/>
          </p:nvSpPr>
          <p:spPr>
            <a:xfrm>
              <a:off x="982835" y="3772513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F2ABBF8-8BFE-4AA2-85F0-58F47B5CA9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A9CE19E-8F03-4915-A771-555456B430F6}"/>
                </a:ext>
              </a:extLst>
            </p:cNvPr>
            <p:cNvSpPr txBox="1"/>
            <p:nvPr/>
          </p:nvSpPr>
          <p:spPr>
            <a:xfrm>
              <a:off x="1325463" y="4454892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8  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BF08C0-2570-450D-916D-E291B3BD7EE4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1 4 0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70C95BA-5AB1-4A93-BF65-FF56508CB936}"/>
                </a:ext>
              </a:extLst>
            </p:cNvPr>
            <p:cNvSpPr txBox="1"/>
            <p:nvPr/>
          </p:nvSpPr>
          <p:spPr>
            <a:xfrm>
              <a:off x="982835" y="4090586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F247B2-264D-48F4-90D1-33AD2ED92FB7}"/>
              </a:ext>
            </a:extLst>
          </p:cNvPr>
          <p:cNvGrpSpPr/>
          <p:nvPr/>
        </p:nvGrpSpPr>
        <p:grpSpPr>
          <a:xfrm>
            <a:off x="4465788" y="2100543"/>
            <a:ext cx="1436908" cy="2670439"/>
            <a:chOff x="4465788" y="2381737"/>
            <a:chExt cx="1436908" cy="267043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4836D59-C84D-4F7B-B093-693DC870A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8705" y="2804229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A569E7-F5BF-4296-8E10-5D9EB277F843}"/>
                </a:ext>
              </a:extLst>
            </p:cNvPr>
            <p:cNvSpPr txBox="1"/>
            <p:nvPr/>
          </p:nvSpPr>
          <p:spPr>
            <a:xfrm>
              <a:off x="4869032" y="2718922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1900" spc="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1622871-A163-40FC-8A3D-CDCE3E857CA7}"/>
                </a:ext>
              </a:extLst>
            </p:cNvPr>
            <p:cNvSpPr txBox="1"/>
            <p:nvPr/>
          </p:nvSpPr>
          <p:spPr>
            <a:xfrm>
              <a:off x="4465788" y="2718922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F26C7AA-2452-49BC-92CD-2DDF43573531}"/>
                </a:ext>
              </a:extLst>
            </p:cNvPr>
            <p:cNvSpPr/>
            <p:nvPr/>
          </p:nvSpPr>
          <p:spPr>
            <a:xfrm>
              <a:off x="4667695" y="2653531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D59FDA0-CC1C-4F41-901F-4E0589DEA2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3404921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3A3CFD-5C7D-456F-A080-D942D71053BA}"/>
                </a:ext>
              </a:extLst>
            </p:cNvPr>
            <p:cNvSpPr txBox="1"/>
            <p:nvPr/>
          </p:nvSpPr>
          <p:spPr>
            <a:xfrm>
              <a:off x="4869717" y="2968445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A9B4C9-C5AD-4345-A994-7118DB9F6CAE}"/>
                </a:ext>
              </a:extLst>
            </p:cNvPr>
            <p:cNvSpPr txBox="1"/>
            <p:nvPr/>
          </p:nvSpPr>
          <p:spPr>
            <a:xfrm>
              <a:off x="4867838" y="3299616"/>
              <a:ext cx="77661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99269A4-6190-437F-986C-B03B39F18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4090569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1C18FB-A617-4423-81FC-7042A9A2E321}"/>
                </a:ext>
              </a:extLst>
            </p:cNvPr>
            <p:cNvSpPr txBox="1"/>
            <p:nvPr/>
          </p:nvSpPr>
          <p:spPr>
            <a:xfrm>
              <a:off x="5452393" y="4213546"/>
              <a:ext cx="31325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B183B4-2CDC-4B37-A109-F667C848F523}"/>
                </a:ext>
              </a:extLst>
            </p:cNvPr>
            <p:cNvSpPr txBox="1"/>
            <p:nvPr/>
          </p:nvSpPr>
          <p:spPr>
            <a:xfrm>
              <a:off x="4869032" y="2381737"/>
              <a:ext cx="103366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1 4 1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E3540D-C9DC-492F-9548-6559D75F28E2}"/>
                </a:ext>
              </a:extLst>
            </p:cNvPr>
            <p:cNvSpPr txBox="1"/>
            <p:nvPr/>
          </p:nvSpPr>
          <p:spPr>
            <a:xfrm>
              <a:off x="4867838" y="3617689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71D1D4-83A4-4F2B-92F6-726210BE0C0B}"/>
                </a:ext>
              </a:extLst>
            </p:cNvPr>
            <p:cNvSpPr txBox="1"/>
            <p:nvPr/>
          </p:nvSpPr>
          <p:spPr>
            <a:xfrm>
              <a:off x="5210466" y="3952106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8  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2979F81-A4EB-4ABD-8FF4-BEF3407988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4649962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21A9854-7777-4A06-AF6F-ED6E6F9C8B80}"/>
                </a:ext>
              </a:extLst>
            </p:cNvPr>
            <p:cNvSpPr txBox="1"/>
            <p:nvPr/>
          </p:nvSpPr>
          <p:spPr>
            <a:xfrm>
              <a:off x="5452392" y="4521261"/>
              <a:ext cx="41054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1270" y="3089432"/>
            <a:ext cx="20097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79" y="34334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8A286AD0-22CD-42FB-AC32-D81BECE64486}"/>
              </a:ext>
            </a:extLst>
          </p:cNvPr>
          <p:cNvSpPr/>
          <p:nvPr/>
        </p:nvSpPr>
        <p:spPr>
          <a:xfrm>
            <a:off x="820877" y="2159901"/>
            <a:ext cx="2087832" cy="26372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모서리가 둥근 직사각형 1">
            <a:extLst>
              <a:ext uri="{FF2B5EF4-FFF2-40B4-BE49-F238E27FC236}">
                <a16:creationId xmlns:a16="http://schemas.microsoft.com/office/drawing/2014/main" id="{186A89CD-C02E-4926-A231-5FB682F62588}"/>
              </a:ext>
            </a:extLst>
          </p:cNvPr>
          <p:cNvSpPr/>
          <p:nvPr/>
        </p:nvSpPr>
        <p:spPr>
          <a:xfrm>
            <a:off x="4139952" y="2159900"/>
            <a:ext cx="2087832" cy="2637251"/>
          </a:xfrm>
          <a:prstGeom prst="roundRect">
            <a:avLst/>
          </a:prstGeom>
          <a:noFill/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13152C3F-3020-4124-B959-2780A71118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27519" y="3144280"/>
            <a:ext cx="390342" cy="336410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75E7288-443A-4E45-97F2-E1C662D31AD3}"/>
              </a:ext>
            </a:extLst>
          </p:cNvPr>
          <p:cNvGrpSpPr/>
          <p:nvPr/>
        </p:nvGrpSpPr>
        <p:grpSpPr>
          <a:xfrm>
            <a:off x="1088674" y="2100543"/>
            <a:ext cx="1397154" cy="2074619"/>
            <a:chOff x="580785" y="2854634"/>
            <a:chExt cx="1397154" cy="2074619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E94E4DC-E957-4BDA-9713-F4CA741325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2E3BAE-554B-49F4-94F6-91D1C0DA8E5A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9 8 8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srgbClr val="E5018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C51AB9-0274-47C5-94BC-A044C2E9F9BE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7DFD12-2B7D-49A7-A45D-BA4B0D2EA3AD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D75D22AC-965A-4F97-9BDF-9162C5E654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88AAEB4-4954-4AFE-AD8B-CABD4EFE6E0B}"/>
                </a:ext>
              </a:extLst>
            </p:cNvPr>
            <p:cNvSpPr txBox="1"/>
            <p:nvPr/>
          </p:nvSpPr>
          <p:spPr>
            <a:xfrm>
              <a:off x="984714" y="3441342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C457F39-1585-41D8-B679-1AF3CFE1067C}"/>
                </a:ext>
              </a:extLst>
            </p:cNvPr>
            <p:cNvSpPr txBox="1"/>
            <p:nvPr/>
          </p:nvSpPr>
          <p:spPr>
            <a:xfrm>
              <a:off x="982835" y="3772513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F2ABBF8-8BFE-4AA2-85F0-58F47B5CA9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9CE19E-8F03-4915-A771-555456B430F6}"/>
                </a:ext>
              </a:extLst>
            </p:cNvPr>
            <p:cNvSpPr txBox="1"/>
            <p:nvPr/>
          </p:nvSpPr>
          <p:spPr>
            <a:xfrm>
              <a:off x="1325463" y="4454892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8  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0BF08C0-2570-450D-916D-E291B3BD7EE4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1 4 0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70C95BA-5AB1-4A93-BF65-FF56508CB936}"/>
                </a:ext>
              </a:extLst>
            </p:cNvPr>
            <p:cNvSpPr txBox="1"/>
            <p:nvPr/>
          </p:nvSpPr>
          <p:spPr>
            <a:xfrm>
              <a:off x="982835" y="4090586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5F247B2-264D-48F4-90D1-33AD2ED92FB7}"/>
              </a:ext>
            </a:extLst>
          </p:cNvPr>
          <p:cNvGrpSpPr/>
          <p:nvPr/>
        </p:nvGrpSpPr>
        <p:grpSpPr>
          <a:xfrm>
            <a:off x="4465788" y="2100543"/>
            <a:ext cx="1436908" cy="2670439"/>
            <a:chOff x="4465788" y="2381737"/>
            <a:chExt cx="1436908" cy="2670439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4836D59-C84D-4F7B-B093-693DC870A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8705" y="2804229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FA569E7-F5BF-4296-8E10-5D9EB277F843}"/>
                </a:ext>
              </a:extLst>
            </p:cNvPr>
            <p:cNvSpPr txBox="1"/>
            <p:nvPr/>
          </p:nvSpPr>
          <p:spPr>
            <a:xfrm>
              <a:off x="4869032" y="2718922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1900" spc="3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9 8 8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1622871-A163-40FC-8A3D-CDCE3E857CA7}"/>
                </a:ext>
              </a:extLst>
            </p:cNvPr>
            <p:cNvSpPr txBox="1"/>
            <p:nvPr/>
          </p:nvSpPr>
          <p:spPr>
            <a:xfrm>
              <a:off x="4465788" y="2718922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en-US" altLang="ko-KR" sz="19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F26C7AA-2452-49BC-92CD-2DDF43573531}"/>
                </a:ext>
              </a:extLst>
            </p:cNvPr>
            <p:cNvSpPr/>
            <p:nvPr/>
          </p:nvSpPr>
          <p:spPr>
            <a:xfrm>
              <a:off x="4667695" y="2653531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6D59FDA0-CC1C-4F41-901F-4E0589DEA2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3404921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E3A3CFD-5C7D-456F-A080-D942D71053BA}"/>
                </a:ext>
              </a:extLst>
            </p:cNvPr>
            <p:cNvSpPr txBox="1"/>
            <p:nvPr/>
          </p:nvSpPr>
          <p:spPr>
            <a:xfrm>
              <a:off x="4869717" y="2968445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A9B4C9-C5AD-4345-A994-7118DB9F6CAE}"/>
                </a:ext>
              </a:extLst>
            </p:cNvPr>
            <p:cNvSpPr txBox="1"/>
            <p:nvPr/>
          </p:nvSpPr>
          <p:spPr>
            <a:xfrm>
              <a:off x="4867838" y="3299616"/>
              <a:ext cx="77661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99269A4-6190-437F-986C-B03B39F18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4090569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21C18FB-A617-4423-81FC-7042A9A2E321}"/>
                </a:ext>
              </a:extLst>
            </p:cNvPr>
            <p:cNvSpPr txBox="1"/>
            <p:nvPr/>
          </p:nvSpPr>
          <p:spPr>
            <a:xfrm>
              <a:off x="5452393" y="4213546"/>
              <a:ext cx="31325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BB183B4-2CDC-4B37-A109-F667C848F523}"/>
                </a:ext>
              </a:extLst>
            </p:cNvPr>
            <p:cNvSpPr txBox="1"/>
            <p:nvPr/>
          </p:nvSpPr>
          <p:spPr>
            <a:xfrm>
              <a:off x="4869032" y="2381737"/>
              <a:ext cx="1033664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1 4 1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BE3540D-C9DC-492F-9548-6559D75F28E2}"/>
                </a:ext>
              </a:extLst>
            </p:cNvPr>
            <p:cNvSpPr txBox="1"/>
            <p:nvPr/>
          </p:nvSpPr>
          <p:spPr>
            <a:xfrm>
              <a:off x="4867838" y="3617689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2 8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71D1D4-83A4-4F2B-92F6-726210BE0C0B}"/>
                </a:ext>
              </a:extLst>
            </p:cNvPr>
            <p:cNvSpPr txBox="1"/>
            <p:nvPr/>
          </p:nvSpPr>
          <p:spPr>
            <a:xfrm>
              <a:off x="5210466" y="3952106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8  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22979F81-A4EB-4ABD-8FF4-BEF3407988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6731" y="4649962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9FE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21A9854-7777-4A06-AF6F-ED6E6F9C8B80}"/>
                </a:ext>
              </a:extLst>
            </p:cNvPr>
            <p:cNvSpPr txBox="1"/>
            <p:nvPr/>
          </p:nvSpPr>
          <p:spPr>
            <a:xfrm>
              <a:off x="5452392" y="4521261"/>
              <a:ext cx="41054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9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9FE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2">
            <a:extLst>
              <a:ext uri="{FF2B5EF4-FFF2-40B4-BE49-F238E27FC236}">
                <a16:creationId xmlns:a16="http://schemas.microsoft.com/office/drawing/2014/main" id="{A7E13D76-09B0-45C9-9AFA-49A78961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64ACAFA3-B5A2-46CA-889C-F24C4A5B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F15EFB0-B765-49D4-A5F8-78B2DB9F057F}"/>
              </a:ext>
            </a:extLst>
          </p:cNvPr>
          <p:cNvSpPr txBox="1"/>
          <p:nvPr/>
        </p:nvSpPr>
        <p:spPr>
          <a:xfrm>
            <a:off x="553148" y="143760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잘못 계산한 곳을 찾아 바르게 계산해 </a:t>
            </a:r>
            <a:r>
              <a:rPr kumimoji="1" lang="ko-KR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보시오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14618BE6-BD1F-418B-8006-E8A92895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확인 클릭 시 나타나는 화면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CADD484-02EA-45EC-ABA9-828340C032F6}"/>
              </a:ext>
            </a:extLst>
          </p:cNvPr>
          <p:cNvGrpSpPr/>
          <p:nvPr/>
        </p:nvGrpSpPr>
        <p:grpSpPr>
          <a:xfrm>
            <a:off x="395536" y="4045592"/>
            <a:ext cx="6228692" cy="1155690"/>
            <a:chOff x="395536" y="4045592"/>
            <a:chExt cx="6228692" cy="115569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146ADE7-ACD8-4991-83E3-F9C44AF66241}"/>
                </a:ext>
              </a:extLst>
            </p:cNvPr>
            <p:cNvSpPr/>
            <p:nvPr/>
          </p:nvSpPr>
          <p:spPr>
            <a:xfrm>
              <a:off x="395536" y="4231518"/>
              <a:ext cx="6228692" cy="7816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모서리가 둥근 직사각형 29">
              <a:extLst>
                <a:ext uri="{FF2B5EF4-FFF2-40B4-BE49-F238E27FC236}">
                  <a16:creationId xmlns:a16="http://schemas.microsoft.com/office/drawing/2014/main" id="{3D27C920-3EA7-45DF-ACF9-D7CA65D67419}"/>
                </a:ext>
              </a:extLst>
            </p:cNvPr>
            <p:cNvSpPr/>
            <p:nvPr/>
          </p:nvSpPr>
          <p:spPr>
            <a:xfrm>
              <a:off x="569334" y="40455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D2C30ADB-FC09-47F8-AF1D-7A1A94CCC009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9D6D0E-0431-4AC3-9F54-4ED1B3FE7032}"/>
              </a:ext>
            </a:extLst>
          </p:cNvPr>
          <p:cNvSpPr txBox="1"/>
          <p:nvPr/>
        </p:nvSpPr>
        <p:spPr>
          <a:xfrm>
            <a:off x="508786" y="4386684"/>
            <a:ext cx="615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5018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일의 자리 계산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들어가는데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들어간다고 잘못 계산하였습니다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20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2D652AF-FC8A-456F-9C9B-5A249D08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54" y="2781146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1F36115-1926-4E6D-8240-4DE60EA5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35" y="2781146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80408CD4-0005-4C7A-BEF0-7B9BA8DF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52" y="2781146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5189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가장 큰 나눗셈을 찾아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모서리가 둥근 직사각형 1">
            <a:extLst>
              <a:ext uri="{FF2B5EF4-FFF2-40B4-BE49-F238E27FC236}">
                <a16:creationId xmlns:a16="http://schemas.microsoft.com/office/drawing/2014/main" id="{494CB363-D1FA-4E39-A611-C3470BD51D1E}"/>
              </a:ext>
            </a:extLst>
          </p:cNvPr>
          <p:cNvSpPr/>
          <p:nvPr/>
        </p:nvSpPr>
        <p:spPr>
          <a:xfrm>
            <a:off x="1150128" y="2719733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94DAC74B-590C-4E1A-97DD-252B0AFE7EE8}"/>
              </a:ext>
            </a:extLst>
          </p:cNvPr>
          <p:cNvSpPr txBox="1"/>
          <p:nvPr/>
        </p:nvSpPr>
        <p:spPr>
          <a:xfrm>
            <a:off x="1148025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308÷5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B93147-9F5E-4E04-8C5D-CD14A6B3907D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93B6624-6810-4709-A6CB-95687AA3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1">
            <a:extLst>
              <a:ext uri="{FF2B5EF4-FFF2-40B4-BE49-F238E27FC236}">
                <a16:creationId xmlns:a16="http://schemas.microsoft.com/office/drawing/2014/main" id="{54E9D79E-025F-4475-9509-992A3E150939}"/>
              </a:ext>
            </a:extLst>
          </p:cNvPr>
          <p:cNvSpPr/>
          <p:nvPr/>
        </p:nvSpPr>
        <p:spPr>
          <a:xfrm>
            <a:off x="2912122" y="2719733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C2C3A844-BB00-42E8-8298-A661AC1EB622}"/>
              </a:ext>
            </a:extLst>
          </p:cNvPr>
          <p:cNvSpPr txBox="1"/>
          <p:nvPr/>
        </p:nvSpPr>
        <p:spPr>
          <a:xfrm>
            <a:off x="2910019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532÷6</a:t>
            </a:r>
          </a:p>
        </p:txBody>
      </p:sp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398CC0BF-562C-4576-A0BF-6842B08297E9}"/>
              </a:ext>
            </a:extLst>
          </p:cNvPr>
          <p:cNvSpPr/>
          <p:nvPr/>
        </p:nvSpPr>
        <p:spPr>
          <a:xfrm>
            <a:off x="4674116" y="2719733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48F0DDE-223E-4A0D-A7F8-130CBA525ADA}"/>
              </a:ext>
            </a:extLst>
          </p:cNvPr>
          <p:cNvSpPr txBox="1"/>
          <p:nvPr/>
        </p:nvSpPr>
        <p:spPr>
          <a:xfrm>
            <a:off x="4672013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275÷2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697BDF0-DE21-48CC-80EA-5BC886AAE9FD}"/>
              </a:ext>
            </a:extLst>
          </p:cNvPr>
          <p:cNvSpPr/>
          <p:nvPr/>
        </p:nvSpPr>
        <p:spPr>
          <a:xfrm>
            <a:off x="1328964" y="3179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BD6DC2-2E97-410F-8C46-6AAE5EF2191C}"/>
              </a:ext>
            </a:extLst>
          </p:cNvPr>
          <p:cNvSpPr/>
          <p:nvPr/>
        </p:nvSpPr>
        <p:spPr>
          <a:xfrm>
            <a:off x="3120853" y="3179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89FDCC-5184-4B7E-A546-3B32F930B0CC}"/>
              </a:ext>
            </a:extLst>
          </p:cNvPr>
          <p:cNvSpPr/>
          <p:nvPr/>
        </p:nvSpPr>
        <p:spPr>
          <a:xfrm>
            <a:off x="4839086" y="3179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71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모서리가 둥근 직사각형 1">
            <a:extLst>
              <a:ext uri="{FF2B5EF4-FFF2-40B4-BE49-F238E27FC236}">
                <a16:creationId xmlns:a16="http://schemas.microsoft.com/office/drawing/2014/main" id="{494CB363-D1FA-4E39-A611-C3470BD51D1E}"/>
              </a:ext>
            </a:extLst>
          </p:cNvPr>
          <p:cNvSpPr/>
          <p:nvPr/>
        </p:nvSpPr>
        <p:spPr>
          <a:xfrm>
            <a:off x="1150128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94DAC74B-590C-4E1A-97DD-252B0AFE7EE8}"/>
              </a:ext>
            </a:extLst>
          </p:cNvPr>
          <p:cNvSpPr txBox="1"/>
          <p:nvPr/>
        </p:nvSpPr>
        <p:spPr>
          <a:xfrm>
            <a:off x="1148025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308÷5</a:t>
            </a:r>
          </a:p>
        </p:txBody>
      </p:sp>
      <p:sp>
        <p:nvSpPr>
          <p:cNvPr id="56" name="모서리가 둥근 직사각형 1">
            <a:extLst>
              <a:ext uri="{FF2B5EF4-FFF2-40B4-BE49-F238E27FC236}">
                <a16:creationId xmlns:a16="http://schemas.microsoft.com/office/drawing/2014/main" id="{54E9D79E-025F-4475-9509-992A3E150939}"/>
              </a:ext>
            </a:extLst>
          </p:cNvPr>
          <p:cNvSpPr/>
          <p:nvPr/>
        </p:nvSpPr>
        <p:spPr>
          <a:xfrm>
            <a:off x="2912122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C2C3A844-BB00-42E8-8298-A661AC1EB622}"/>
              </a:ext>
            </a:extLst>
          </p:cNvPr>
          <p:cNvSpPr txBox="1"/>
          <p:nvPr/>
        </p:nvSpPr>
        <p:spPr>
          <a:xfrm>
            <a:off x="2910019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532÷6</a:t>
            </a:r>
          </a:p>
        </p:txBody>
      </p:sp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398CC0BF-562C-4576-A0BF-6842B08297E9}"/>
              </a:ext>
            </a:extLst>
          </p:cNvPr>
          <p:cNvSpPr/>
          <p:nvPr/>
        </p:nvSpPr>
        <p:spPr>
          <a:xfrm>
            <a:off x="4674116" y="2719733"/>
            <a:ext cx="1154143" cy="5400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648F0DDE-223E-4A0D-A7F8-130CBA525ADA}"/>
              </a:ext>
            </a:extLst>
          </p:cNvPr>
          <p:cNvSpPr txBox="1"/>
          <p:nvPr/>
        </p:nvSpPr>
        <p:spPr>
          <a:xfrm>
            <a:off x="4672013" y="2794640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275÷2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986E307B-DE34-46BE-B9AB-EB170A5456E1}"/>
              </a:ext>
            </a:extLst>
          </p:cNvPr>
          <p:cNvSpPr txBox="1"/>
          <p:nvPr/>
        </p:nvSpPr>
        <p:spPr>
          <a:xfrm>
            <a:off x="1150127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93277DBB-A1FC-4F3B-90F8-A7C20A7E9836}"/>
              </a:ext>
            </a:extLst>
          </p:cNvPr>
          <p:cNvSpPr txBox="1"/>
          <p:nvPr/>
        </p:nvSpPr>
        <p:spPr>
          <a:xfrm>
            <a:off x="2892395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C48E3022-1916-450C-8F0D-2CD36F918ECB}"/>
              </a:ext>
            </a:extLst>
          </p:cNvPr>
          <p:cNvSpPr txBox="1"/>
          <p:nvPr/>
        </p:nvSpPr>
        <p:spPr>
          <a:xfrm>
            <a:off x="4660059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pic>
        <p:nvPicPr>
          <p:cNvPr id="7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2D652AF-FC8A-456F-9C9B-5A249D08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75" y="3483982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1F36115-1926-4E6D-8240-4DE60EA5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83982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80408CD4-0005-4C7A-BEF0-7B9BA8DF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73" y="3483982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21">
            <a:extLst>
              <a:ext uri="{FF2B5EF4-FFF2-40B4-BE49-F238E27FC236}">
                <a16:creationId xmlns:a16="http://schemas.microsoft.com/office/drawing/2014/main" id="{9E3A62F6-CA88-4C76-8AE6-8CB3B1C9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풀이 확인 클릭 시 나타나는 화면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3E84B3B-72EB-4063-8E6E-19D7647E8ADA}"/>
              </a:ext>
            </a:extLst>
          </p:cNvPr>
          <p:cNvGrpSpPr/>
          <p:nvPr/>
        </p:nvGrpSpPr>
        <p:grpSpPr>
          <a:xfrm>
            <a:off x="272205" y="2641371"/>
            <a:ext cx="6552728" cy="2633545"/>
            <a:chOff x="207826" y="2600313"/>
            <a:chExt cx="6552728" cy="26335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31F808-512D-4AC9-968B-A3E30C49CC0A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2" name="모서리가 둥근 직사각형 29">
              <a:extLst>
                <a:ext uri="{FF2B5EF4-FFF2-40B4-BE49-F238E27FC236}">
                  <a16:creationId xmlns:a16="http://schemas.microsoft.com/office/drawing/2014/main" id="{76C45646-539E-4ECD-B428-A05784CD42AB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EEE99FCF-86CC-4359-8A68-24BF7929C180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47B9DFC-3F9A-4A45-8C1C-E4065BD5D04D}"/>
              </a:ext>
            </a:extLst>
          </p:cNvPr>
          <p:cNvGrpSpPr/>
          <p:nvPr/>
        </p:nvGrpSpPr>
        <p:grpSpPr>
          <a:xfrm>
            <a:off x="2728664" y="2827945"/>
            <a:ext cx="1409114" cy="1856612"/>
            <a:chOff x="428385" y="2875876"/>
            <a:chExt cx="1409114" cy="1856612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02FDD4D-1F49-4037-809A-3BF34853AB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E436F9F-17B1-4352-A7FC-8804251051D6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6CC42FD-4097-4A77-B551-37BCFD71DB88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5 3 2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17148E-78A5-4D5C-B9A0-4B6E70A7990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90AFB56-77AA-439A-98F8-DABAE68B0550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35644614-765E-4E6A-A2B7-80F2CE221D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D276DA-21CF-47C5-8E74-AFF614B8555D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EB90B16-AD1F-4596-ADAF-B1F264F4D245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5 2</a:t>
                </a: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0A58F583-C215-4DE7-8280-ED7FE4312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764938-5DEF-4B60-9F4E-BB88AAC37112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2DC1DFE-BBAA-42D8-937F-BB247A09E2F2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2D3538B-0B28-4EB7-BEBC-35ADD680F190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54B9D16-A420-4D5B-8A16-18FF19DA0019}"/>
              </a:ext>
            </a:extLst>
          </p:cNvPr>
          <p:cNvGrpSpPr/>
          <p:nvPr/>
        </p:nvGrpSpPr>
        <p:grpSpPr>
          <a:xfrm>
            <a:off x="564715" y="2812564"/>
            <a:ext cx="1409114" cy="1856612"/>
            <a:chOff x="428385" y="2875876"/>
            <a:chExt cx="1409114" cy="1856612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A89F879-CD92-48C9-A619-7BC6D78394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F688130-5413-4C25-91AA-9D740634323E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AC81E4B-63C3-4104-B30A-DFAC19730BC5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70B6433-5D28-49EF-8FF2-863BE6A37500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F4655C3-4380-48D8-8BEA-58E5B5DE803D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A992C9F5-5509-49C0-A7D5-5A364BFC6D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F846922-2B1D-4CCB-94E6-EE48764EFAB8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70548CB-A161-4C3B-AE3E-2B7A6C42BD24}"/>
                  </a:ext>
                </a:extLst>
              </p:cNvPr>
              <p:cNvSpPr txBox="1"/>
              <p:nvPr/>
            </p:nvSpPr>
            <p:spPr>
              <a:xfrm>
                <a:off x="1353924" y="3768440"/>
                <a:ext cx="424443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85BA626F-6EC1-42CB-9D55-016BE0C9A3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ADB9B19-09BD-4D0D-82D3-D75AB08F8B6F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F4E6DB6-414F-42AF-BF49-C96EC99CB461}"/>
                  </a:ext>
                </a:extLst>
              </p:cNvPr>
              <p:cNvSpPr txBox="1"/>
              <p:nvPr/>
            </p:nvSpPr>
            <p:spPr>
              <a:xfrm>
                <a:off x="1346197" y="4062815"/>
                <a:ext cx="432171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A0F1010-6321-4911-9C87-AE4BF595470F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7" name="TextBox 43">
            <a:extLst>
              <a:ext uri="{FF2B5EF4-FFF2-40B4-BE49-F238E27FC236}">
                <a16:creationId xmlns:a16="http://schemas.microsoft.com/office/drawing/2014/main" id="{99C66884-1049-4575-8763-488FE5F1E469}"/>
              </a:ext>
            </a:extLst>
          </p:cNvPr>
          <p:cNvSpPr txBox="1"/>
          <p:nvPr/>
        </p:nvSpPr>
        <p:spPr>
          <a:xfrm>
            <a:off x="423794" y="4656692"/>
            <a:ext cx="5368660" cy="395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이므로 나머지가 가장 큰 나눗셈은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532÷6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21EDBB-AC7E-4ED6-9A36-E1AFBDA64307}"/>
              </a:ext>
            </a:extLst>
          </p:cNvPr>
          <p:cNvGrpSpPr/>
          <p:nvPr/>
        </p:nvGrpSpPr>
        <p:grpSpPr>
          <a:xfrm>
            <a:off x="5119641" y="2820680"/>
            <a:ext cx="1328381" cy="2194499"/>
            <a:chOff x="5119641" y="2938882"/>
            <a:chExt cx="1328381" cy="2194499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FB08F6D-AC90-4E53-BB90-F2B29049CD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13752" y="3340132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D886009-B097-4F44-81C1-0574BD7C5865}"/>
                </a:ext>
              </a:extLst>
            </p:cNvPr>
            <p:cNvSpPr txBox="1"/>
            <p:nvPr/>
          </p:nvSpPr>
          <p:spPr>
            <a:xfrm>
              <a:off x="5511163" y="3254825"/>
              <a:ext cx="9368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2 7 5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AA05C05-B70A-4969-9E59-BF613C1615CC}"/>
                </a:ext>
              </a:extLst>
            </p:cNvPr>
            <p:cNvSpPr txBox="1"/>
            <p:nvPr/>
          </p:nvSpPr>
          <p:spPr>
            <a:xfrm>
              <a:off x="5119641" y="3254825"/>
              <a:ext cx="3517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4055C0D-2A62-49DC-A97D-1C618E7167B1}"/>
                </a:ext>
              </a:extLst>
            </p:cNvPr>
            <p:cNvSpPr/>
            <p:nvPr/>
          </p:nvSpPr>
          <p:spPr>
            <a:xfrm>
              <a:off x="5315679" y="3189434"/>
              <a:ext cx="29291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7D02A47-A2B8-4708-9469-74534A554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1545" y="4354770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DF97DB4-28C1-4D80-9613-2AD1542FA00E}"/>
                </a:ext>
              </a:extLst>
            </p:cNvPr>
            <p:cNvSpPr txBox="1"/>
            <p:nvPr/>
          </p:nvSpPr>
          <p:spPr>
            <a:xfrm>
              <a:off x="5748822" y="3768565"/>
              <a:ext cx="26195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D070C1D-BBAF-411D-AA4D-AD6C9D9F6847}"/>
                </a:ext>
              </a:extLst>
            </p:cNvPr>
            <p:cNvSpPr txBox="1"/>
            <p:nvPr/>
          </p:nvSpPr>
          <p:spPr>
            <a:xfrm>
              <a:off x="5757469" y="4243910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128D0B73-7F94-405E-AEFA-81F565C46B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1545" y="4834508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10C147C-0D6A-4E6B-A761-8545E022022F}"/>
                </a:ext>
              </a:extLst>
            </p:cNvPr>
            <p:cNvSpPr txBox="1"/>
            <p:nvPr/>
          </p:nvSpPr>
          <p:spPr>
            <a:xfrm>
              <a:off x="6010773" y="4719357"/>
              <a:ext cx="31461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DCCE522-0108-4443-B5E9-1F1673645AB4}"/>
                </a:ext>
              </a:extLst>
            </p:cNvPr>
            <p:cNvSpPr txBox="1"/>
            <p:nvPr/>
          </p:nvSpPr>
          <p:spPr>
            <a:xfrm>
              <a:off x="5757469" y="4447799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EECF6B-8B08-451A-84B9-1D05F22739BE}"/>
                </a:ext>
              </a:extLst>
            </p:cNvPr>
            <p:cNvSpPr txBox="1"/>
            <p:nvPr/>
          </p:nvSpPr>
          <p:spPr>
            <a:xfrm>
              <a:off x="5511163" y="2938882"/>
              <a:ext cx="896081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EFEAF00-59B9-4365-89B8-44D2203DE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4199" y="3889545"/>
              <a:ext cx="8738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8112E11-DF11-4B36-8615-426A7DB559CB}"/>
                </a:ext>
              </a:extLst>
            </p:cNvPr>
            <p:cNvSpPr txBox="1"/>
            <p:nvPr/>
          </p:nvSpPr>
          <p:spPr>
            <a:xfrm>
              <a:off x="5511829" y="3513589"/>
              <a:ext cx="28062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765A13-7E1D-4651-97FE-530E03D57030}"/>
                </a:ext>
              </a:extLst>
            </p:cNvPr>
            <p:cNvSpPr txBox="1"/>
            <p:nvPr/>
          </p:nvSpPr>
          <p:spPr>
            <a:xfrm>
              <a:off x="5757469" y="3994705"/>
              <a:ext cx="67291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51896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가장 큰 나눗셈을 찾아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Picture 5">
            <a:extLst>
              <a:ext uri="{FF2B5EF4-FFF2-40B4-BE49-F238E27FC236}">
                <a16:creationId xmlns:a16="http://schemas.microsoft.com/office/drawing/2014/main" id="{F93B6624-6810-4709-A6CB-95687AA3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627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99995"/>
            <a:ext cx="605361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밭에서 배추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포기를 수확했습니다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수확한 배추를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트럭에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싣는다면 트럭 한 대에 몇 포기의 배추가 실리고 몇 포기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3AC457-1D22-400B-ABC6-C1185D9C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B58833AF-15CF-43DF-A6D9-1D61C6C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56DDDEA-6D8C-45C9-89C0-55E0087F0DC2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DFE37A-2AF3-4F88-BC7D-CAE20CA91C23}"/>
              </a:ext>
            </a:extLst>
          </p:cNvPr>
          <p:cNvSpPr txBox="1"/>
          <p:nvPr/>
        </p:nvSpPr>
        <p:spPr>
          <a:xfrm>
            <a:off x="7018373" y="109216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594" indent="-228594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E4BE9647-7487-4025-9960-B03FCFE1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0" y="5229714"/>
            <a:ext cx="1006895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FC5A0A27-FE5B-4443-AEF1-F968B476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9" y="522920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F24443F-5F60-4FCB-B267-995B00543474}"/>
              </a:ext>
            </a:extLst>
          </p:cNvPr>
          <p:cNvSpPr/>
          <p:nvPr/>
        </p:nvSpPr>
        <p:spPr>
          <a:xfrm>
            <a:off x="4403226" y="5013176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1C76F66-D1C1-42F5-B5B2-E827C99F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28" y="29140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25F4B14-23DA-4A79-BDBA-84E9DA0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44253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CDE4E2-A920-4609-8953-FEE0F891A421}"/>
              </a:ext>
            </a:extLst>
          </p:cNvPr>
          <p:cNvSpPr txBox="1"/>
          <p:nvPr/>
        </p:nvSpPr>
        <p:spPr>
          <a:xfrm>
            <a:off x="1551563" y="2914022"/>
            <a:ext cx="19463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345÷8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43    1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C3DE61A7-1573-4E4C-BF6D-42C298E8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06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37D1BD-7D09-4027-B75B-67F147D167CB}"/>
              </a:ext>
            </a:extLst>
          </p:cNvPr>
          <p:cNvSpPr txBox="1"/>
          <p:nvPr/>
        </p:nvSpPr>
        <p:spPr>
          <a:xfrm>
            <a:off x="1562582" y="3437873"/>
            <a:ext cx="4748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29ED7380-3A09-4B9A-864A-2A6E10AA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58" y="32456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BF931C-C16F-4AB7-80AF-6C75AA1C14AA}"/>
              </a:ext>
            </a:extLst>
          </p:cNvPr>
          <p:cNvSpPr/>
          <p:nvPr/>
        </p:nvSpPr>
        <p:spPr>
          <a:xfrm>
            <a:off x="2884936" y="2835956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345B774-F849-44BE-B751-5C8BF1E336CA}"/>
              </a:ext>
            </a:extLst>
          </p:cNvPr>
          <p:cNvSpPr txBox="1"/>
          <p:nvPr/>
        </p:nvSpPr>
        <p:spPr>
          <a:xfrm>
            <a:off x="1974847" y="3452038"/>
            <a:ext cx="43500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포기의 배추가 실리고        포기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E82C71-59C2-42EC-9293-0A2E49900495}"/>
              </a:ext>
            </a:extLst>
          </p:cNvPr>
          <p:cNvSpPr txBox="1"/>
          <p:nvPr/>
        </p:nvSpPr>
        <p:spPr>
          <a:xfrm>
            <a:off x="4319834" y="3437873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AD7AB0DA-1004-4871-B637-F2FF97B0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59" y="32456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47BE852F-3EBC-4B0C-9979-01600DE1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08" y="223981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271BC59-1DFD-44DD-AEC0-ED9C3C5F38D7}"/>
              </a:ext>
            </a:extLst>
          </p:cNvPr>
          <p:cNvCxnSpPr>
            <a:cxnSpLocks/>
          </p:cNvCxnSpPr>
          <p:nvPr/>
        </p:nvCxnSpPr>
        <p:spPr bwMode="auto">
          <a:xfrm>
            <a:off x="638940" y="1825089"/>
            <a:ext cx="58052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40">
            <a:extLst>
              <a:ext uri="{FF2B5EF4-FFF2-40B4-BE49-F238E27FC236}">
                <a16:creationId xmlns:a16="http://schemas.microsoft.com/office/drawing/2014/main" id="{3B300F17-9E00-4878-94AD-B723C3A6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92" y="223981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B4511E-610A-4CBF-8CE7-7B37493AC585}"/>
              </a:ext>
            </a:extLst>
          </p:cNvPr>
          <p:cNvCxnSpPr>
            <a:cxnSpLocks/>
          </p:cNvCxnSpPr>
          <p:nvPr/>
        </p:nvCxnSpPr>
        <p:spPr bwMode="auto">
          <a:xfrm>
            <a:off x="3801627" y="2120667"/>
            <a:ext cx="27857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63A01E66-BA44-4313-BA62-066FDDBCFFBE}"/>
              </a:ext>
            </a:extLst>
          </p:cNvPr>
          <p:cNvSpPr/>
          <p:nvPr/>
        </p:nvSpPr>
        <p:spPr>
          <a:xfrm>
            <a:off x="6585661" y="2398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80F3AF3-7570-4348-8037-7801D9526B58}"/>
              </a:ext>
            </a:extLst>
          </p:cNvPr>
          <p:cNvCxnSpPr>
            <a:cxnSpLocks/>
          </p:cNvCxnSpPr>
          <p:nvPr/>
        </p:nvCxnSpPr>
        <p:spPr bwMode="auto">
          <a:xfrm>
            <a:off x="638940" y="2120667"/>
            <a:ext cx="316268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62F8234-3E45-4534-B6D0-BECDE7B3FFC5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99695"/>
            <a:ext cx="3727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7897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3AC457-1D22-400B-ABC6-C1185D9C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B58833AF-15CF-43DF-A6D9-1D61C6C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E4BE9647-7487-4025-9960-B03FCFE1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0" y="5229714"/>
            <a:ext cx="1006895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FC5A0A27-FE5B-4443-AEF1-F968B476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9" y="522920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D1C76F66-D1C1-42F5-B5B2-E827C99F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42" y="27169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25F4B14-23DA-4A79-BDBA-84E9DA0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61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CDE4E2-A920-4609-8953-FEE0F891A421}"/>
              </a:ext>
            </a:extLst>
          </p:cNvPr>
          <p:cNvSpPr txBox="1"/>
          <p:nvPr/>
        </p:nvSpPr>
        <p:spPr>
          <a:xfrm>
            <a:off x="2699477" y="2716912"/>
            <a:ext cx="19463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345÷8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43    1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C3DE61A7-1573-4E4C-BF6D-42C298E8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20" y="25838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37D1BD-7D09-4027-B75B-67F147D167CB}"/>
              </a:ext>
            </a:extLst>
          </p:cNvPr>
          <p:cNvSpPr txBox="1"/>
          <p:nvPr/>
        </p:nvSpPr>
        <p:spPr>
          <a:xfrm>
            <a:off x="1503331" y="3498121"/>
            <a:ext cx="4748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29ED7380-3A09-4B9A-864A-2A6E10AA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7" y="3305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BF931C-C16F-4AB7-80AF-6C75AA1C14AA}"/>
              </a:ext>
            </a:extLst>
          </p:cNvPr>
          <p:cNvSpPr/>
          <p:nvPr/>
        </p:nvSpPr>
        <p:spPr>
          <a:xfrm>
            <a:off x="4031350" y="2649180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0345B774-F849-44BE-B751-5C8BF1E336CA}"/>
              </a:ext>
            </a:extLst>
          </p:cNvPr>
          <p:cNvSpPr txBox="1"/>
          <p:nvPr/>
        </p:nvSpPr>
        <p:spPr>
          <a:xfrm>
            <a:off x="1915596" y="3512286"/>
            <a:ext cx="43500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포기의 배추가 실리고        포기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E82C71-59C2-42EC-9293-0A2E49900495}"/>
              </a:ext>
            </a:extLst>
          </p:cNvPr>
          <p:cNvSpPr txBox="1"/>
          <p:nvPr/>
        </p:nvSpPr>
        <p:spPr>
          <a:xfrm>
            <a:off x="4260583" y="3498121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AD7AB0DA-1004-4871-B637-F2FF97B0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8" y="3305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id="{1DC492EB-1CAC-4244-8F11-383081E2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0DFAAB8-D6B3-4531-9558-5B1C15B2BDE7}"/>
              </a:ext>
            </a:extLst>
          </p:cNvPr>
          <p:cNvGrpSpPr/>
          <p:nvPr/>
        </p:nvGrpSpPr>
        <p:grpSpPr>
          <a:xfrm>
            <a:off x="253675" y="2957397"/>
            <a:ext cx="6444716" cy="2233471"/>
            <a:chOff x="287524" y="2967811"/>
            <a:chExt cx="6444716" cy="223347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35EAE79-5001-4CED-B83C-27A160A7A885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B9BB3F72-4D02-4021-B879-F5CE530AAED6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3A4AF2B5-A29D-4C39-9EA7-CAE8170EFC13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B7C26B9-880E-4D10-BCAF-7DB8BD67E457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0ACCD4A-BBD0-45AB-934B-E81A4C67D0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70B47A-37CC-4E2B-81CF-81B2703B5602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E73E88-928F-47EA-A56A-79641FA6762B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21BDAFF-573A-4A54-A893-5DBF368AB07E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7BFFB0A-F696-4593-90DB-23F378D9DD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403F20-3397-4C87-ACFD-43C6701A2D7E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0FD354-D6DE-4BAE-93F6-D39F983CAD3B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52D48C-7B5C-48C8-8F04-90AA8515EF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C5A348-7E1D-4D6D-9459-BC79A8CE0D0D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006EF0-3DBB-45A1-AFA0-23E039F28E57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F51C98-1856-46B9-871F-1B5ACB85E1E8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A77433A-3112-4F46-817B-35F2CE87C199}"/>
              </a:ext>
            </a:extLst>
          </p:cNvPr>
          <p:cNvGrpSpPr/>
          <p:nvPr/>
        </p:nvGrpSpPr>
        <p:grpSpPr>
          <a:xfrm>
            <a:off x="535939" y="3611589"/>
            <a:ext cx="4448854" cy="1077218"/>
            <a:chOff x="499134" y="3560772"/>
            <a:chExt cx="4448854" cy="107721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8486CE-AAFD-46C5-80D4-361D5DDA56C9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345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포기를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8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대에 똑같이 나누어 </a:t>
              </a:r>
              <a:r>
                <a:rPr kumimoji="1" lang="ko-KR" altLang="en-US" sz="160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실으므로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345÷8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43   1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한 대에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43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포기의 배추가 실리고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포기가 남습니다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AD3101B-5D4A-4B26-B8A0-39BC59E83144}"/>
                </a:ext>
              </a:extLst>
            </p:cNvPr>
            <p:cNvSpPr txBox="1"/>
            <p:nvPr/>
          </p:nvSpPr>
          <p:spPr>
            <a:xfrm>
              <a:off x="1555546" y="3737827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  <p:sp>
        <p:nvSpPr>
          <p:cNvPr id="90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99995"/>
            <a:ext cx="605361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밭에서 배추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포기를 수확했습니다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수확한 배추를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트럭에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 싣는다면 트럭 한 대에 몇 포기의 배추가 실리고 몇 포기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1">
            <a:extLst>
              <a:ext uri="{FF2B5EF4-FFF2-40B4-BE49-F238E27FC236}">
                <a16:creationId xmlns:a16="http://schemas.microsoft.com/office/drawing/2014/main" id="{47BE852F-3EBC-4B0C-9979-01600DE1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08" y="2239812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271BC59-1DFD-44DD-AEC0-ED9C3C5F38D7}"/>
              </a:ext>
            </a:extLst>
          </p:cNvPr>
          <p:cNvCxnSpPr>
            <a:cxnSpLocks/>
          </p:cNvCxnSpPr>
          <p:nvPr/>
        </p:nvCxnSpPr>
        <p:spPr bwMode="auto">
          <a:xfrm>
            <a:off x="638940" y="1825089"/>
            <a:ext cx="5805268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Picture 40">
            <a:extLst>
              <a:ext uri="{FF2B5EF4-FFF2-40B4-BE49-F238E27FC236}">
                <a16:creationId xmlns:a16="http://schemas.microsoft.com/office/drawing/2014/main" id="{3B300F17-9E00-4878-94AD-B723C3A6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92" y="223981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9B4511E-610A-4CBF-8CE7-7B37493AC585}"/>
              </a:ext>
            </a:extLst>
          </p:cNvPr>
          <p:cNvCxnSpPr>
            <a:cxnSpLocks/>
          </p:cNvCxnSpPr>
          <p:nvPr/>
        </p:nvCxnSpPr>
        <p:spPr bwMode="auto">
          <a:xfrm>
            <a:off x="3801627" y="2120667"/>
            <a:ext cx="278570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80F3AF3-7570-4348-8037-7801D9526B58}"/>
              </a:ext>
            </a:extLst>
          </p:cNvPr>
          <p:cNvCxnSpPr>
            <a:cxnSpLocks/>
          </p:cNvCxnSpPr>
          <p:nvPr/>
        </p:nvCxnSpPr>
        <p:spPr bwMode="auto">
          <a:xfrm>
            <a:off x="638940" y="2120667"/>
            <a:ext cx="316268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62F8234-3E45-4534-B6D0-BECDE7B3FFC5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99695"/>
            <a:ext cx="372728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50533" t="985" r="-84" b="-330"/>
          <a:stretch/>
        </p:blipFill>
        <p:spPr>
          <a:xfrm>
            <a:off x="323528" y="1734667"/>
            <a:ext cx="3212808" cy="363292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4012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도미노는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6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97757" y="2083722"/>
            <a:ext cx="15556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244" y="2256622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37355" y="132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3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08" y="496737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5199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27F86-45D9-4FAC-A49D-A53B2EF67D7E}"/>
              </a:ext>
            </a:extLst>
          </p:cNvPr>
          <p:cNvGrpSpPr/>
          <p:nvPr/>
        </p:nvGrpSpPr>
        <p:grpSpPr>
          <a:xfrm>
            <a:off x="4969897" y="1362785"/>
            <a:ext cx="1963391" cy="256491"/>
            <a:chOff x="1703513" y="260648"/>
            <a:chExt cx="1963391" cy="2564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BF4BF7-C311-4B86-B625-03DAFF840ACB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B363068-F474-4CD5-BA5E-3D092B8CB5A6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3B3CEC-5EF9-4017-808A-2E32CC37D29C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E30AF859-D7B7-4130-AFE1-38D23ECD25F7}"/>
              </a:ext>
            </a:extLst>
          </p:cNvPr>
          <p:cNvSpPr/>
          <p:nvPr/>
        </p:nvSpPr>
        <p:spPr>
          <a:xfrm>
            <a:off x="1960601" y="1592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CA9C2E-F9F2-44F3-8C12-48AAF664B6AB}"/>
              </a:ext>
            </a:extLst>
          </p:cNvPr>
          <p:cNvSpPr txBox="1"/>
          <p:nvPr/>
        </p:nvSpPr>
        <p:spPr>
          <a:xfrm>
            <a:off x="370889" y="1798115"/>
            <a:ext cx="2801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도미노 </a:t>
            </a:r>
            <a:r>
              <a:rPr lang="en-US" altLang="ko-KR" sz="1900" dirty="0">
                <a:latin typeface="+mn-ea"/>
                <a:ea typeface="+mn-ea"/>
              </a:rPr>
              <a:t>605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03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35A1134-3398-4D1A-8AB2-D7478BB708AB}"/>
              </a:ext>
            </a:extLst>
          </p:cNvPr>
          <p:cNvSpPr txBox="1"/>
          <p:nvPr/>
        </p:nvSpPr>
        <p:spPr>
          <a:xfrm>
            <a:off x="553146" y="1412776"/>
            <a:ext cx="6251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18C9577-01EA-426F-91C4-83B0FE30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59102B-25D9-4BE6-B68D-F57FE4A6FEA1}"/>
              </a:ext>
            </a:extLst>
          </p:cNvPr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9A05249E-D982-4310-ADA8-6C448E0C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B5D27518-F667-4210-AE45-0B0C8F59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A3C98529-9210-4B5E-96CE-5808C9087E7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677C357-D16C-4C99-8A96-A2FB76FC8B5A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1">
            <a:extLst>
              <a:ext uri="{FF2B5EF4-FFF2-40B4-BE49-F238E27FC236}">
                <a16:creationId xmlns:a16="http://schemas.microsoft.com/office/drawing/2014/main" id="{16BB644B-1880-434F-9D37-8DE13652C437}"/>
              </a:ext>
            </a:extLst>
          </p:cNvPr>
          <p:cNvSpPr/>
          <p:nvPr/>
        </p:nvSpPr>
        <p:spPr>
          <a:xfrm>
            <a:off x="1663839" y="2270107"/>
            <a:ext cx="3886071" cy="8360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FD3D0D-DAE2-4DD7-9CB0-92AA2C3307D7}"/>
              </a:ext>
            </a:extLst>
          </p:cNvPr>
          <p:cNvSpPr txBox="1"/>
          <p:nvPr/>
        </p:nvSpPr>
        <p:spPr>
          <a:xfrm>
            <a:off x="2233915" y="2500958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pic>
        <p:nvPicPr>
          <p:cNvPr id="60" name="Picture 9">
            <a:extLst>
              <a:ext uri="{FF2B5EF4-FFF2-40B4-BE49-F238E27FC236}">
                <a16:creationId xmlns:a16="http://schemas.microsoft.com/office/drawing/2014/main" id="{1D2B198E-23C4-4217-840E-610C0C06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92" y="253188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id="{5E4B436E-B030-467D-BDDD-086BA3FE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30" y="253067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217E4B5-1B33-4AA2-9CE1-A75E3E330255}"/>
              </a:ext>
            </a:extLst>
          </p:cNvPr>
          <p:cNvSpPr txBox="1"/>
          <p:nvPr/>
        </p:nvSpPr>
        <p:spPr>
          <a:xfrm>
            <a:off x="4778677" y="2502164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EB1AED-1E4E-4372-932D-DE081B44C6D4}"/>
              </a:ext>
            </a:extLst>
          </p:cNvPr>
          <p:cNvSpPr txBox="1"/>
          <p:nvPr/>
        </p:nvSpPr>
        <p:spPr>
          <a:xfrm>
            <a:off x="3395284" y="3542742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AFA479D4-E0A5-46F5-9130-D6D5E4D5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54" y="3366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>
            <a:extLst>
              <a:ext uri="{FF2B5EF4-FFF2-40B4-BE49-F238E27FC236}">
                <a16:creationId xmlns:a16="http://schemas.microsoft.com/office/drawing/2014/main" id="{043F3130-AA50-48CB-BB3A-4FC503E8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3577474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6739A2F-18C9-4696-BCD2-F24081F72490}"/>
              </a:ext>
            </a:extLst>
          </p:cNvPr>
          <p:cNvSpPr txBox="1"/>
          <p:nvPr/>
        </p:nvSpPr>
        <p:spPr>
          <a:xfrm>
            <a:off x="3558343" y="2500958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641787D7-38AF-48BC-BE14-3C300076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8" y="2530675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35A1134-3398-4D1A-8AB2-D7478BB708AB}"/>
              </a:ext>
            </a:extLst>
          </p:cNvPr>
          <p:cNvSpPr txBox="1"/>
          <p:nvPr/>
        </p:nvSpPr>
        <p:spPr>
          <a:xfrm>
            <a:off x="553146" y="1412776"/>
            <a:ext cx="6251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으로 나누었을 때 나머지가 있는 것을 찾아 기호를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18C9577-01EA-426F-91C4-83B0FE30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9A05249E-D982-4310-ADA8-6C448E0C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B5D27518-F667-4210-AE45-0B0C8F59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1">
            <a:extLst>
              <a:ext uri="{FF2B5EF4-FFF2-40B4-BE49-F238E27FC236}">
                <a16:creationId xmlns:a16="http://schemas.microsoft.com/office/drawing/2014/main" id="{16BB644B-1880-434F-9D37-8DE13652C437}"/>
              </a:ext>
            </a:extLst>
          </p:cNvPr>
          <p:cNvSpPr/>
          <p:nvPr/>
        </p:nvSpPr>
        <p:spPr>
          <a:xfrm>
            <a:off x="1663839" y="2270107"/>
            <a:ext cx="3886071" cy="8360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FD3D0D-DAE2-4DD7-9CB0-92AA2C3307D7}"/>
              </a:ext>
            </a:extLst>
          </p:cNvPr>
          <p:cNvSpPr txBox="1"/>
          <p:nvPr/>
        </p:nvSpPr>
        <p:spPr>
          <a:xfrm>
            <a:off x="2233915" y="2500958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576</a:t>
            </a:r>
          </a:p>
        </p:txBody>
      </p:sp>
      <p:pic>
        <p:nvPicPr>
          <p:cNvPr id="60" name="Picture 9">
            <a:extLst>
              <a:ext uri="{FF2B5EF4-FFF2-40B4-BE49-F238E27FC236}">
                <a16:creationId xmlns:a16="http://schemas.microsoft.com/office/drawing/2014/main" id="{1D2B198E-23C4-4217-840E-610C0C06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92" y="253188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id="{5E4B436E-B030-467D-BDDD-086BA3FE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30" y="253067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217E4B5-1B33-4AA2-9CE1-A75E3E330255}"/>
              </a:ext>
            </a:extLst>
          </p:cNvPr>
          <p:cNvSpPr txBox="1"/>
          <p:nvPr/>
        </p:nvSpPr>
        <p:spPr>
          <a:xfrm>
            <a:off x="4778677" y="2502164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EB1AED-1E4E-4372-932D-DE081B44C6D4}"/>
              </a:ext>
            </a:extLst>
          </p:cNvPr>
          <p:cNvSpPr txBox="1"/>
          <p:nvPr/>
        </p:nvSpPr>
        <p:spPr>
          <a:xfrm>
            <a:off x="3395284" y="3542742"/>
            <a:ext cx="405420" cy="40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AFA479D4-E0A5-46F5-9130-D6D5E4D5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54" y="3366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>
            <a:extLst>
              <a:ext uri="{FF2B5EF4-FFF2-40B4-BE49-F238E27FC236}">
                <a16:creationId xmlns:a16="http://schemas.microsoft.com/office/drawing/2014/main" id="{043F3130-AA50-48CB-BB3A-4FC503E8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3577474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6739A2F-18C9-4696-BCD2-F24081F72490}"/>
              </a:ext>
            </a:extLst>
          </p:cNvPr>
          <p:cNvSpPr txBox="1"/>
          <p:nvPr/>
        </p:nvSpPr>
        <p:spPr>
          <a:xfrm>
            <a:off x="3558343" y="2500958"/>
            <a:ext cx="6101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776</a:t>
            </a:r>
          </a:p>
        </p:txBody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641787D7-38AF-48BC-BE14-3C300076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8" y="2530675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2333F7-FE74-4431-86C5-DC14674BAC23}"/>
              </a:ext>
            </a:extLst>
          </p:cNvPr>
          <p:cNvGrpSpPr/>
          <p:nvPr/>
        </p:nvGrpSpPr>
        <p:grpSpPr>
          <a:xfrm>
            <a:off x="272205" y="2438220"/>
            <a:ext cx="6552728" cy="2775936"/>
            <a:chOff x="207826" y="2600313"/>
            <a:chExt cx="6552728" cy="277593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E681E8D-F1BC-412F-AC4A-BF2961177936}"/>
                </a:ext>
              </a:extLst>
            </p:cNvPr>
            <p:cNvSpPr/>
            <p:nvPr/>
          </p:nvSpPr>
          <p:spPr>
            <a:xfrm>
              <a:off x="207826" y="2760996"/>
              <a:ext cx="6552728" cy="24271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8" name="모서리가 둥근 직사각형 29">
              <a:extLst>
                <a:ext uri="{FF2B5EF4-FFF2-40B4-BE49-F238E27FC236}">
                  <a16:creationId xmlns:a16="http://schemas.microsoft.com/office/drawing/2014/main" id="{4AADA862-8630-419F-A4C4-26C1FD8C7252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5A16711C-B0F2-4DF7-8476-6AFEE1577C36}"/>
                </a:ext>
              </a:extLst>
            </p:cNvPr>
            <p:cNvSpPr/>
            <p:nvPr/>
          </p:nvSpPr>
          <p:spPr>
            <a:xfrm flipH="1" flipV="1">
              <a:off x="5112060" y="5188142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115CE14-F7D0-4718-B8D0-F9430EF5D35C}"/>
              </a:ext>
            </a:extLst>
          </p:cNvPr>
          <p:cNvGrpSpPr/>
          <p:nvPr/>
        </p:nvGrpSpPr>
        <p:grpSpPr>
          <a:xfrm>
            <a:off x="2799876" y="2526050"/>
            <a:ext cx="1368152" cy="2141119"/>
            <a:chOff x="428385" y="2875876"/>
            <a:chExt cx="1368152" cy="2141119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2196638-81CC-4273-A1CF-7C2B00121E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65EB0D2-6DF8-4ABF-B084-ED149119942D}"/>
                </a:ext>
              </a:extLst>
            </p:cNvPr>
            <p:cNvGrpSpPr/>
            <p:nvPr/>
          </p:nvGrpSpPr>
          <p:grpSpPr>
            <a:xfrm>
              <a:off x="428385" y="2875876"/>
              <a:ext cx="1368152" cy="2141119"/>
              <a:chOff x="428385" y="2875876"/>
              <a:chExt cx="1368152" cy="214111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CBF1C96-3CA7-4534-B39C-D44E948DFC94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7 7 6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C30AEF-095E-4EF2-986C-DA3DB938D43A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F33E3EB-88FF-4703-8DE0-D8810969DC6D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A388D0E-4DDA-4F6A-96D6-2BC748B4F3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8711" y="3790612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D521ADC-2BA0-4149-A25B-773CC7B504E8}"/>
                  </a:ext>
                </a:extLst>
              </p:cNvPr>
              <p:cNvSpPr txBox="1"/>
              <p:nvPr/>
            </p:nvSpPr>
            <p:spPr>
              <a:xfrm>
                <a:off x="832315" y="3411483"/>
                <a:ext cx="271164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0019DBB-DD60-47A9-8070-CD63015E556C}"/>
                  </a:ext>
                </a:extLst>
              </p:cNvPr>
              <p:cNvSpPr txBox="1"/>
              <p:nvPr/>
            </p:nvSpPr>
            <p:spPr>
              <a:xfrm>
                <a:off x="840504" y="3673031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1 7</a:t>
                </a: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D40D57A-FB08-4545-9F6C-2188105A42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281969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EB1547F-17AF-418E-929C-D90ADA18825E}"/>
                  </a:ext>
                </a:extLst>
              </p:cNvPr>
              <p:cNvSpPr txBox="1"/>
              <p:nvPr/>
            </p:nvSpPr>
            <p:spPr>
              <a:xfrm>
                <a:off x="828010" y="2875876"/>
                <a:ext cx="926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3832E29-EA3A-4047-AFC6-EB2DB847C6D8}"/>
                  </a:ext>
                </a:extLst>
              </p:cNvPr>
              <p:cNvSpPr txBox="1"/>
              <p:nvPr/>
            </p:nvSpPr>
            <p:spPr>
              <a:xfrm>
                <a:off x="1085309" y="4163149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5 6</a:t>
                </a: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F996E99-0571-43CA-9F2E-1EFFD78676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737168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F2D67F-A0AF-412F-B5CE-4492B8DF92E1}"/>
                  </a:ext>
                </a:extLst>
              </p:cNvPr>
              <p:cNvSpPr txBox="1"/>
              <p:nvPr/>
            </p:nvSpPr>
            <p:spPr>
              <a:xfrm>
                <a:off x="1346197" y="4602971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B44252A-93BB-4E37-8010-6F64335D19A0}"/>
                  </a:ext>
                </a:extLst>
              </p:cNvPr>
              <p:cNvSpPr txBox="1"/>
              <p:nvPr/>
            </p:nvSpPr>
            <p:spPr>
              <a:xfrm>
                <a:off x="1081175" y="436465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5 4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674F6E0-2BAA-4CF8-A0FD-DC21EE957BCE}"/>
                  </a:ext>
                </a:extLst>
              </p:cNvPr>
              <p:cNvSpPr txBox="1"/>
              <p:nvPr/>
            </p:nvSpPr>
            <p:spPr>
              <a:xfrm>
                <a:off x="840504" y="390771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1 2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92C7F29-4E25-4B41-B104-19ADF8F3DDE6}"/>
              </a:ext>
            </a:extLst>
          </p:cNvPr>
          <p:cNvGrpSpPr/>
          <p:nvPr/>
        </p:nvGrpSpPr>
        <p:grpSpPr>
          <a:xfrm>
            <a:off x="720026" y="2525893"/>
            <a:ext cx="1409114" cy="1856612"/>
            <a:chOff x="428385" y="2875876"/>
            <a:chExt cx="1409114" cy="1856612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49A8195-F733-4D07-AD03-54AE25D0F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2FD9AFC-8C55-40AC-882D-6079FABEA48C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6BA2641-AAEC-4597-BD9D-C87D7ABA6EF7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5 7 6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5829FD-EC45-4A1F-9B52-A383FA7156A4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D355365-9D1F-4CD9-995E-60A585369919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6E35137-A98A-4DAB-ABB1-AB16F36EAC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E40EA81-9A7B-4404-A2F3-D9AAF3268BF8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5 4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10B6715-054A-4DA0-BAFB-874628B04259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3F5E3BE-12E7-456D-BD57-98E197BEA9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33A126-ACA1-43BE-BD58-117087705723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DD3E975-725B-4E73-BA58-3BB3CC14733E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051619-B0A3-45C4-A5C7-63334A9EA2C1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9" name="TextBox 43">
            <a:extLst>
              <a:ext uri="{FF2B5EF4-FFF2-40B4-BE49-F238E27FC236}">
                <a16:creationId xmlns:a16="http://schemas.microsoft.com/office/drawing/2014/main" id="{6720F1CE-0663-451D-9993-1CEDC1F59479}"/>
              </a:ext>
            </a:extLst>
          </p:cNvPr>
          <p:cNvSpPr txBox="1"/>
          <p:nvPr/>
        </p:nvSpPr>
        <p:spPr>
          <a:xfrm>
            <a:off x="423794" y="4538042"/>
            <a:ext cx="5368660" cy="395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으로 나누었을 때 나머지가 있는 것은        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0">
            <a:extLst>
              <a:ext uri="{FF2B5EF4-FFF2-40B4-BE49-F238E27FC236}">
                <a16:creationId xmlns:a16="http://schemas.microsoft.com/office/drawing/2014/main" id="{38AEA7C5-75C1-41FE-AFA5-97D2D868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77" y="4596428"/>
            <a:ext cx="268831" cy="27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25C2094-5DD1-4A8C-A26B-B8E5A9A3FC65}"/>
              </a:ext>
            </a:extLst>
          </p:cNvPr>
          <p:cNvGrpSpPr/>
          <p:nvPr/>
        </p:nvGrpSpPr>
        <p:grpSpPr>
          <a:xfrm>
            <a:off x="4843183" y="2535088"/>
            <a:ext cx="1368152" cy="2141119"/>
            <a:chOff x="428385" y="2875876"/>
            <a:chExt cx="1368152" cy="2141119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DD0F0B2-D7DA-4CF2-B22F-E24A7CE749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B30077B-FCE8-48F6-AD22-A1646A26641B}"/>
                </a:ext>
              </a:extLst>
            </p:cNvPr>
            <p:cNvGrpSpPr/>
            <p:nvPr/>
          </p:nvGrpSpPr>
          <p:grpSpPr>
            <a:xfrm>
              <a:off x="428385" y="2875876"/>
              <a:ext cx="1368152" cy="2141119"/>
              <a:chOff x="428385" y="2875876"/>
              <a:chExt cx="1368152" cy="2141119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93F2D96-5C62-4459-B5C9-CD72EA7E1C9F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8 7 6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7090F83-9C9F-4FAD-BCA4-520274CE09EE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22DA850E-8E52-42E3-9FA9-0AFD08E0C1A8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42807B33-494D-428E-9639-4C0FAB407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8711" y="3790612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66A337A-466C-491E-8F69-DA75A0CAFC01}"/>
                  </a:ext>
                </a:extLst>
              </p:cNvPr>
              <p:cNvSpPr txBox="1"/>
              <p:nvPr/>
            </p:nvSpPr>
            <p:spPr>
              <a:xfrm>
                <a:off x="832315" y="3411483"/>
                <a:ext cx="271164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93BB12A-E0DA-4D0F-8CED-85BB67337D27}"/>
                  </a:ext>
                </a:extLst>
              </p:cNvPr>
              <p:cNvSpPr txBox="1"/>
              <p:nvPr/>
            </p:nvSpPr>
            <p:spPr>
              <a:xfrm>
                <a:off x="840504" y="3673031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2 7</a:t>
                </a: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197598AE-EFFF-441C-9AA0-59A9A5E47A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281969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E2799E-0370-45FA-B740-1636EE2DD4F9}"/>
                  </a:ext>
                </a:extLst>
              </p:cNvPr>
              <p:cNvSpPr txBox="1"/>
              <p:nvPr/>
            </p:nvSpPr>
            <p:spPr>
              <a:xfrm>
                <a:off x="828010" y="2875876"/>
                <a:ext cx="92652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69D5460-7EA7-4F92-8CF1-EEF1C22153AD}"/>
                  </a:ext>
                </a:extLst>
              </p:cNvPr>
              <p:cNvSpPr txBox="1"/>
              <p:nvPr/>
            </p:nvSpPr>
            <p:spPr>
              <a:xfrm>
                <a:off x="1085309" y="4163149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D1605AAC-7C9A-465E-B45B-2D3C6A8F8F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737168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BE4658E-616E-429F-B969-B9D0F3667F99}"/>
                  </a:ext>
                </a:extLst>
              </p:cNvPr>
              <p:cNvSpPr txBox="1"/>
              <p:nvPr/>
            </p:nvSpPr>
            <p:spPr>
              <a:xfrm>
                <a:off x="1346197" y="4602971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20FBB54-EAAD-49F5-99CF-6F57311ED893}"/>
                  </a:ext>
                </a:extLst>
              </p:cNvPr>
              <p:cNvSpPr txBox="1"/>
              <p:nvPr/>
            </p:nvSpPr>
            <p:spPr>
              <a:xfrm>
                <a:off x="1081175" y="436465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18BF2D-BA3A-4120-A5D2-2D8FEE25FEB5}"/>
                  </a:ext>
                </a:extLst>
              </p:cNvPr>
              <p:cNvSpPr txBox="1"/>
              <p:nvPr/>
            </p:nvSpPr>
            <p:spPr>
              <a:xfrm>
                <a:off x="840504" y="390771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</a:t>
                </a:r>
              </a:p>
            </p:txBody>
          </p:sp>
        </p:grpSp>
      </p:grpSp>
      <p:sp>
        <p:nvSpPr>
          <p:cNvPr id="144" name="직사각형 21">
            <a:extLst>
              <a:ext uri="{FF2B5EF4-FFF2-40B4-BE49-F238E27FC236}">
                <a16:creationId xmlns:a16="http://schemas.microsoft.com/office/drawing/2014/main" id="{8962F14B-D43C-4891-B363-DB699B06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FD9C467-D45A-4078-9C43-915F3062F70A}"/>
              </a:ext>
            </a:extLst>
          </p:cNvPr>
          <p:cNvSpPr/>
          <p:nvPr/>
        </p:nvSpPr>
        <p:spPr>
          <a:xfrm>
            <a:off x="3959282" y="4340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9">
            <a:extLst>
              <a:ext uri="{FF2B5EF4-FFF2-40B4-BE49-F238E27FC236}">
                <a16:creationId xmlns:a16="http://schemas.microsoft.com/office/drawing/2014/main" id="{1D2B198E-23C4-4217-840E-610C0C06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39" y="2935079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1">
            <a:extLst>
              <a:ext uri="{FF2B5EF4-FFF2-40B4-BE49-F238E27FC236}">
                <a16:creationId xmlns:a16="http://schemas.microsoft.com/office/drawing/2014/main" id="{5E4B436E-B030-467D-BDDD-086BA3FE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5" y="2971757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0">
            <a:extLst>
              <a:ext uri="{FF2B5EF4-FFF2-40B4-BE49-F238E27FC236}">
                <a16:creationId xmlns:a16="http://schemas.microsoft.com/office/drawing/2014/main" id="{641787D7-38AF-48BC-BE14-3C300076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95" y="2936338"/>
            <a:ext cx="268831" cy="27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73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08E77412-56BC-4464-95A2-D2AFE445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F49E360-8E97-46E8-ADDA-912A7D5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B36FCE34-5D15-4B48-ADAF-3333E4A445CE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9643A7F-B8FF-4A49-99A8-DA9B451386E2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718C26FF-E125-4384-A6AA-8A3767BFD1B7}"/>
              </a:ext>
            </a:extLst>
          </p:cNvPr>
          <p:cNvSpPr txBox="1"/>
          <p:nvPr/>
        </p:nvSpPr>
        <p:spPr>
          <a:xfrm>
            <a:off x="553146" y="1412776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300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명에게 색종이를 몇 장씩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84B29E-A477-4157-98B6-73D69207BB1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1">
            <a:extLst>
              <a:ext uri="{FF2B5EF4-FFF2-40B4-BE49-F238E27FC236}">
                <a16:creationId xmlns:a16="http://schemas.microsoft.com/office/drawing/2014/main" id="{3BA619C5-5817-4EF3-8D94-E9F28912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0" y="21487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AF3B8B8-9D80-4F9B-9996-6B1EC124B612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40">
            <a:extLst>
              <a:ext uri="{FF2B5EF4-FFF2-40B4-BE49-F238E27FC236}">
                <a16:creationId xmlns:a16="http://schemas.microsoft.com/office/drawing/2014/main" id="{D062F8E6-29D3-4604-ADD0-BFE506B2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15464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F7DB27-8325-49C9-918B-092B5400A41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60465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F2568B07-EF86-4585-B135-15E38284E962}"/>
              </a:ext>
            </a:extLst>
          </p:cNvPr>
          <p:cNvSpPr/>
          <p:nvPr/>
        </p:nvSpPr>
        <p:spPr>
          <a:xfrm>
            <a:off x="6585661" y="2301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CC0F8D7A-55EA-46AB-A5FF-DF844BA3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0" y="297911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670C29BC-F950-4F0E-BB6C-0ED3CB02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D4DC9C5-5564-4709-9E71-BA8A5923E799}"/>
              </a:ext>
            </a:extLst>
          </p:cNvPr>
          <p:cNvSpPr txBox="1"/>
          <p:nvPr/>
        </p:nvSpPr>
        <p:spPr>
          <a:xfrm>
            <a:off x="1284784" y="2970552"/>
            <a:ext cx="19372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300÷9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33   3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5DE5AD1D-FC8F-4852-81FB-84BF4695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11" y="2837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85C5CD4-3DC8-4CB2-9874-D8BE734D156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24945"/>
            <a:ext cx="101673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270C87-880D-4501-ABB4-EDF30CCE3CAC}"/>
              </a:ext>
            </a:extLst>
          </p:cNvPr>
          <p:cNvSpPr/>
          <p:nvPr/>
        </p:nvSpPr>
        <p:spPr>
          <a:xfrm>
            <a:off x="2610844" y="2911930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37D1BD-7D09-4027-B75B-67F147D167CB}"/>
              </a:ext>
            </a:extLst>
          </p:cNvPr>
          <p:cNvSpPr txBox="1"/>
          <p:nvPr/>
        </p:nvSpPr>
        <p:spPr>
          <a:xfrm>
            <a:off x="2442184" y="3505905"/>
            <a:ext cx="4748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29ED7380-3A09-4B9A-864A-2A6E10AA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60" y="3313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0345B774-F849-44BE-B751-5C8BF1E336CA}"/>
              </a:ext>
            </a:extLst>
          </p:cNvPr>
          <p:cNvSpPr txBox="1"/>
          <p:nvPr/>
        </p:nvSpPr>
        <p:spPr>
          <a:xfrm>
            <a:off x="1284784" y="3505905"/>
            <a:ext cx="53008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명에게         장씩 줄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장이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82C71-59C2-42EC-9293-0A2E49900495}"/>
              </a:ext>
            </a:extLst>
          </p:cNvPr>
          <p:cNvSpPr txBox="1"/>
          <p:nvPr/>
        </p:nvSpPr>
        <p:spPr>
          <a:xfrm>
            <a:off x="4547161" y="3495278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AD7AB0DA-1004-4871-B637-F2FF97B0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86" y="3294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3">
            <a:extLst>
              <a:ext uri="{FF2B5EF4-FFF2-40B4-BE49-F238E27FC236}">
                <a16:creationId xmlns:a16="http://schemas.microsoft.com/office/drawing/2014/main" id="{CC0F8D7A-55EA-46AB-A5FF-DF844BA3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0" y="297911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id="{670C29BC-F950-4F0E-BB6C-0ED3CB02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D4DC9C5-5564-4709-9E71-BA8A5923E799}"/>
              </a:ext>
            </a:extLst>
          </p:cNvPr>
          <p:cNvSpPr txBox="1"/>
          <p:nvPr/>
        </p:nvSpPr>
        <p:spPr>
          <a:xfrm>
            <a:off x="1284784" y="2970552"/>
            <a:ext cx="19372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300÷9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33   3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5DE5AD1D-FC8F-4852-81FB-84BF4695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11" y="2837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810BF2D-032F-4FB3-849B-D72CB612AA57}"/>
              </a:ext>
            </a:extLst>
          </p:cNvPr>
          <p:cNvSpPr txBox="1"/>
          <p:nvPr/>
        </p:nvSpPr>
        <p:spPr>
          <a:xfrm>
            <a:off x="1276510" y="3498121"/>
            <a:ext cx="51345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줄 수 있고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장이 남습니다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AF0E171D-B72E-4373-8C37-CD4551BE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06" y="3305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270C87-880D-4501-ABB4-EDF30CCE3CAC}"/>
              </a:ext>
            </a:extLst>
          </p:cNvPr>
          <p:cNvSpPr/>
          <p:nvPr/>
        </p:nvSpPr>
        <p:spPr>
          <a:xfrm>
            <a:off x="2610844" y="2911930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08E77412-56BC-4464-95A2-D2AFE445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F49E360-8E97-46E8-ADDA-912A7D5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718C26FF-E125-4384-A6AA-8A3767BFD1B7}"/>
              </a:ext>
            </a:extLst>
          </p:cNvPr>
          <p:cNvSpPr txBox="1"/>
          <p:nvPr/>
        </p:nvSpPr>
        <p:spPr>
          <a:xfrm>
            <a:off x="553146" y="1412776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300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명에게 색종이를 몇 장씩 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장이 남는지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AF3B8B8-9D80-4F9B-9996-6B1EC124B612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F7DB27-8325-49C9-918B-092B5400A41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604657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4">
            <a:extLst>
              <a:ext uri="{FF2B5EF4-FFF2-40B4-BE49-F238E27FC236}">
                <a16:creationId xmlns:a16="http://schemas.microsoft.com/office/drawing/2014/main" id="{670C29BC-F950-4F0E-BB6C-0ED3CB02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810BF2D-032F-4FB3-849B-D72CB612AA57}"/>
              </a:ext>
            </a:extLst>
          </p:cNvPr>
          <p:cNvSpPr txBox="1"/>
          <p:nvPr/>
        </p:nvSpPr>
        <p:spPr>
          <a:xfrm>
            <a:off x="1276510" y="3498121"/>
            <a:ext cx="51345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줄 수 있고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장이 남습니다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85C5CD4-3DC8-4CB2-9874-D8BE734D156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24945"/>
            <a:ext cx="101673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21">
            <a:extLst>
              <a:ext uri="{FF2B5EF4-FFF2-40B4-BE49-F238E27FC236}">
                <a16:creationId xmlns:a16="http://schemas.microsoft.com/office/drawing/2014/main" id="{391A1D0A-D631-4450-909E-A6D26FC6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E6C3F4-CA08-45A5-820B-E08A3C829772}"/>
              </a:ext>
            </a:extLst>
          </p:cNvPr>
          <p:cNvGrpSpPr/>
          <p:nvPr/>
        </p:nvGrpSpPr>
        <p:grpSpPr>
          <a:xfrm>
            <a:off x="253675" y="2957397"/>
            <a:ext cx="6444716" cy="2233471"/>
            <a:chOff x="287524" y="2967811"/>
            <a:chExt cx="6444716" cy="223347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D546A69-F613-4D52-9FCC-A42E92F18051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0EEFC809-8CA1-45A8-812A-A5840BCB2B60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5989E298-1134-46EB-B939-D4490D3E2E58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B3A3C00-DD86-4DBA-9BEA-AD418BD50966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05AFFA9-7A81-4EA7-B6AB-A39F4C1ED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E14BA7-CED3-4031-9F89-5E7095E07D50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068586-EEEC-49AF-9B0D-94001FA34700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9DA5FAA-E870-4D70-A97E-AB97CE57021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8C90E0-DDD4-493F-B14D-4D93F55512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910BB6-6359-4EC5-81CE-243126060EDB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512FFE-FEA1-47C9-9B61-F2AA6D2F5127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B6EF6E2-277F-49D3-A3A3-E4EA83FCAF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0341C10-4F5C-43A4-A772-3F14B151958B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1387CA-3554-41D5-9339-378C2AA9CEC8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04BEE0-FEA9-4358-B75A-0EB4336AABB6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9A3CBBC-F9C6-49E8-907F-783C01B0838A}"/>
              </a:ext>
            </a:extLst>
          </p:cNvPr>
          <p:cNvGrpSpPr/>
          <p:nvPr/>
        </p:nvGrpSpPr>
        <p:grpSpPr>
          <a:xfrm>
            <a:off x="535939" y="3611589"/>
            <a:ext cx="4448854" cy="1077218"/>
            <a:chOff x="499134" y="3560772"/>
            <a:chExt cx="4448854" cy="10772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9D8A37-FFC7-4A74-90F1-1A52142E195C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300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장을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9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명에게 똑같이 나누어 주므로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300÷9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33   3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한 명에게 색종이를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33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장씩 줄 수 있고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 3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장이 남습니다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9" name="TextBox 43">
              <a:extLst>
                <a:ext uri="{FF2B5EF4-FFF2-40B4-BE49-F238E27FC236}">
                  <a16:creationId xmlns:a16="http://schemas.microsoft.com/office/drawing/2014/main" id="{C77E5C9D-2465-4E1A-8922-8BD1524BF000}"/>
                </a:ext>
              </a:extLst>
            </p:cNvPr>
            <p:cNvSpPr txBox="1"/>
            <p:nvPr/>
          </p:nvSpPr>
          <p:spPr>
            <a:xfrm>
              <a:off x="1555546" y="3737827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  <p:pic>
        <p:nvPicPr>
          <p:cNvPr id="63" name="Picture 41">
            <a:extLst>
              <a:ext uri="{FF2B5EF4-FFF2-40B4-BE49-F238E27FC236}">
                <a16:creationId xmlns:a16="http://schemas.microsoft.com/office/drawing/2014/main" id="{3BA619C5-5817-4EF3-8D94-E9F28912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0" y="21487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0">
            <a:extLst>
              <a:ext uri="{FF2B5EF4-FFF2-40B4-BE49-F238E27FC236}">
                <a16:creationId xmlns:a16="http://schemas.microsoft.com/office/drawing/2014/main" id="{D062F8E6-29D3-4604-ADD0-BFE506B2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15464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71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431130"/>
            <a:ext cx="62511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흰색 바둑알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검은색 바둑알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흰색 바둑알과 검은색 바둑알을 섞어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담으면 바둑알은 상자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125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00" y="245857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65" y="245661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1475027" y="2329830"/>
            <a:ext cx="52205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B20F1CE-A308-485C-A5D7-7B860C89F52E}"/>
              </a:ext>
            </a:extLst>
          </p:cNvPr>
          <p:cNvSpPr/>
          <p:nvPr/>
        </p:nvSpPr>
        <p:spPr>
          <a:xfrm>
            <a:off x="6585661" y="2575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28096"/>
            <a:ext cx="83608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4E94F61-F707-44F1-850E-DD0DCF7C5AB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42601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E9C5CD-EF50-4E7F-AD88-DD6D166C8AB6}"/>
              </a:ext>
            </a:extLst>
          </p:cNvPr>
          <p:cNvCxnSpPr>
            <a:cxnSpLocks/>
          </p:cNvCxnSpPr>
          <p:nvPr/>
        </p:nvCxnSpPr>
        <p:spPr bwMode="auto">
          <a:xfrm>
            <a:off x="650046" y="2623279"/>
            <a:ext cx="158169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3">
            <a:extLst>
              <a:ext uri="{FF2B5EF4-FFF2-40B4-BE49-F238E27FC236}">
                <a16:creationId xmlns:a16="http://schemas.microsoft.com/office/drawing/2014/main" id="{32207EAE-F015-4E0B-BBDE-0A223291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6" y="30058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E2FCC1F6-D75C-46CE-93B2-5B92ECBC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1315163-19FA-4E9E-90F8-E9B11A6D28D5}"/>
              </a:ext>
            </a:extLst>
          </p:cNvPr>
          <p:cNvSpPr txBox="1"/>
          <p:nvPr/>
        </p:nvSpPr>
        <p:spPr>
          <a:xfrm>
            <a:off x="1287868" y="2975803"/>
            <a:ext cx="19372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358÷8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44   6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2954EC4-4001-4550-975F-8E0362DD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02" y="28422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C5D0908F-FC4F-4FBF-AB75-3DC5CB78A9B8}"/>
              </a:ext>
            </a:extLst>
          </p:cNvPr>
          <p:cNvSpPr/>
          <p:nvPr/>
        </p:nvSpPr>
        <p:spPr>
          <a:xfrm>
            <a:off x="2630849" y="2907586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E533EE90-3C1F-4891-A385-09F1B1963C86}"/>
              </a:ext>
            </a:extLst>
          </p:cNvPr>
          <p:cNvSpPr txBox="1"/>
          <p:nvPr/>
        </p:nvSpPr>
        <p:spPr>
          <a:xfrm>
            <a:off x="1223280" y="3495675"/>
            <a:ext cx="55809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B9AAF5-028B-4FA6-A591-69860F5AD606}"/>
              </a:ext>
            </a:extLst>
          </p:cNvPr>
          <p:cNvSpPr txBox="1"/>
          <p:nvPr/>
        </p:nvSpPr>
        <p:spPr>
          <a:xfrm>
            <a:off x="1906522" y="3498121"/>
            <a:ext cx="4711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F6AF7A8D-A792-4F7B-8C86-5A61A447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16" y="3305927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C858576-8B56-477D-9FC9-B761BCC805BD}"/>
              </a:ext>
            </a:extLst>
          </p:cNvPr>
          <p:cNvSpPr txBox="1"/>
          <p:nvPr/>
        </p:nvSpPr>
        <p:spPr>
          <a:xfrm>
            <a:off x="4470630" y="3498121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296CDFF4-0BA0-4765-9FCD-8268C0B2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24" y="3305927"/>
            <a:ext cx="24779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>
            <a:extLst>
              <a:ext uri="{FF2B5EF4-FFF2-40B4-BE49-F238E27FC236}">
                <a16:creationId xmlns:a16="http://schemas.microsoft.com/office/drawing/2014/main" id="{32207EAE-F015-4E0B-BBDE-0A223291A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6" y="300583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1315163-19FA-4E9E-90F8-E9B11A6D28D5}"/>
              </a:ext>
            </a:extLst>
          </p:cNvPr>
          <p:cNvSpPr txBox="1"/>
          <p:nvPr/>
        </p:nvSpPr>
        <p:spPr>
          <a:xfrm>
            <a:off x="1287868" y="2975803"/>
            <a:ext cx="193728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358÷8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44   6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82954EC4-4001-4550-975F-8E0362DD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02" y="28422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D0908F-FC4F-4FBF-AB75-3DC5CB78A9B8}"/>
              </a:ext>
            </a:extLst>
          </p:cNvPr>
          <p:cNvSpPr/>
          <p:nvPr/>
        </p:nvSpPr>
        <p:spPr>
          <a:xfrm>
            <a:off x="2630849" y="2907586"/>
            <a:ext cx="3994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431130"/>
            <a:ext cx="62511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흰색 바둑알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개와 검은색 바둑알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흰색 바둑알과 검은색 바둑알을 섞어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담으면 바둑알은 상자 몇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개가 남는지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1475027" y="2329830"/>
            <a:ext cx="52205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328096"/>
            <a:ext cx="83608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4E94F61-F707-44F1-850E-DD0DCF7C5AB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42601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E9C5CD-EF50-4E7F-AD88-DD6D166C8AB6}"/>
              </a:ext>
            </a:extLst>
          </p:cNvPr>
          <p:cNvCxnSpPr>
            <a:cxnSpLocks/>
          </p:cNvCxnSpPr>
          <p:nvPr/>
        </p:nvCxnSpPr>
        <p:spPr bwMode="auto">
          <a:xfrm>
            <a:off x="650046" y="2623279"/>
            <a:ext cx="158169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7" name="Picture 4">
            <a:extLst>
              <a:ext uri="{FF2B5EF4-FFF2-40B4-BE49-F238E27FC236}">
                <a16:creationId xmlns:a16="http://schemas.microsoft.com/office/drawing/2014/main" id="{E2FCC1F6-D75C-46CE-93B2-5B92ECBC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:a16="http://schemas.microsoft.com/office/drawing/2014/main" id="{E533EE90-3C1F-4891-A385-09F1B1963C86}"/>
              </a:ext>
            </a:extLst>
          </p:cNvPr>
          <p:cNvSpPr txBox="1"/>
          <p:nvPr/>
        </p:nvSpPr>
        <p:spPr>
          <a:xfrm>
            <a:off x="1223280" y="3495675"/>
            <a:ext cx="55809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       개에 담을 수 있고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B9AAF5-028B-4FA6-A591-69860F5AD606}"/>
              </a:ext>
            </a:extLst>
          </p:cNvPr>
          <p:cNvSpPr txBox="1"/>
          <p:nvPr/>
        </p:nvSpPr>
        <p:spPr>
          <a:xfrm>
            <a:off x="1906522" y="3498121"/>
            <a:ext cx="47119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858576-8B56-477D-9FC9-B761BCC805BD}"/>
              </a:ext>
            </a:extLst>
          </p:cNvPr>
          <p:cNvSpPr txBox="1"/>
          <p:nvPr/>
        </p:nvSpPr>
        <p:spPr>
          <a:xfrm>
            <a:off x="4470630" y="3498121"/>
            <a:ext cx="385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9800B-E130-4E2C-84C4-F15633D80274}"/>
              </a:ext>
            </a:extLst>
          </p:cNvPr>
          <p:cNvGrpSpPr/>
          <p:nvPr/>
        </p:nvGrpSpPr>
        <p:grpSpPr>
          <a:xfrm>
            <a:off x="253675" y="2957397"/>
            <a:ext cx="6444716" cy="2233471"/>
            <a:chOff x="287524" y="2967811"/>
            <a:chExt cx="6444716" cy="223347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28B4F09-7B1B-4041-97CE-2B426E8B5A9D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54D0A8EB-1CF4-47A3-B269-B9B2E287BB96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4D8C2408-D906-4FB0-BD96-5060910CB6ED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7C5215A-69E8-4B8F-9904-63EC6FEC2E15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34DF487-4635-4F3A-97EE-18F42C5F61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3A1FF6-670A-4F92-BA16-D116647CD2F7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8A36948-25AE-4DA9-87FD-8232E3B0E0CA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0A27480-2EB5-4AC5-A637-ED0DEFF6BD23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6EBFCA-752E-4D55-947E-0E23D46DAA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EE31798-97CD-4850-88C5-72D63854B0EC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668D2F1-C13E-4233-B62E-1ACA4B4C03B5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22FD10F-EE03-4528-B3BA-A09A898B95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E38FAD-0060-48EF-98EE-442F655E8212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3530C7-E5D0-431E-B1B0-1A1D9C871F22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802B96-E491-4444-90D9-CA3DBC6C44D5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 smtClean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3AE3DD3-32BA-44D9-A15E-C5E74315AE20}"/>
              </a:ext>
            </a:extLst>
          </p:cNvPr>
          <p:cNvGrpSpPr/>
          <p:nvPr/>
        </p:nvGrpSpPr>
        <p:grpSpPr>
          <a:xfrm>
            <a:off x="535939" y="3349304"/>
            <a:ext cx="4448854" cy="1569660"/>
            <a:chOff x="499134" y="3560772"/>
            <a:chExt cx="4448854" cy="156966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C36248-EB15-421E-B4D2-BADB840295AE}"/>
                </a:ext>
              </a:extLst>
            </p:cNvPr>
            <p:cNvSpPr txBox="1"/>
            <p:nvPr/>
          </p:nvSpPr>
          <p:spPr>
            <a:xfrm>
              <a:off x="499134" y="3560772"/>
              <a:ext cx="4448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흰색 바둑알이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125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 검은색 바둑알이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233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 있으므로 바둑알은 모두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125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＋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233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358(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)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있습니다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섞어서 한 상자에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개씩 담으면</a:t>
              </a:r>
              <a:endParaRPr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just"/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358÷8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＝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44   6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입니다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따라서 바둑알은 상자 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44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개에 담을 수 있고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endParaRPr kumimoji="1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6</a:t>
              </a:r>
              <a:r>
                <a:rPr kumimoji="1" lang="ko-KR" altLang="en-US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개가 남습니다</a:t>
              </a:r>
              <a:r>
                <a:rPr kumimoji="1"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.</a:t>
              </a:r>
              <a:endPara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0D45BD9F-ABA1-4D0B-A683-A4833453245D}"/>
                </a:ext>
              </a:extLst>
            </p:cNvPr>
            <p:cNvSpPr txBox="1"/>
            <p:nvPr/>
          </p:nvSpPr>
          <p:spPr>
            <a:xfrm>
              <a:off x="1555546" y="4240412"/>
              <a:ext cx="37790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/>
                </a:rPr>
                <a:t>…</a:t>
              </a:r>
            </a:p>
          </p:txBody>
        </p:sp>
      </p:grpSp>
      <p:sp>
        <p:nvSpPr>
          <p:cNvPr id="93" name="직사각형 21">
            <a:extLst>
              <a:ext uri="{FF2B5EF4-FFF2-40B4-BE49-F238E27FC236}">
                <a16:creationId xmlns:a16="http://schemas.microsoft.com/office/drawing/2014/main" id="{619AB756-9CD8-41D0-BA1A-002C1886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4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00" y="2458570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65" y="245661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258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suh_p_0302_02_0010_401_1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523" t="422" r="1373"/>
          <a:stretch/>
        </p:blipFill>
        <p:spPr>
          <a:xfrm>
            <a:off x="71499" y="800708"/>
            <a:ext cx="6912769" cy="484676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2409" y="1070846"/>
            <a:ext cx="40722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우리는 도미노 놀이를 하기 위해서 도미노 </a:t>
            </a:r>
            <a:r>
              <a:rPr lang="en-US" altLang="ko-KR" sz="1900" dirty="0">
                <a:latin typeface="+mn-ea"/>
                <a:ea typeface="+mn-ea"/>
              </a:rPr>
              <a:t>605</a:t>
            </a:r>
            <a:r>
              <a:rPr lang="ko-KR" altLang="en-US" sz="1900" dirty="0">
                <a:latin typeface="+mn-ea"/>
                <a:ea typeface="+mn-ea"/>
              </a:rPr>
              <a:t>개를 </a:t>
            </a:r>
            <a:r>
              <a:rPr lang="en-US" altLang="ko-KR" sz="1900" dirty="0">
                <a:latin typeface="+mn-ea"/>
                <a:ea typeface="+mn-ea"/>
              </a:rPr>
              <a:t>3</a:t>
            </a:r>
            <a:r>
              <a:rPr lang="ko-KR" altLang="en-US" sz="1900" dirty="0">
                <a:latin typeface="+mn-ea"/>
                <a:ea typeface="+mn-ea"/>
              </a:rPr>
              <a:t>모둠이 똑같이 나누기로 </a:t>
            </a:r>
            <a:r>
              <a:rPr lang="ko-KR" altLang="en-US" sz="1900" dirty="0" err="1">
                <a:latin typeface="+mn-ea"/>
                <a:ea typeface="+mn-ea"/>
              </a:rPr>
              <a:t>했어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그럼 한 모둠이 받는 도미노는 몇 개인 걸까</a:t>
            </a:r>
            <a:r>
              <a:rPr lang="en-US" altLang="ko-KR" sz="1900" dirty="0">
                <a:latin typeface="+mn-ea"/>
                <a:ea typeface="+mn-ea"/>
              </a:rPr>
              <a:t>? </a:t>
            </a:r>
            <a:r>
              <a:rPr lang="ko-KR" altLang="en-US" sz="1900" dirty="0">
                <a:latin typeface="+mn-ea"/>
                <a:ea typeface="+mn-ea"/>
              </a:rPr>
              <a:t>숨 쉬는 것도 참으면서 도미노를 조심조심 하나씩 놓을 거야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E7F498-2FC1-42BD-9DE1-9DAB59B950E1}"/>
              </a:ext>
            </a:extLst>
          </p:cNvPr>
          <p:cNvSpPr/>
          <p:nvPr/>
        </p:nvSpPr>
        <p:spPr>
          <a:xfrm>
            <a:off x="395536" y="2987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43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6FDAB-7ACB-4E99-8F6D-6E75612BEF0A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35768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모둠에게 똑같이 나누어 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7207" y="2316732"/>
            <a:ext cx="147292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모둠입니다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91" y="2523953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1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5F5379-52B1-47F8-8A97-9C47ED30B8FD}"/>
              </a:ext>
            </a:extLst>
          </p:cNvPr>
          <p:cNvGrpSpPr/>
          <p:nvPr/>
        </p:nvGrpSpPr>
        <p:grpSpPr>
          <a:xfrm>
            <a:off x="4969897" y="1362785"/>
            <a:ext cx="1963391" cy="260274"/>
            <a:chOff x="1707191" y="548681"/>
            <a:chExt cx="1959714" cy="26027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2A5E33-91A0-47CD-B68F-2AC410636A7D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4636BB-EE62-4BDC-9012-6CDC4078E817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8AF83F8-1352-4F70-A9D8-C1D5F95E5FDE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l="50533" t="985" r="-84" b="-330"/>
          <a:stretch/>
        </p:blipFill>
        <p:spPr>
          <a:xfrm>
            <a:off x="323528" y="1734667"/>
            <a:ext cx="3212808" cy="3632925"/>
          </a:xfrm>
          <a:prstGeom prst="rect">
            <a:avLst/>
          </a:prstGeom>
        </p:spPr>
      </p:pic>
      <p:pic>
        <p:nvPicPr>
          <p:cNvPr id="34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08" y="496737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A9C2E-F9F2-44F3-8C12-48AAF664B6AB}"/>
              </a:ext>
            </a:extLst>
          </p:cNvPr>
          <p:cNvSpPr txBox="1"/>
          <p:nvPr/>
        </p:nvSpPr>
        <p:spPr>
          <a:xfrm>
            <a:off x="370889" y="1798115"/>
            <a:ext cx="2801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도미노 </a:t>
            </a:r>
            <a:r>
              <a:rPr lang="en-US" altLang="ko-KR" sz="1900" dirty="0">
                <a:latin typeface="+mn-ea"/>
                <a:ea typeface="+mn-ea"/>
              </a:rPr>
              <a:t>605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40B324-604B-455C-BAAA-64137253B0FD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30377"/>
            <a:ext cx="324036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모둠에게 몇 개를 나누어 줄 수 있는지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1920" y="2638653"/>
            <a:ext cx="300799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605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알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69" y="3028090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562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5E347D-59FD-4DED-819E-CC761E2D52CE}"/>
              </a:ext>
            </a:extLst>
          </p:cNvPr>
          <p:cNvGrpSpPr/>
          <p:nvPr/>
        </p:nvGrpSpPr>
        <p:grpSpPr>
          <a:xfrm>
            <a:off x="4969897" y="1362785"/>
            <a:ext cx="1963391" cy="260274"/>
            <a:chOff x="1707191" y="836713"/>
            <a:chExt cx="1959714" cy="2602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7994E9-B716-42FC-8785-583D2BC760C2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3BB0C4-30EA-418B-8B1B-62E2F65C0B86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E6FBA7-9533-480D-B768-2E1789DD58B9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50533" t="985" r="-84" b="-330"/>
          <a:stretch/>
        </p:blipFill>
        <p:spPr>
          <a:xfrm>
            <a:off x="323528" y="1734667"/>
            <a:ext cx="3212808" cy="3632925"/>
          </a:xfrm>
          <a:prstGeom prst="rect">
            <a:avLst/>
          </a:prstGeom>
        </p:spPr>
      </p:pic>
      <p:pic>
        <p:nvPicPr>
          <p:cNvPr id="34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08" y="496737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CA9C2E-F9F2-44F3-8C12-48AAF664B6AB}"/>
              </a:ext>
            </a:extLst>
          </p:cNvPr>
          <p:cNvSpPr txBox="1"/>
          <p:nvPr/>
        </p:nvSpPr>
        <p:spPr>
          <a:xfrm>
            <a:off x="370889" y="1798115"/>
            <a:ext cx="2801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도미노 </a:t>
            </a:r>
            <a:r>
              <a:rPr lang="en-US" altLang="ko-KR" sz="1900" dirty="0">
                <a:latin typeface="+mn-ea"/>
                <a:ea typeface="+mn-ea"/>
              </a:rPr>
              <a:t>605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몫과 나머지를 구할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397756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09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그림을 클릭하면 각각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34787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0EAE95-E267-4748-A433-FD0F26EE3D89}"/>
              </a:ext>
            </a:extLst>
          </p:cNvPr>
          <p:cNvSpPr/>
          <p:nvPr/>
        </p:nvSpPr>
        <p:spPr>
          <a:xfrm>
            <a:off x="4529845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F9D08-DCBD-4890-B40F-8C4BF916F907}"/>
              </a:ext>
            </a:extLst>
          </p:cNvPr>
          <p:cNvSpPr txBox="1"/>
          <p:nvPr/>
        </p:nvSpPr>
        <p:spPr>
          <a:xfrm>
            <a:off x="2223513" y="4833156"/>
            <a:ext cx="300597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spc="-100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쯤일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AEA4298-09CB-40B8-8F14-61452A05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229" y="5040377"/>
            <a:ext cx="360000" cy="3550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5EACD4F9-3F8A-4516-8819-FD9491163AA6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FC63517-4369-4EAD-9B27-CE67AEC9511E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4022AD-09DD-4524-9701-54ADE68271D7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5582E8B-79D4-4E73-9686-70CB73505A88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50533" t="5966" r="-84" b="24131"/>
          <a:stretch/>
        </p:blipFill>
        <p:spPr>
          <a:xfrm>
            <a:off x="2093364" y="2130746"/>
            <a:ext cx="3212808" cy="2556284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44" y="430851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CA9C2E-F9F2-44F3-8C12-48AAF664B6AB}"/>
              </a:ext>
            </a:extLst>
          </p:cNvPr>
          <p:cNvSpPr txBox="1"/>
          <p:nvPr/>
        </p:nvSpPr>
        <p:spPr>
          <a:xfrm>
            <a:off x="2025062" y="2091597"/>
            <a:ext cx="2801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도미노 </a:t>
            </a:r>
            <a:r>
              <a:rPr lang="en-US" altLang="ko-KR" sz="1900" dirty="0">
                <a:latin typeface="+mn-ea"/>
                <a:ea typeface="+mn-ea"/>
              </a:rPr>
              <a:t>605</a:t>
            </a:r>
            <a:r>
              <a:rPr lang="ko-KR" altLang="en-US" sz="1900" dirty="0" smtClean="0">
                <a:latin typeface="+mn-ea"/>
                <a:ea typeface="+mn-ea"/>
              </a:rPr>
              <a:t>개</a:t>
            </a:r>
            <a:r>
              <a:rPr lang="en-US" altLang="ko-KR" sz="1900" dirty="0" smtClean="0">
                <a:latin typeface="+mn-ea"/>
                <a:ea typeface="+mn-ea"/>
              </a:rPr>
              <a:t>, 3</a:t>
            </a:r>
            <a:r>
              <a:rPr lang="ko-KR" altLang="en-US" sz="1900" dirty="0" err="1" smtClean="0">
                <a:latin typeface="+mn-ea"/>
                <a:ea typeface="+mn-ea"/>
              </a:rPr>
              <a:t>모둠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87036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319767" y="4205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627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SA32209.psd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DEC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46036</TotalTime>
  <Words>4589</Words>
  <Application>Microsoft Office PowerPoint</Application>
  <PresentationFormat>화면 슬라이드 쇼(4:3)</PresentationFormat>
  <Paragraphs>1440</Paragraphs>
  <Slides>46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돋움</vt:lpstr>
      <vt:lpstr>맑은 고딕</vt:lpstr>
      <vt:lpstr>Arial</vt:lpstr>
      <vt:lpstr>Wingdings</vt:lpstr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7946</cp:revision>
  <dcterms:created xsi:type="dcterms:W3CDTF">2008-07-15T12:19:11Z</dcterms:created>
  <dcterms:modified xsi:type="dcterms:W3CDTF">2022-06-20T05:48:29Z</dcterms:modified>
</cp:coreProperties>
</file>