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7"/>
  </p:notesMasterIdLst>
  <p:handoutMasterIdLst>
    <p:handoutMasterId r:id="rId48"/>
  </p:handoutMasterIdLst>
  <p:sldIdLst>
    <p:sldId id="782" r:id="rId2"/>
    <p:sldId id="783" r:id="rId3"/>
    <p:sldId id="1097" r:id="rId4"/>
    <p:sldId id="1289" r:id="rId5"/>
    <p:sldId id="1351" r:id="rId6"/>
    <p:sldId id="1432" r:id="rId7"/>
    <p:sldId id="1456" r:id="rId8"/>
    <p:sldId id="1353" r:id="rId9"/>
    <p:sldId id="1457" r:id="rId10"/>
    <p:sldId id="1458" r:id="rId11"/>
    <p:sldId id="1357" r:id="rId12"/>
    <p:sldId id="1439" r:id="rId13"/>
    <p:sldId id="1440" r:id="rId14"/>
    <p:sldId id="1459" r:id="rId15"/>
    <p:sldId id="1361" r:id="rId16"/>
    <p:sldId id="1442" r:id="rId17"/>
    <p:sldId id="1443" r:id="rId18"/>
    <p:sldId id="1462" r:id="rId19"/>
    <p:sldId id="1406" r:id="rId20"/>
    <p:sldId id="1445" r:id="rId21"/>
    <p:sldId id="1446" r:id="rId22"/>
    <p:sldId id="1465" r:id="rId23"/>
    <p:sldId id="1407" r:id="rId24"/>
    <p:sldId id="1448" r:id="rId25"/>
    <p:sldId id="1449" r:id="rId26"/>
    <p:sldId id="1466" r:id="rId27"/>
    <p:sldId id="1467" r:id="rId28"/>
    <p:sldId id="1468" r:id="rId29"/>
    <p:sldId id="1471" r:id="rId30"/>
    <p:sldId id="1472" r:id="rId31"/>
    <p:sldId id="1473" r:id="rId32"/>
    <p:sldId id="1474" r:id="rId33"/>
    <p:sldId id="1476" r:id="rId34"/>
    <p:sldId id="1478" r:id="rId35"/>
    <p:sldId id="1393" r:id="rId36"/>
    <p:sldId id="1418" r:id="rId37"/>
    <p:sldId id="1479" r:id="rId38"/>
    <p:sldId id="1480" r:id="rId39"/>
    <p:sldId id="1486" r:id="rId40"/>
    <p:sldId id="1481" r:id="rId41"/>
    <p:sldId id="1482" r:id="rId42"/>
    <p:sldId id="1483" r:id="rId43"/>
    <p:sldId id="1484" r:id="rId44"/>
    <p:sldId id="1485" r:id="rId45"/>
    <p:sldId id="1315" r:id="rId4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158C"/>
    <a:srgbClr val="BBDECB"/>
    <a:srgbClr val="F6AD3B"/>
    <a:srgbClr val="DBF1FB"/>
    <a:srgbClr val="F2EAE6"/>
    <a:srgbClr val="AF7C65"/>
    <a:srgbClr val="569ECC"/>
    <a:srgbClr val="F7FAFF"/>
    <a:srgbClr val="FAF1DC"/>
    <a:srgbClr val="FF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2" autoAdjust="0"/>
    <p:restoredTop sz="95439" autoAdjust="0"/>
  </p:normalViewPr>
  <p:slideViewPr>
    <p:cSldViewPr>
      <p:cViewPr varScale="1">
        <p:scale>
          <a:sx n="115" d="100"/>
          <a:sy n="115" d="100"/>
        </p:scale>
        <p:origin x="1548" y="10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6915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771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8663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686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3.png"/><Relationship Id="rId7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6.png"/><Relationship Id="rId4" Type="http://schemas.openxmlformats.org/officeDocument/2006/relationships/image" Target="../media/image27.png"/><Relationship Id="rId9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2.png"/><Relationship Id="rId7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6.png"/><Relationship Id="rId4" Type="http://schemas.openxmlformats.org/officeDocument/2006/relationships/image" Target="../media/image44.png"/><Relationship Id="rId9" Type="http://schemas.openxmlformats.org/officeDocument/2006/relationships/image" Target="../media/image5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12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54167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57374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4524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풀어 보고 확인하고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버튼 클릭 시 나타나는 화면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7">
            <a:extLst>
              <a:ext uri="{FF2B5EF4-FFF2-40B4-BE49-F238E27FC236}">
                <a16:creationId xmlns:a16="http://schemas.microsoft.com/office/drawing/2014/main" id="{61EAB2D2-70A3-4F79-857A-19281B047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422068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7312F7A-6D75-42FE-AC64-6F77999B3D3E}"/>
              </a:ext>
            </a:extLst>
          </p:cNvPr>
          <p:cNvSpPr txBox="1"/>
          <p:nvPr/>
        </p:nvSpPr>
        <p:spPr>
          <a:xfrm>
            <a:off x="434823" y="1408013"/>
            <a:ext cx="39085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12">
            <a:extLst>
              <a:ext uri="{FF2B5EF4-FFF2-40B4-BE49-F238E27FC236}">
                <a16:creationId xmlns:a16="http://schemas.microsoft.com/office/drawing/2014/main" id="{EC4C0CC6-9D25-485D-85E4-CC8D9AF5A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89" y="142811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1BD1853-120A-4D14-B16F-0BB764E2C30E}"/>
              </a:ext>
            </a:extLst>
          </p:cNvPr>
          <p:cNvCxnSpPr>
            <a:cxnSpLocks/>
          </p:cNvCxnSpPr>
          <p:nvPr/>
        </p:nvCxnSpPr>
        <p:spPr bwMode="auto">
          <a:xfrm>
            <a:off x="1717768" y="2551694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B671670-A148-4249-AC9B-07E129420638}"/>
              </a:ext>
            </a:extLst>
          </p:cNvPr>
          <p:cNvSpPr/>
          <p:nvPr/>
        </p:nvSpPr>
        <p:spPr>
          <a:xfrm>
            <a:off x="1616758" y="2400996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047DDCB-68E2-4753-8734-08382C7BCAEB}"/>
              </a:ext>
            </a:extLst>
          </p:cNvPr>
          <p:cNvCxnSpPr>
            <a:cxnSpLocks/>
          </p:cNvCxnSpPr>
          <p:nvPr/>
        </p:nvCxnSpPr>
        <p:spPr bwMode="auto">
          <a:xfrm>
            <a:off x="1717768" y="3305278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F6F9A16-26E6-4B07-ADAA-D1D90503E24F}"/>
              </a:ext>
            </a:extLst>
          </p:cNvPr>
          <p:cNvCxnSpPr>
            <a:cxnSpLocks/>
          </p:cNvCxnSpPr>
          <p:nvPr/>
        </p:nvCxnSpPr>
        <p:spPr bwMode="auto">
          <a:xfrm>
            <a:off x="1717768" y="4241382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8761AB0-7E60-4750-AE68-D2F045669E15}"/>
              </a:ext>
            </a:extLst>
          </p:cNvPr>
          <p:cNvSpPr txBox="1"/>
          <p:nvPr/>
        </p:nvSpPr>
        <p:spPr>
          <a:xfrm>
            <a:off x="2243232" y="2131627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20E43E0-0CA9-4188-90AC-9894277F9FD7}"/>
              </a:ext>
            </a:extLst>
          </p:cNvPr>
          <p:cNvSpPr txBox="1"/>
          <p:nvPr/>
        </p:nvSpPr>
        <p:spPr>
          <a:xfrm>
            <a:off x="1813333" y="2445540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88499D6-2054-4988-B719-225A1EA08A26}"/>
              </a:ext>
            </a:extLst>
          </p:cNvPr>
          <p:cNvSpPr txBox="1"/>
          <p:nvPr/>
        </p:nvSpPr>
        <p:spPr>
          <a:xfrm>
            <a:off x="1784753" y="2886893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4C5B89-7AF5-4327-9D3F-067218612CAC}"/>
              </a:ext>
            </a:extLst>
          </p:cNvPr>
          <p:cNvSpPr txBox="1"/>
          <p:nvPr/>
        </p:nvSpPr>
        <p:spPr>
          <a:xfrm>
            <a:off x="1771514" y="3354641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59635B1-54B9-4ABC-AEB2-38C860E19595}"/>
              </a:ext>
            </a:extLst>
          </p:cNvPr>
          <p:cNvSpPr txBox="1"/>
          <p:nvPr/>
        </p:nvSpPr>
        <p:spPr>
          <a:xfrm>
            <a:off x="2243232" y="3797975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4">
            <a:extLst>
              <a:ext uri="{FF2B5EF4-FFF2-40B4-BE49-F238E27FC236}">
                <a16:creationId xmlns:a16="http://schemas.microsoft.com/office/drawing/2014/main" id="{DE7339AD-5A73-46EE-8249-37BD3859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865" y="19925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4">
            <a:extLst>
              <a:ext uri="{FF2B5EF4-FFF2-40B4-BE49-F238E27FC236}">
                <a16:creationId xmlns:a16="http://schemas.microsoft.com/office/drawing/2014/main" id="{F9E8DF30-CBFD-44F5-AD56-5CB858CB7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865" y="36642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4">
            <a:extLst>
              <a:ext uri="{FF2B5EF4-FFF2-40B4-BE49-F238E27FC236}">
                <a16:creationId xmlns:a16="http://schemas.microsoft.com/office/drawing/2014/main" id="{A286EDEA-DC4B-4B58-A9E8-3D7AB21A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88" y="32550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4">
            <a:extLst>
              <a:ext uri="{FF2B5EF4-FFF2-40B4-BE49-F238E27FC236}">
                <a16:creationId xmlns:a16="http://schemas.microsoft.com/office/drawing/2014/main" id="{01FF9B1F-4B89-4E42-8269-EA7D4D79E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527" y="27599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DBC62B0F-4F5C-45A1-A3AA-9805AA8D4CD3}"/>
              </a:ext>
            </a:extLst>
          </p:cNvPr>
          <p:cNvSpPr txBox="1"/>
          <p:nvPr/>
        </p:nvSpPr>
        <p:spPr>
          <a:xfrm>
            <a:off x="1461956" y="2445540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9916995-6F73-4E84-A7D3-A183318FAAFA}"/>
              </a:ext>
            </a:extLst>
          </p:cNvPr>
          <p:cNvSpPr txBox="1"/>
          <p:nvPr/>
        </p:nvSpPr>
        <p:spPr>
          <a:xfrm>
            <a:off x="1813334" y="2045381"/>
            <a:ext cx="42521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3D3607-FB13-42D2-ADAB-145858A7C9F4}"/>
              </a:ext>
            </a:extLst>
          </p:cNvPr>
          <p:cNvSpPr txBox="1"/>
          <p:nvPr/>
        </p:nvSpPr>
        <p:spPr>
          <a:xfrm>
            <a:off x="2268079" y="3268816"/>
            <a:ext cx="3468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94D9B75-428E-43EB-9ED5-CA4E79649E00}"/>
              </a:ext>
            </a:extLst>
          </p:cNvPr>
          <p:cNvSpPr txBox="1"/>
          <p:nvPr/>
        </p:nvSpPr>
        <p:spPr>
          <a:xfrm>
            <a:off x="1781355" y="3797975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18CFCBAB-F10C-4E84-967C-46ECFBD32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988" y="36642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FB86A51-EF40-4C6B-8D32-A487BD44B98D}"/>
              </a:ext>
            </a:extLst>
          </p:cNvPr>
          <p:cNvCxnSpPr>
            <a:cxnSpLocks/>
          </p:cNvCxnSpPr>
          <p:nvPr/>
        </p:nvCxnSpPr>
        <p:spPr bwMode="auto">
          <a:xfrm>
            <a:off x="4384151" y="2551694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304B622-5618-4AA9-97E8-F7482E734DEF}"/>
              </a:ext>
            </a:extLst>
          </p:cNvPr>
          <p:cNvSpPr/>
          <p:nvPr/>
        </p:nvSpPr>
        <p:spPr>
          <a:xfrm>
            <a:off x="4283141" y="2400996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B3F8EA9B-349C-4C35-8369-3BC61B4F3336}"/>
              </a:ext>
            </a:extLst>
          </p:cNvPr>
          <p:cNvCxnSpPr>
            <a:cxnSpLocks/>
          </p:cNvCxnSpPr>
          <p:nvPr/>
        </p:nvCxnSpPr>
        <p:spPr bwMode="auto">
          <a:xfrm>
            <a:off x="4384151" y="3305278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977B4743-F8BE-440A-9F28-1D5750D132C6}"/>
              </a:ext>
            </a:extLst>
          </p:cNvPr>
          <p:cNvCxnSpPr>
            <a:cxnSpLocks/>
          </p:cNvCxnSpPr>
          <p:nvPr/>
        </p:nvCxnSpPr>
        <p:spPr bwMode="auto">
          <a:xfrm>
            <a:off x="4384151" y="4241382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6C263A4-B06C-4AC4-9C3E-8ACDC3173B7F}"/>
              </a:ext>
            </a:extLst>
          </p:cNvPr>
          <p:cNvSpPr txBox="1"/>
          <p:nvPr/>
        </p:nvSpPr>
        <p:spPr>
          <a:xfrm>
            <a:off x="4909615" y="2131627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2465B7D-9996-4C42-B691-06075ED5DFC1}"/>
              </a:ext>
            </a:extLst>
          </p:cNvPr>
          <p:cNvSpPr txBox="1"/>
          <p:nvPr/>
        </p:nvSpPr>
        <p:spPr>
          <a:xfrm>
            <a:off x="4479716" y="2445540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786877-8850-4569-8C7B-3915AC6D21F9}"/>
              </a:ext>
            </a:extLst>
          </p:cNvPr>
          <p:cNvSpPr txBox="1"/>
          <p:nvPr/>
        </p:nvSpPr>
        <p:spPr>
          <a:xfrm>
            <a:off x="4451136" y="2886893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E82A658-0026-44BA-BC10-823439D5A19D}"/>
              </a:ext>
            </a:extLst>
          </p:cNvPr>
          <p:cNvSpPr txBox="1"/>
          <p:nvPr/>
        </p:nvSpPr>
        <p:spPr>
          <a:xfrm>
            <a:off x="4461702" y="3354641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1C32AC8-23F0-4C15-B82B-C84D367912BC}"/>
              </a:ext>
            </a:extLst>
          </p:cNvPr>
          <p:cNvSpPr txBox="1"/>
          <p:nvPr/>
        </p:nvSpPr>
        <p:spPr>
          <a:xfrm>
            <a:off x="4909615" y="3797975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5" name="Picture 4">
            <a:extLst>
              <a:ext uri="{FF2B5EF4-FFF2-40B4-BE49-F238E27FC236}">
                <a16:creationId xmlns:a16="http://schemas.microsoft.com/office/drawing/2014/main" id="{99DF1053-B88E-439A-9F76-290286EA3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48" y="19925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4">
            <a:extLst>
              <a:ext uri="{FF2B5EF4-FFF2-40B4-BE49-F238E27FC236}">
                <a16:creationId xmlns:a16="http://schemas.microsoft.com/office/drawing/2014/main" id="{1CBCFEA8-952E-4FA6-8DFA-E356BC4E4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910" y="27599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A0248A9F-92E3-4E32-80A5-B13B70B8A5D6}"/>
              </a:ext>
            </a:extLst>
          </p:cNvPr>
          <p:cNvSpPr txBox="1"/>
          <p:nvPr/>
        </p:nvSpPr>
        <p:spPr>
          <a:xfrm>
            <a:off x="4128339" y="2445540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E4D636E-6C77-444C-8D7B-FB16D8F20528}"/>
              </a:ext>
            </a:extLst>
          </p:cNvPr>
          <p:cNvSpPr txBox="1"/>
          <p:nvPr/>
        </p:nvSpPr>
        <p:spPr>
          <a:xfrm>
            <a:off x="4479717" y="2045381"/>
            <a:ext cx="42521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29CC7AB-4574-4877-A984-97C0B7751603}"/>
              </a:ext>
            </a:extLst>
          </p:cNvPr>
          <p:cNvSpPr txBox="1"/>
          <p:nvPr/>
        </p:nvSpPr>
        <p:spPr>
          <a:xfrm>
            <a:off x="4447738" y="3797975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5AE79E-AA9E-4A94-9AFB-D87050467CC9}"/>
              </a:ext>
            </a:extLst>
          </p:cNvPr>
          <p:cNvSpPr txBox="1"/>
          <p:nvPr/>
        </p:nvSpPr>
        <p:spPr>
          <a:xfrm>
            <a:off x="4909615" y="3354641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1" name="Picture 4">
            <a:extLst>
              <a:ext uri="{FF2B5EF4-FFF2-40B4-BE49-F238E27FC236}">
                <a16:creationId xmlns:a16="http://schemas.microsoft.com/office/drawing/2014/main" id="{A2E2B6AB-30D8-4C83-AA2A-763EC339D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48" y="32209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4">
            <a:extLst>
              <a:ext uri="{FF2B5EF4-FFF2-40B4-BE49-F238E27FC236}">
                <a16:creationId xmlns:a16="http://schemas.microsoft.com/office/drawing/2014/main" id="{E2B9A917-3EB0-48A5-99DE-4C873C33B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476" y="32550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4">
            <a:extLst>
              <a:ext uri="{FF2B5EF4-FFF2-40B4-BE49-F238E27FC236}">
                <a16:creationId xmlns:a16="http://schemas.microsoft.com/office/drawing/2014/main" id="{5EDFD8C1-6AFE-4DBE-9723-A2DEA4103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371" y="36642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4">
            <a:extLst>
              <a:ext uri="{FF2B5EF4-FFF2-40B4-BE49-F238E27FC236}">
                <a16:creationId xmlns:a16="http://schemas.microsoft.com/office/drawing/2014/main" id="{A95EF9DE-317A-4471-B311-FD9BAF474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48" y="36642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D8A5BF4F-87D3-49BF-A873-7ED4415A5EB2}"/>
              </a:ext>
            </a:extLst>
          </p:cNvPr>
          <p:cNvSpPr txBox="1"/>
          <p:nvPr/>
        </p:nvSpPr>
        <p:spPr>
          <a:xfrm>
            <a:off x="4947486" y="4168131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BD410B0-DBE1-4911-A442-F9FE29C17F23}"/>
              </a:ext>
            </a:extLst>
          </p:cNvPr>
          <p:cNvSpPr txBox="1"/>
          <p:nvPr/>
        </p:nvSpPr>
        <p:spPr>
          <a:xfrm>
            <a:off x="2268079" y="4168131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3">
            <a:extLst>
              <a:ext uri="{FF2B5EF4-FFF2-40B4-BE49-F238E27FC236}">
                <a16:creationId xmlns:a16="http://schemas.microsoft.com/office/drawing/2014/main" id="{71EACA6C-D5BA-4BB7-92FB-250502534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00708"/>
            <a:ext cx="1693633" cy="4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56FADC3C-01F6-465F-BB5E-48F22D15EA29}"/>
              </a:ext>
            </a:extLst>
          </p:cNvPr>
          <p:cNvSpPr/>
          <p:nvPr/>
        </p:nvSpPr>
        <p:spPr>
          <a:xfrm>
            <a:off x="124941" y="737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5">
            <a:extLst>
              <a:ext uri="{FF2B5EF4-FFF2-40B4-BE49-F238E27FC236}">
                <a16:creationId xmlns:a16="http://schemas.microsoft.com/office/drawing/2014/main" id="{360FD8E4-BA78-42E8-878B-7C2B73CFA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66" y="806084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28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78559A-3291-48E9-8AC1-C5B7E736D200}"/>
              </a:ext>
            </a:extLst>
          </p:cNvPr>
          <p:cNvSpPr/>
          <p:nvPr/>
        </p:nvSpPr>
        <p:spPr>
          <a:xfrm>
            <a:off x="65312" y="894492"/>
            <a:ext cx="6918956" cy="620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4168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파란색 텍스트도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6021226" y="501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5004048" y="501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BFC2FE-EF7F-48C4-9126-7DCBEBFEB6F4}"/>
              </a:ext>
            </a:extLst>
          </p:cNvPr>
          <p:cNvSpPr txBox="1"/>
          <p:nvPr/>
        </p:nvSpPr>
        <p:spPr>
          <a:xfrm>
            <a:off x="971389" y="1822747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86÷2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891177-56DB-4CDC-91EC-5BF5D8EC26C7}"/>
              </a:ext>
            </a:extLst>
          </p:cNvPr>
          <p:cNvSpPr txBox="1"/>
          <p:nvPr/>
        </p:nvSpPr>
        <p:spPr>
          <a:xfrm>
            <a:off x="1893020" y="1842896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BC44D908-0F9F-4E05-B0BF-5307D553A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10" y="20352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9AC564D-EC4C-4316-A30A-38F7811E2AFB}"/>
              </a:ext>
            </a:extLst>
          </p:cNvPr>
          <p:cNvSpPr txBox="1"/>
          <p:nvPr/>
        </p:nvSpPr>
        <p:spPr>
          <a:xfrm>
            <a:off x="4303404" y="1834236"/>
            <a:ext cx="1186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84÷6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61E71A-C861-4F05-9ADA-0655BAD5FE18}"/>
              </a:ext>
            </a:extLst>
          </p:cNvPr>
          <p:cNvSpPr txBox="1"/>
          <p:nvPr/>
        </p:nvSpPr>
        <p:spPr>
          <a:xfrm>
            <a:off x="5222219" y="1842132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4">
            <a:extLst>
              <a:ext uri="{FF2B5EF4-FFF2-40B4-BE49-F238E27FC236}">
                <a16:creationId xmlns:a16="http://schemas.microsoft.com/office/drawing/2014/main" id="{1E6F1DC4-46EF-4634-90FB-B92DA5F21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109" y="20344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DFA9237-CAA3-4621-A3CE-8BE4FAD50F28}"/>
              </a:ext>
            </a:extLst>
          </p:cNvPr>
          <p:cNvSpPr txBox="1"/>
          <p:nvPr/>
        </p:nvSpPr>
        <p:spPr>
          <a:xfrm>
            <a:off x="4730990" y="2649484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1DD41EF-384E-4136-A8DD-3F7DAC8073E5}"/>
              </a:ext>
            </a:extLst>
          </p:cNvPr>
          <p:cNvSpPr txBox="1"/>
          <p:nvPr/>
        </p:nvSpPr>
        <p:spPr>
          <a:xfrm>
            <a:off x="4723008" y="2560978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98893A-36D1-48E8-9142-8D4365D4B491}"/>
              </a:ext>
            </a:extLst>
          </p:cNvPr>
          <p:cNvSpPr txBox="1"/>
          <p:nvPr/>
        </p:nvSpPr>
        <p:spPr>
          <a:xfrm>
            <a:off x="1493339" y="2638977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D04906-AA83-4864-A55F-330C318A12DB}"/>
              </a:ext>
            </a:extLst>
          </p:cNvPr>
          <p:cNvSpPr txBox="1"/>
          <p:nvPr/>
        </p:nvSpPr>
        <p:spPr>
          <a:xfrm>
            <a:off x="1494024" y="2550471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1 5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17A4E95-60C3-4391-90C2-7E6CBBC50A1F}"/>
              </a:ext>
            </a:extLst>
          </p:cNvPr>
          <p:cNvCxnSpPr>
            <a:cxnSpLocks/>
          </p:cNvCxnSpPr>
          <p:nvPr/>
        </p:nvCxnSpPr>
        <p:spPr bwMode="auto">
          <a:xfrm>
            <a:off x="1393012" y="3014370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FCB8C78-5EA4-4E87-8688-6ECF80B02360}"/>
              </a:ext>
            </a:extLst>
          </p:cNvPr>
          <p:cNvSpPr txBox="1"/>
          <p:nvPr/>
        </p:nvSpPr>
        <p:spPr>
          <a:xfrm>
            <a:off x="1493339" y="292906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4 5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6EB9C62-62B8-480F-9934-CF1A29CF64AC}"/>
              </a:ext>
            </a:extLst>
          </p:cNvPr>
          <p:cNvSpPr txBox="1"/>
          <p:nvPr/>
        </p:nvSpPr>
        <p:spPr>
          <a:xfrm>
            <a:off x="910968" y="2929063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BEB2E94-FA9D-4F86-8283-67B9B1467E2F}"/>
              </a:ext>
            </a:extLst>
          </p:cNvPr>
          <p:cNvSpPr/>
          <p:nvPr/>
        </p:nvSpPr>
        <p:spPr>
          <a:xfrm>
            <a:off x="1292002" y="2863672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6A2638E-D70B-45F1-8552-B2BB470C1488}"/>
              </a:ext>
            </a:extLst>
          </p:cNvPr>
          <p:cNvCxnSpPr>
            <a:cxnSpLocks/>
          </p:cNvCxnSpPr>
          <p:nvPr/>
        </p:nvCxnSpPr>
        <p:spPr bwMode="auto">
          <a:xfrm>
            <a:off x="1401038" y="3620422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3CB799-6C63-4125-A816-C219FE51ACA3}"/>
              </a:ext>
            </a:extLst>
          </p:cNvPr>
          <p:cNvSpPr txBox="1"/>
          <p:nvPr/>
        </p:nvSpPr>
        <p:spPr>
          <a:xfrm>
            <a:off x="1494024" y="3183946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108133B-30C1-461E-9A8E-7AD3CAAA9D7F}"/>
              </a:ext>
            </a:extLst>
          </p:cNvPr>
          <p:cNvSpPr txBox="1"/>
          <p:nvPr/>
        </p:nvSpPr>
        <p:spPr>
          <a:xfrm>
            <a:off x="1494024" y="3509562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21ACC6-72DF-45D6-BE8B-9D757B376701}"/>
              </a:ext>
            </a:extLst>
          </p:cNvPr>
          <p:cNvSpPr txBox="1"/>
          <p:nvPr/>
        </p:nvSpPr>
        <p:spPr>
          <a:xfrm>
            <a:off x="1494024" y="3810333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1 5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0E0F93D-8BEB-46C0-9331-3CC10A1D01B9}"/>
              </a:ext>
            </a:extLst>
          </p:cNvPr>
          <p:cNvCxnSpPr>
            <a:cxnSpLocks/>
          </p:cNvCxnSpPr>
          <p:nvPr/>
        </p:nvCxnSpPr>
        <p:spPr bwMode="auto">
          <a:xfrm>
            <a:off x="1401038" y="4253022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81154AE-A5C1-4B9C-B64B-E6C7570D4B2F}"/>
              </a:ext>
            </a:extLst>
          </p:cNvPr>
          <p:cNvSpPr txBox="1"/>
          <p:nvPr/>
        </p:nvSpPr>
        <p:spPr>
          <a:xfrm>
            <a:off x="1666159" y="4116428"/>
            <a:ext cx="50425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E1F69AB-15CB-4F7E-BB74-F351B84DD1E0}"/>
              </a:ext>
            </a:extLst>
          </p:cNvPr>
          <p:cNvCxnSpPr>
            <a:cxnSpLocks/>
          </p:cNvCxnSpPr>
          <p:nvPr/>
        </p:nvCxnSpPr>
        <p:spPr bwMode="auto">
          <a:xfrm>
            <a:off x="4621996" y="3014370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D564D00-DEC8-4902-A6FE-047F885A47C0}"/>
              </a:ext>
            </a:extLst>
          </p:cNvPr>
          <p:cNvSpPr txBox="1"/>
          <p:nvPr/>
        </p:nvSpPr>
        <p:spPr>
          <a:xfrm>
            <a:off x="4722323" y="292906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8 0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801431D-2471-4928-9042-0CF06CF8B2DC}"/>
              </a:ext>
            </a:extLst>
          </p:cNvPr>
          <p:cNvSpPr txBox="1"/>
          <p:nvPr/>
        </p:nvSpPr>
        <p:spPr>
          <a:xfrm>
            <a:off x="4139952" y="2929063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7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B90E32C-A4A2-48EE-8AF3-C0A240473DA2}"/>
              </a:ext>
            </a:extLst>
          </p:cNvPr>
          <p:cNvSpPr/>
          <p:nvPr/>
        </p:nvSpPr>
        <p:spPr>
          <a:xfrm>
            <a:off x="4520986" y="2863672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81104E9-CD6C-437C-A14A-7FE116A79074}"/>
              </a:ext>
            </a:extLst>
          </p:cNvPr>
          <p:cNvCxnSpPr>
            <a:cxnSpLocks/>
          </p:cNvCxnSpPr>
          <p:nvPr/>
        </p:nvCxnSpPr>
        <p:spPr bwMode="auto">
          <a:xfrm>
            <a:off x="4630022" y="3620422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0BA8901-8BCD-4C50-A691-BD41D0986EC9}"/>
              </a:ext>
            </a:extLst>
          </p:cNvPr>
          <p:cNvSpPr txBox="1"/>
          <p:nvPr/>
        </p:nvSpPr>
        <p:spPr>
          <a:xfrm>
            <a:off x="4723008" y="3183946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2B7527A-7B4A-4D84-BC40-680ED8B76D46}"/>
              </a:ext>
            </a:extLst>
          </p:cNvPr>
          <p:cNvSpPr txBox="1"/>
          <p:nvPr/>
        </p:nvSpPr>
        <p:spPr>
          <a:xfrm>
            <a:off x="4723008" y="3509562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47FD711-891C-4C9C-85FD-E66AEB7504C6}"/>
              </a:ext>
            </a:extLst>
          </p:cNvPr>
          <p:cNvSpPr txBox="1"/>
          <p:nvPr/>
        </p:nvSpPr>
        <p:spPr>
          <a:xfrm>
            <a:off x="5026324" y="3810333"/>
            <a:ext cx="3860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0CCE7DC-BD15-4A45-A5DF-B6C27226532C}"/>
              </a:ext>
            </a:extLst>
          </p:cNvPr>
          <p:cNvCxnSpPr>
            <a:cxnSpLocks/>
          </p:cNvCxnSpPr>
          <p:nvPr/>
        </p:nvCxnSpPr>
        <p:spPr bwMode="auto">
          <a:xfrm>
            <a:off x="4630022" y="4253022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9F04FFE-A046-4BE9-A155-40466894C783}"/>
              </a:ext>
            </a:extLst>
          </p:cNvPr>
          <p:cNvSpPr txBox="1"/>
          <p:nvPr/>
        </p:nvSpPr>
        <p:spPr>
          <a:xfrm>
            <a:off x="4895143" y="4116428"/>
            <a:ext cx="50425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 </a:t>
            </a:r>
          </a:p>
        </p:txBody>
      </p:sp>
      <p:pic>
        <p:nvPicPr>
          <p:cNvPr id="96" name="Picture 4">
            <a:extLst>
              <a:ext uri="{FF2B5EF4-FFF2-40B4-BE49-F238E27FC236}">
                <a16:creationId xmlns:a16="http://schemas.microsoft.com/office/drawing/2014/main" id="{51A8DE08-B23D-4F1D-96C0-474B9669D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047" y="25274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4">
            <a:extLst>
              <a:ext uri="{FF2B5EF4-FFF2-40B4-BE49-F238E27FC236}">
                <a16:creationId xmlns:a16="http://schemas.microsoft.com/office/drawing/2014/main" id="{CBCEFA20-29C7-4BB3-BB5A-0CA757972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90" y="25546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/>
          <p:cNvSpPr/>
          <p:nvPr/>
        </p:nvSpPr>
        <p:spPr>
          <a:xfrm>
            <a:off x="2102294" y="3716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419102" y="36322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845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54" y="798881"/>
            <a:ext cx="1704386" cy="4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버튼 클릭 시 나타나는 화면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다음 슬라이드로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색 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파란색 텍스트도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3527884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" y="804258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383180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3465D3E-AA5B-41E5-A118-6FF70160FB7B}"/>
              </a:ext>
            </a:extLst>
          </p:cNvPr>
          <p:cNvSpPr txBox="1"/>
          <p:nvPr/>
        </p:nvSpPr>
        <p:spPr>
          <a:xfrm>
            <a:off x="434823" y="1386981"/>
            <a:ext cx="19049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92598-37C0-418E-B235-D19FF55AACBA}"/>
              </a:ext>
            </a:extLst>
          </p:cNvPr>
          <p:cNvSpPr txBox="1"/>
          <p:nvPr/>
        </p:nvSpPr>
        <p:spPr>
          <a:xfrm>
            <a:off x="879945" y="1880828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46÷2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F53C09-C49A-4F14-AF4F-9DD2AE3CC407}"/>
              </a:ext>
            </a:extLst>
          </p:cNvPr>
          <p:cNvSpPr txBox="1"/>
          <p:nvPr/>
        </p:nvSpPr>
        <p:spPr>
          <a:xfrm>
            <a:off x="1801576" y="1900977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DE231629-F812-4841-8C97-63041ED32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66" y="20933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04D515F-3B2C-4446-9D28-5FEB568F823C}"/>
              </a:ext>
            </a:extLst>
          </p:cNvPr>
          <p:cNvSpPr txBox="1"/>
          <p:nvPr/>
        </p:nvSpPr>
        <p:spPr>
          <a:xfrm>
            <a:off x="4254655" y="1880828"/>
            <a:ext cx="1186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72÷6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1B8918-63EC-41F0-8F9F-C74EAAB0984E}"/>
              </a:ext>
            </a:extLst>
          </p:cNvPr>
          <p:cNvSpPr txBox="1"/>
          <p:nvPr/>
        </p:nvSpPr>
        <p:spPr>
          <a:xfrm>
            <a:off x="5173470" y="1888724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EE03FF79-3CA0-49AC-91A1-1B1774463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360" y="20810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DFA9237-CAA3-4621-A3CE-8BE4FAD50F28}"/>
              </a:ext>
            </a:extLst>
          </p:cNvPr>
          <p:cNvSpPr txBox="1"/>
          <p:nvPr/>
        </p:nvSpPr>
        <p:spPr>
          <a:xfrm>
            <a:off x="4730990" y="2649484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DD41EF-384E-4136-A8DD-3F7DAC8073E5}"/>
              </a:ext>
            </a:extLst>
          </p:cNvPr>
          <p:cNvSpPr txBox="1"/>
          <p:nvPr/>
        </p:nvSpPr>
        <p:spPr>
          <a:xfrm>
            <a:off x="4723008" y="2560978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spc="3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98893A-36D1-48E8-9142-8D4365D4B491}"/>
              </a:ext>
            </a:extLst>
          </p:cNvPr>
          <p:cNvSpPr txBox="1"/>
          <p:nvPr/>
        </p:nvSpPr>
        <p:spPr>
          <a:xfrm>
            <a:off x="1493339" y="2638977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D04906-AA83-4864-A55F-330C318A12DB}"/>
              </a:ext>
            </a:extLst>
          </p:cNvPr>
          <p:cNvSpPr txBox="1"/>
          <p:nvPr/>
        </p:nvSpPr>
        <p:spPr>
          <a:xfrm>
            <a:off x="1494024" y="255047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1900" b="1" spc="3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17A4E95-60C3-4391-90C2-7E6CBBC50A1F}"/>
              </a:ext>
            </a:extLst>
          </p:cNvPr>
          <p:cNvCxnSpPr>
            <a:cxnSpLocks/>
          </p:cNvCxnSpPr>
          <p:nvPr/>
        </p:nvCxnSpPr>
        <p:spPr bwMode="auto">
          <a:xfrm>
            <a:off x="1393012" y="3014370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FCB8C78-5EA4-4E87-8688-6ECF80B02360}"/>
              </a:ext>
            </a:extLst>
          </p:cNvPr>
          <p:cNvSpPr txBox="1"/>
          <p:nvPr/>
        </p:nvSpPr>
        <p:spPr>
          <a:xfrm>
            <a:off x="1493339" y="292906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spc="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EB9C62-62B8-480F-9934-CF1A29CF64AC}"/>
              </a:ext>
            </a:extLst>
          </p:cNvPr>
          <p:cNvSpPr txBox="1"/>
          <p:nvPr/>
        </p:nvSpPr>
        <p:spPr>
          <a:xfrm>
            <a:off x="910968" y="2929063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BEB2E94-FA9D-4F86-8283-67B9B1467E2F}"/>
              </a:ext>
            </a:extLst>
          </p:cNvPr>
          <p:cNvSpPr/>
          <p:nvPr/>
        </p:nvSpPr>
        <p:spPr>
          <a:xfrm>
            <a:off x="1292002" y="2863672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6A2638E-D70B-45F1-8552-B2BB470C1488}"/>
              </a:ext>
            </a:extLst>
          </p:cNvPr>
          <p:cNvCxnSpPr>
            <a:cxnSpLocks/>
          </p:cNvCxnSpPr>
          <p:nvPr/>
        </p:nvCxnSpPr>
        <p:spPr bwMode="auto">
          <a:xfrm>
            <a:off x="1401038" y="3620422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5F3CB799-6C63-4125-A816-C219FE51ACA3}"/>
              </a:ext>
            </a:extLst>
          </p:cNvPr>
          <p:cNvSpPr txBox="1"/>
          <p:nvPr/>
        </p:nvSpPr>
        <p:spPr>
          <a:xfrm>
            <a:off x="1494024" y="3183946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08133B-30C1-461E-9A8E-7AD3CAAA9D7F}"/>
              </a:ext>
            </a:extLst>
          </p:cNvPr>
          <p:cNvSpPr txBox="1"/>
          <p:nvPr/>
        </p:nvSpPr>
        <p:spPr>
          <a:xfrm>
            <a:off x="1494024" y="3509562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spc="3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421ACC6-72DF-45D6-BE8B-9D757B376701}"/>
              </a:ext>
            </a:extLst>
          </p:cNvPr>
          <p:cNvSpPr txBox="1"/>
          <p:nvPr/>
        </p:nvSpPr>
        <p:spPr>
          <a:xfrm>
            <a:off x="1494024" y="381033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80E0F93D-8BEB-46C0-9331-3CC10A1D01B9}"/>
              </a:ext>
            </a:extLst>
          </p:cNvPr>
          <p:cNvCxnSpPr>
            <a:cxnSpLocks/>
          </p:cNvCxnSpPr>
          <p:nvPr/>
        </p:nvCxnSpPr>
        <p:spPr bwMode="auto">
          <a:xfrm>
            <a:off x="1401038" y="4253022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81154AE-A5C1-4B9C-B64B-E6C7570D4B2F}"/>
              </a:ext>
            </a:extLst>
          </p:cNvPr>
          <p:cNvSpPr txBox="1"/>
          <p:nvPr/>
        </p:nvSpPr>
        <p:spPr>
          <a:xfrm>
            <a:off x="1666159" y="4116428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spc="3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DE1F69AB-15CB-4F7E-BB74-F351B84DD1E0}"/>
              </a:ext>
            </a:extLst>
          </p:cNvPr>
          <p:cNvCxnSpPr>
            <a:cxnSpLocks/>
          </p:cNvCxnSpPr>
          <p:nvPr/>
        </p:nvCxnSpPr>
        <p:spPr bwMode="auto">
          <a:xfrm>
            <a:off x="4621996" y="3014370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D564D00-DEC8-4902-A6FE-047F885A47C0}"/>
              </a:ext>
            </a:extLst>
          </p:cNvPr>
          <p:cNvSpPr txBox="1"/>
          <p:nvPr/>
        </p:nvSpPr>
        <p:spPr>
          <a:xfrm>
            <a:off x="4722323" y="292906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8 0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801431D-2471-4928-9042-0CF06CF8B2DC}"/>
              </a:ext>
            </a:extLst>
          </p:cNvPr>
          <p:cNvSpPr txBox="1"/>
          <p:nvPr/>
        </p:nvSpPr>
        <p:spPr>
          <a:xfrm>
            <a:off x="4139952" y="2929063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B90E32C-A4A2-48EE-8AF3-C0A240473DA2}"/>
              </a:ext>
            </a:extLst>
          </p:cNvPr>
          <p:cNvSpPr/>
          <p:nvPr/>
        </p:nvSpPr>
        <p:spPr>
          <a:xfrm>
            <a:off x="4520986" y="2863672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381104E9-CD6C-437C-A14A-7FE116A79074}"/>
              </a:ext>
            </a:extLst>
          </p:cNvPr>
          <p:cNvCxnSpPr>
            <a:cxnSpLocks/>
          </p:cNvCxnSpPr>
          <p:nvPr/>
        </p:nvCxnSpPr>
        <p:spPr bwMode="auto">
          <a:xfrm>
            <a:off x="4630022" y="3620422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0BA8901-8BCD-4C50-A691-BD41D0986EC9}"/>
              </a:ext>
            </a:extLst>
          </p:cNvPr>
          <p:cNvSpPr txBox="1"/>
          <p:nvPr/>
        </p:nvSpPr>
        <p:spPr>
          <a:xfrm>
            <a:off x="4723008" y="3183946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B7527A-7B4A-4D84-BC40-680ED8B76D46}"/>
              </a:ext>
            </a:extLst>
          </p:cNvPr>
          <p:cNvSpPr txBox="1"/>
          <p:nvPr/>
        </p:nvSpPr>
        <p:spPr>
          <a:xfrm>
            <a:off x="4723008" y="3509562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spc="3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47FD711-891C-4C9C-85FD-E66AEB7504C6}"/>
              </a:ext>
            </a:extLst>
          </p:cNvPr>
          <p:cNvSpPr txBox="1"/>
          <p:nvPr/>
        </p:nvSpPr>
        <p:spPr>
          <a:xfrm>
            <a:off x="4730990" y="3810333"/>
            <a:ext cx="681334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1 8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E0CCE7DC-BD15-4A45-A5DF-B6C27226532C}"/>
              </a:ext>
            </a:extLst>
          </p:cNvPr>
          <p:cNvCxnSpPr>
            <a:cxnSpLocks/>
          </p:cNvCxnSpPr>
          <p:nvPr/>
        </p:nvCxnSpPr>
        <p:spPr bwMode="auto">
          <a:xfrm>
            <a:off x="4630022" y="4253022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D9F04FFE-A046-4BE9-A155-40466894C783}"/>
              </a:ext>
            </a:extLst>
          </p:cNvPr>
          <p:cNvSpPr txBox="1"/>
          <p:nvPr/>
        </p:nvSpPr>
        <p:spPr>
          <a:xfrm>
            <a:off x="4895143" y="4116428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spc="3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7" name="Picture 4">
            <a:extLst>
              <a:ext uri="{FF2B5EF4-FFF2-40B4-BE49-F238E27FC236}">
                <a16:creationId xmlns:a16="http://schemas.microsoft.com/office/drawing/2014/main" id="{51A8DE08-B23D-4F1D-96C0-474B9669D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32" y="25069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4">
            <a:extLst>
              <a:ext uri="{FF2B5EF4-FFF2-40B4-BE49-F238E27FC236}">
                <a16:creationId xmlns:a16="http://schemas.microsoft.com/office/drawing/2014/main" id="{CBCEFA20-29C7-4BB3-BB5A-0CA757972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90" y="25546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9" name="타원 138"/>
          <p:cNvSpPr/>
          <p:nvPr/>
        </p:nvSpPr>
        <p:spPr>
          <a:xfrm>
            <a:off x="2102294" y="3716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5419102" y="36322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05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00708"/>
            <a:ext cx="1693633" cy="4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3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버튼 클릭 시 나타나는 화면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이전 슬라이드로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색 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파란색 텍스트도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124941" y="737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66" y="806084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383180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F29A5E9-D4C7-4119-895D-7C401AD2D976}"/>
              </a:ext>
            </a:extLst>
          </p:cNvPr>
          <p:cNvSpPr txBox="1"/>
          <p:nvPr/>
        </p:nvSpPr>
        <p:spPr>
          <a:xfrm>
            <a:off x="434823" y="1386981"/>
            <a:ext cx="19049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592598-37C0-418E-B235-D19FF55AACBA}"/>
              </a:ext>
            </a:extLst>
          </p:cNvPr>
          <p:cNvSpPr txBox="1"/>
          <p:nvPr/>
        </p:nvSpPr>
        <p:spPr>
          <a:xfrm>
            <a:off x="879945" y="1880828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F53C09-C49A-4F14-AF4F-9DD2AE3CC407}"/>
              </a:ext>
            </a:extLst>
          </p:cNvPr>
          <p:cNvSpPr txBox="1"/>
          <p:nvPr/>
        </p:nvSpPr>
        <p:spPr>
          <a:xfrm>
            <a:off x="1801576" y="1900977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>
            <a:extLst>
              <a:ext uri="{FF2B5EF4-FFF2-40B4-BE49-F238E27FC236}">
                <a16:creationId xmlns:a16="http://schemas.microsoft.com/office/drawing/2014/main" id="{DE231629-F812-4841-8C97-63041ED32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66" y="20933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204D515F-3B2C-4446-9D28-5FEB568F823C}"/>
              </a:ext>
            </a:extLst>
          </p:cNvPr>
          <p:cNvSpPr txBox="1"/>
          <p:nvPr/>
        </p:nvSpPr>
        <p:spPr>
          <a:xfrm>
            <a:off x="4254655" y="1880828"/>
            <a:ext cx="1186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72÷3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1B8918-63EC-41F0-8F9F-C74EAAB0984E}"/>
              </a:ext>
            </a:extLst>
          </p:cNvPr>
          <p:cNvSpPr txBox="1"/>
          <p:nvPr/>
        </p:nvSpPr>
        <p:spPr>
          <a:xfrm>
            <a:off x="5173470" y="1888724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EE03FF79-3CA0-49AC-91A1-1B1774463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360" y="20810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DFA9237-CAA3-4621-A3CE-8BE4FAD50F28}"/>
              </a:ext>
            </a:extLst>
          </p:cNvPr>
          <p:cNvSpPr txBox="1"/>
          <p:nvPr/>
        </p:nvSpPr>
        <p:spPr>
          <a:xfrm>
            <a:off x="4960533" y="2783839"/>
            <a:ext cx="371386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DD41EF-384E-4136-A8DD-3F7DAC8073E5}"/>
              </a:ext>
            </a:extLst>
          </p:cNvPr>
          <p:cNvSpPr txBox="1"/>
          <p:nvPr/>
        </p:nvSpPr>
        <p:spPr>
          <a:xfrm>
            <a:off x="5004063" y="2656548"/>
            <a:ext cx="35118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298893A-36D1-48E8-9142-8D4365D4B491}"/>
              </a:ext>
            </a:extLst>
          </p:cNvPr>
          <p:cNvSpPr txBox="1"/>
          <p:nvPr/>
        </p:nvSpPr>
        <p:spPr>
          <a:xfrm>
            <a:off x="1493339" y="2773332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D04906-AA83-4864-A55F-330C318A12DB}"/>
              </a:ext>
            </a:extLst>
          </p:cNvPr>
          <p:cNvSpPr txBox="1"/>
          <p:nvPr/>
        </p:nvSpPr>
        <p:spPr>
          <a:xfrm>
            <a:off x="1494024" y="2684826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1900" b="1" spc="3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17A4E95-60C3-4391-90C2-7E6CBBC50A1F}"/>
              </a:ext>
            </a:extLst>
          </p:cNvPr>
          <p:cNvCxnSpPr>
            <a:cxnSpLocks/>
          </p:cNvCxnSpPr>
          <p:nvPr/>
        </p:nvCxnSpPr>
        <p:spPr bwMode="auto">
          <a:xfrm>
            <a:off x="1393012" y="3148725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FCB8C78-5EA4-4E87-8688-6ECF80B02360}"/>
              </a:ext>
            </a:extLst>
          </p:cNvPr>
          <p:cNvSpPr txBox="1"/>
          <p:nvPr/>
        </p:nvSpPr>
        <p:spPr>
          <a:xfrm>
            <a:off x="1493339" y="3063418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spc="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6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EB9C62-62B8-480F-9934-CF1A29CF64AC}"/>
              </a:ext>
            </a:extLst>
          </p:cNvPr>
          <p:cNvSpPr txBox="1"/>
          <p:nvPr/>
        </p:nvSpPr>
        <p:spPr>
          <a:xfrm>
            <a:off x="910968" y="3063418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BEB2E94-FA9D-4F86-8283-67B9B1467E2F}"/>
              </a:ext>
            </a:extLst>
          </p:cNvPr>
          <p:cNvSpPr/>
          <p:nvPr/>
        </p:nvSpPr>
        <p:spPr>
          <a:xfrm>
            <a:off x="1292002" y="2998027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6A2638E-D70B-45F1-8552-B2BB470C1488}"/>
              </a:ext>
            </a:extLst>
          </p:cNvPr>
          <p:cNvCxnSpPr>
            <a:cxnSpLocks/>
          </p:cNvCxnSpPr>
          <p:nvPr/>
        </p:nvCxnSpPr>
        <p:spPr bwMode="auto">
          <a:xfrm>
            <a:off x="1401038" y="3754777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F3CB799-6C63-4125-A816-C219FE51ACA3}"/>
              </a:ext>
            </a:extLst>
          </p:cNvPr>
          <p:cNvSpPr txBox="1"/>
          <p:nvPr/>
        </p:nvSpPr>
        <p:spPr>
          <a:xfrm>
            <a:off x="1494024" y="331830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108133B-30C1-461E-9A8E-7AD3CAAA9D7F}"/>
              </a:ext>
            </a:extLst>
          </p:cNvPr>
          <p:cNvSpPr txBox="1"/>
          <p:nvPr/>
        </p:nvSpPr>
        <p:spPr>
          <a:xfrm>
            <a:off x="1494024" y="364391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spc="3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6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421ACC6-72DF-45D6-BE8B-9D757B376701}"/>
              </a:ext>
            </a:extLst>
          </p:cNvPr>
          <p:cNvSpPr txBox="1"/>
          <p:nvPr/>
        </p:nvSpPr>
        <p:spPr>
          <a:xfrm>
            <a:off x="1494024" y="3944688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spc="3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6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80E0F93D-8BEB-46C0-9331-3CC10A1D01B9}"/>
              </a:ext>
            </a:extLst>
          </p:cNvPr>
          <p:cNvCxnSpPr>
            <a:cxnSpLocks/>
          </p:cNvCxnSpPr>
          <p:nvPr/>
        </p:nvCxnSpPr>
        <p:spPr bwMode="auto">
          <a:xfrm>
            <a:off x="1401038" y="4387377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81154AE-A5C1-4B9C-B64B-E6C7570D4B2F}"/>
              </a:ext>
            </a:extLst>
          </p:cNvPr>
          <p:cNvSpPr txBox="1"/>
          <p:nvPr/>
        </p:nvSpPr>
        <p:spPr>
          <a:xfrm>
            <a:off x="1666159" y="4250783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spc="3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DE1F69AB-15CB-4F7E-BB74-F351B84DD1E0}"/>
              </a:ext>
            </a:extLst>
          </p:cNvPr>
          <p:cNvCxnSpPr>
            <a:cxnSpLocks/>
          </p:cNvCxnSpPr>
          <p:nvPr/>
        </p:nvCxnSpPr>
        <p:spPr bwMode="auto">
          <a:xfrm>
            <a:off x="4621996" y="3148725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D564D00-DEC8-4902-A6FE-047F885A47C0}"/>
              </a:ext>
            </a:extLst>
          </p:cNvPr>
          <p:cNvSpPr txBox="1"/>
          <p:nvPr/>
        </p:nvSpPr>
        <p:spPr>
          <a:xfrm>
            <a:off x="4722323" y="3063418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spc="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801431D-2471-4928-9042-0CF06CF8B2DC}"/>
              </a:ext>
            </a:extLst>
          </p:cNvPr>
          <p:cNvSpPr txBox="1"/>
          <p:nvPr/>
        </p:nvSpPr>
        <p:spPr>
          <a:xfrm>
            <a:off x="4139952" y="3063418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B90E32C-A4A2-48EE-8AF3-C0A240473DA2}"/>
              </a:ext>
            </a:extLst>
          </p:cNvPr>
          <p:cNvSpPr/>
          <p:nvPr/>
        </p:nvSpPr>
        <p:spPr>
          <a:xfrm>
            <a:off x="4520986" y="2998027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381104E9-CD6C-437C-A14A-7FE116A79074}"/>
              </a:ext>
            </a:extLst>
          </p:cNvPr>
          <p:cNvCxnSpPr>
            <a:cxnSpLocks/>
          </p:cNvCxnSpPr>
          <p:nvPr/>
        </p:nvCxnSpPr>
        <p:spPr bwMode="auto">
          <a:xfrm>
            <a:off x="4630022" y="3754777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0BA8901-8BCD-4C50-A691-BD41D0986EC9}"/>
              </a:ext>
            </a:extLst>
          </p:cNvPr>
          <p:cNvSpPr txBox="1"/>
          <p:nvPr/>
        </p:nvSpPr>
        <p:spPr>
          <a:xfrm>
            <a:off x="4723008" y="331830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4 8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2B7527A-7B4A-4D84-BC40-680ED8B76D46}"/>
              </a:ext>
            </a:extLst>
          </p:cNvPr>
          <p:cNvSpPr txBox="1"/>
          <p:nvPr/>
        </p:nvSpPr>
        <p:spPr>
          <a:xfrm>
            <a:off x="5031069" y="364391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5" name="Picture 4">
            <a:extLst>
              <a:ext uri="{FF2B5EF4-FFF2-40B4-BE49-F238E27FC236}">
                <a16:creationId xmlns:a16="http://schemas.microsoft.com/office/drawing/2014/main" id="{51A8DE08-B23D-4F1D-96C0-474B9669D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32" y="26413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4">
            <a:extLst>
              <a:ext uri="{FF2B5EF4-FFF2-40B4-BE49-F238E27FC236}">
                <a16:creationId xmlns:a16="http://schemas.microsoft.com/office/drawing/2014/main" id="{CBCEFA20-29C7-4BB3-BB5A-0CA757972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90" y="26890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타원 126"/>
          <p:cNvSpPr/>
          <p:nvPr/>
        </p:nvSpPr>
        <p:spPr>
          <a:xfrm>
            <a:off x="2102294" y="38505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5419102" y="37666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6951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82BFC2FE-EF7F-48C4-9126-7DCBEBFEB6F4}"/>
              </a:ext>
            </a:extLst>
          </p:cNvPr>
          <p:cNvSpPr txBox="1"/>
          <p:nvPr/>
        </p:nvSpPr>
        <p:spPr>
          <a:xfrm>
            <a:off x="971389" y="1822747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86÷2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6891177-56DB-4CDC-91EC-5BF5D8EC26C7}"/>
              </a:ext>
            </a:extLst>
          </p:cNvPr>
          <p:cNvSpPr txBox="1"/>
          <p:nvPr/>
        </p:nvSpPr>
        <p:spPr>
          <a:xfrm>
            <a:off x="1893020" y="1842896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Picture 4">
            <a:extLst>
              <a:ext uri="{FF2B5EF4-FFF2-40B4-BE49-F238E27FC236}">
                <a16:creationId xmlns:a16="http://schemas.microsoft.com/office/drawing/2014/main" id="{BC44D908-0F9F-4E05-B0BF-5307D553A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10" y="20352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59AC564D-EC4C-4316-A30A-38F7811E2AFB}"/>
              </a:ext>
            </a:extLst>
          </p:cNvPr>
          <p:cNvSpPr txBox="1"/>
          <p:nvPr/>
        </p:nvSpPr>
        <p:spPr>
          <a:xfrm>
            <a:off x="4303404" y="1834236"/>
            <a:ext cx="1186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84÷6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561E71A-C861-4F05-9ADA-0655BAD5FE18}"/>
              </a:ext>
            </a:extLst>
          </p:cNvPr>
          <p:cNvSpPr txBox="1"/>
          <p:nvPr/>
        </p:nvSpPr>
        <p:spPr>
          <a:xfrm>
            <a:off x="5222219" y="1842132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4">
            <a:extLst>
              <a:ext uri="{FF2B5EF4-FFF2-40B4-BE49-F238E27FC236}">
                <a16:creationId xmlns:a16="http://schemas.microsoft.com/office/drawing/2014/main" id="{1E6F1DC4-46EF-4634-90FB-B92DA5F21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109" y="20344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CDFA9237-CAA3-4621-A3CE-8BE4FAD50F28}"/>
              </a:ext>
            </a:extLst>
          </p:cNvPr>
          <p:cNvSpPr txBox="1"/>
          <p:nvPr/>
        </p:nvSpPr>
        <p:spPr>
          <a:xfrm>
            <a:off x="4730990" y="2649484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1DD41EF-384E-4136-A8DD-3F7DAC8073E5}"/>
              </a:ext>
            </a:extLst>
          </p:cNvPr>
          <p:cNvSpPr txBox="1"/>
          <p:nvPr/>
        </p:nvSpPr>
        <p:spPr>
          <a:xfrm>
            <a:off x="4723008" y="2560978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298893A-36D1-48E8-9142-8D4365D4B491}"/>
              </a:ext>
            </a:extLst>
          </p:cNvPr>
          <p:cNvSpPr txBox="1"/>
          <p:nvPr/>
        </p:nvSpPr>
        <p:spPr>
          <a:xfrm>
            <a:off x="1493339" y="2638977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FD04906-AA83-4864-A55F-330C318A12DB}"/>
              </a:ext>
            </a:extLst>
          </p:cNvPr>
          <p:cNvSpPr txBox="1"/>
          <p:nvPr/>
        </p:nvSpPr>
        <p:spPr>
          <a:xfrm>
            <a:off x="1494024" y="2550471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1 5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E17A4E95-60C3-4391-90C2-7E6CBBC50A1F}"/>
              </a:ext>
            </a:extLst>
          </p:cNvPr>
          <p:cNvCxnSpPr>
            <a:cxnSpLocks/>
          </p:cNvCxnSpPr>
          <p:nvPr/>
        </p:nvCxnSpPr>
        <p:spPr bwMode="auto">
          <a:xfrm>
            <a:off x="1393012" y="3014370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FCB8C78-5EA4-4E87-8688-6ECF80B02360}"/>
              </a:ext>
            </a:extLst>
          </p:cNvPr>
          <p:cNvSpPr txBox="1"/>
          <p:nvPr/>
        </p:nvSpPr>
        <p:spPr>
          <a:xfrm>
            <a:off x="1493339" y="292906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4 5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6EB9C62-62B8-480F-9934-CF1A29CF64AC}"/>
              </a:ext>
            </a:extLst>
          </p:cNvPr>
          <p:cNvSpPr txBox="1"/>
          <p:nvPr/>
        </p:nvSpPr>
        <p:spPr>
          <a:xfrm>
            <a:off x="910968" y="2929063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BEB2E94-FA9D-4F86-8283-67B9B1467E2F}"/>
              </a:ext>
            </a:extLst>
          </p:cNvPr>
          <p:cNvSpPr/>
          <p:nvPr/>
        </p:nvSpPr>
        <p:spPr>
          <a:xfrm>
            <a:off x="1292002" y="2863672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6A2638E-D70B-45F1-8552-B2BB470C1488}"/>
              </a:ext>
            </a:extLst>
          </p:cNvPr>
          <p:cNvCxnSpPr>
            <a:cxnSpLocks/>
          </p:cNvCxnSpPr>
          <p:nvPr/>
        </p:nvCxnSpPr>
        <p:spPr bwMode="auto">
          <a:xfrm>
            <a:off x="1401038" y="3620422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F3CB799-6C63-4125-A816-C219FE51ACA3}"/>
              </a:ext>
            </a:extLst>
          </p:cNvPr>
          <p:cNvSpPr txBox="1"/>
          <p:nvPr/>
        </p:nvSpPr>
        <p:spPr>
          <a:xfrm>
            <a:off x="1494024" y="3183946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108133B-30C1-461E-9A8E-7AD3CAAA9D7F}"/>
              </a:ext>
            </a:extLst>
          </p:cNvPr>
          <p:cNvSpPr txBox="1"/>
          <p:nvPr/>
        </p:nvSpPr>
        <p:spPr>
          <a:xfrm>
            <a:off x="1494024" y="3509562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421ACC6-72DF-45D6-BE8B-9D757B376701}"/>
              </a:ext>
            </a:extLst>
          </p:cNvPr>
          <p:cNvSpPr txBox="1"/>
          <p:nvPr/>
        </p:nvSpPr>
        <p:spPr>
          <a:xfrm>
            <a:off x="1494024" y="3810333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1 5</a:t>
            </a: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0E0F93D-8BEB-46C0-9331-3CC10A1D01B9}"/>
              </a:ext>
            </a:extLst>
          </p:cNvPr>
          <p:cNvCxnSpPr>
            <a:cxnSpLocks/>
          </p:cNvCxnSpPr>
          <p:nvPr/>
        </p:nvCxnSpPr>
        <p:spPr bwMode="auto">
          <a:xfrm>
            <a:off x="1401038" y="4253022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81154AE-A5C1-4B9C-B64B-E6C7570D4B2F}"/>
              </a:ext>
            </a:extLst>
          </p:cNvPr>
          <p:cNvSpPr txBox="1"/>
          <p:nvPr/>
        </p:nvSpPr>
        <p:spPr>
          <a:xfrm>
            <a:off x="1666159" y="4116428"/>
            <a:ext cx="50425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DE1F69AB-15CB-4F7E-BB74-F351B84DD1E0}"/>
              </a:ext>
            </a:extLst>
          </p:cNvPr>
          <p:cNvCxnSpPr>
            <a:cxnSpLocks/>
          </p:cNvCxnSpPr>
          <p:nvPr/>
        </p:nvCxnSpPr>
        <p:spPr bwMode="auto">
          <a:xfrm>
            <a:off x="4621996" y="3014370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D564D00-DEC8-4902-A6FE-047F885A47C0}"/>
              </a:ext>
            </a:extLst>
          </p:cNvPr>
          <p:cNvSpPr txBox="1"/>
          <p:nvPr/>
        </p:nvSpPr>
        <p:spPr>
          <a:xfrm>
            <a:off x="4722323" y="292906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8 0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1431D-2471-4928-9042-0CF06CF8B2DC}"/>
              </a:ext>
            </a:extLst>
          </p:cNvPr>
          <p:cNvSpPr txBox="1"/>
          <p:nvPr/>
        </p:nvSpPr>
        <p:spPr>
          <a:xfrm>
            <a:off x="4139952" y="2929063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7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B90E32C-A4A2-48EE-8AF3-C0A240473DA2}"/>
              </a:ext>
            </a:extLst>
          </p:cNvPr>
          <p:cNvSpPr/>
          <p:nvPr/>
        </p:nvSpPr>
        <p:spPr>
          <a:xfrm>
            <a:off x="4520986" y="2863672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381104E9-CD6C-437C-A14A-7FE116A79074}"/>
              </a:ext>
            </a:extLst>
          </p:cNvPr>
          <p:cNvCxnSpPr>
            <a:cxnSpLocks/>
          </p:cNvCxnSpPr>
          <p:nvPr/>
        </p:nvCxnSpPr>
        <p:spPr bwMode="auto">
          <a:xfrm>
            <a:off x="4630022" y="3620422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0BA8901-8BCD-4C50-A691-BD41D0986EC9}"/>
              </a:ext>
            </a:extLst>
          </p:cNvPr>
          <p:cNvSpPr txBox="1"/>
          <p:nvPr/>
        </p:nvSpPr>
        <p:spPr>
          <a:xfrm>
            <a:off x="4723008" y="3183946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2B7527A-7B4A-4D84-BC40-680ED8B76D46}"/>
              </a:ext>
            </a:extLst>
          </p:cNvPr>
          <p:cNvSpPr txBox="1"/>
          <p:nvPr/>
        </p:nvSpPr>
        <p:spPr>
          <a:xfrm>
            <a:off x="4723008" y="3509562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47FD711-891C-4C9C-85FD-E66AEB7504C6}"/>
              </a:ext>
            </a:extLst>
          </p:cNvPr>
          <p:cNvSpPr txBox="1"/>
          <p:nvPr/>
        </p:nvSpPr>
        <p:spPr>
          <a:xfrm>
            <a:off x="5026324" y="3810333"/>
            <a:ext cx="3860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E0CCE7DC-BD15-4A45-A5DF-B6C27226532C}"/>
              </a:ext>
            </a:extLst>
          </p:cNvPr>
          <p:cNvCxnSpPr>
            <a:cxnSpLocks/>
          </p:cNvCxnSpPr>
          <p:nvPr/>
        </p:nvCxnSpPr>
        <p:spPr bwMode="auto">
          <a:xfrm>
            <a:off x="4630022" y="4253022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9F04FFE-A046-4BE9-A155-40466894C783}"/>
              </a:ext>
            </a:extLst>
          </p:cNvPr>
          <p:cNvSpPr txBox="1"/>
          <p:nvPr/>
        </p:nvSpPr>
        <p:spPr>
          <a:xfrm>
            <a:off x="4895143" y="4116428"/>
            <a:ext cx="50425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 </a:t>
            </a:r>
          </a:p>
        </p:txBody>
      </p:sp>
      <p:pic>
        <p:nvPicPr>
          <p:cNvPr id="130" name="Picture 4">
            <a:extLst>
              <a:ext uri="{FF2B5EF4-FFF2-40B4-BE49-F238E27FC236}">
                <a16:creationId xmlns:a16="http://schemas.microsoft.com/office/drawing/2014/main" id="{51A8DE08-B23D-4F1D-96C0-474B9669D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047" y="25274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4">
            <a:extLst>
              <a:ext uri="{FF2B5EF4-FFF2-40B4-BE49-F238E27FC236}">
                <a16:creationId xmlns:a16="http://schemas.microsoft.com/office/drawing/2014/main" id="{CBCEFA20-29C7-4BB3-BB5A-0CA757972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90" y="25546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78559A-3291-48E9-8AC1-C5B7E736D200}"/>
              </a:ext>
            </a:extLst>
          </p:cNvPr>
          <p:cNvSpPr/>
          <p:nvPr/>
        </p:nvSpPr>
        <p:spPr>
          <a:xfrm>
            <a:off x="65312" y="894492"/>
            <a:ext cx="6918956" cy="620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4168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9AC564D-EC4C-4316-A30A-38F7811E2AFB}"/>
              </a:ext>
            </a:extLst>
          </p:cNvPr>
          <p:cNvSpPr txBox="1"/>
          <p:nvPr/>
        </p:nvSpPr>
        <p:spPr>
          <a:xfrm>
            <a:off x="882761" y="3589794"/>
            <a:ext cx="1186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84÷6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61E71A-C861-4F05-9ADA-0655BAD5FE18}"/>
              </a:ext>
            </a:extLst>
          </p:cNvPr>
          <p:cNvSpPr txBox="1"/>
          <p:nvPr/>
        </p:nvSpPr>
        <p:spPr>
          <a:xfrm>
            <a:off x="1801576" y="3597690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4">
            <a:extLst>
              <a:ext uri="{FF2B5EF4-FFF2-40B4-BE49-F238E27FC236}">
                <a16:creationId xmlns:a16="http://schemas.microsoft.com/office/drawing/2014/main" id="{1E6F1DC4-46EF-4634-90FB-B92DA5F21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66" y="37900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108133B-30C1-461E-9A8E-7AD3CAAA9D7F}"/>
              </a:ext>
            </a:extLst>
          </p:cNvPr>
          <p:cNvSpPr txBox="1"/>
          <p:nvPr/>
        </p:nvSpPr>
        <p:spPr>
          <a:xfrm>
            <a:off x="3598027" y="3207279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21ACC6-72DF-45D6-BE8B-9D757B376701}"/>
              </a:ext>
            </a:extLst>
          </p:cNvPr>
          <p:cNvSpPr txBox="1"/>
          <p:nvPr/>
        </p:nvSpPr>
        <p:spPr>
          <a:xfrm>
            <a:off x="3598027" y="350805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1 5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0E0F93D-8BEB-46C0-9331-3CC10A1D01B9}"/>
              </a:ext>
            </a:extLst>
          </p:cNvPr>
          <p:cNvCxnSpPr>
            <a:cxnSpLocks/>
          </p:cNvCxnSpPr>
          <p:nvPr/>
        </p:nvCxnSpPr>
        <p:spPr bwMode="auto">
          <a:xfrm>
            <a:off x="3505041" y="395073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81154AE-A5C1-4B9C-B64B-E6C7570D4B2F}"/>
              </a:ext>
            </a:extLst>
          </p:cNvPr>
          <p:cNvSpPr txBox="1"/>
          <p:nvPr/>
        </p:nvSpPr>
        <p:spPr>
          <a:xfrm>
            <a:off x="3770162" y="3814145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B7527A-7B4A-4D84-BC40-680ED8B76D46}"/>
              </a:ext>
            </a:extLst>
          </p:cNvPr>
          <p:cNvSpPr txBox="1"/>
          <p:nvPr/>
        </p:nvSpPr>
        <p:spPr>
          <a:xfrm>
            <a:off x="5345061" y="3207279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7FD711-891C-4C9C-85FD-E66AEB7504C6}"/>
              </a:ext>
            </a:extLst>
          </p:cNvPr>
          <p:cNvSpPr txBox="1"/>
          <p:nvPr/>
        </p:nvSpPr>
        <p:spPr>
          <a:xfrm>
            <a:off x="5648377" y="3508050"/>
            <a:ext cx="386000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0CCE7DC-BD15-4A45-A5DF-B6C27226532C}"/>
              </a:ext>
            </a:extLst>
          </p:cNvPr>
          <p:cNvCxnSpPr>
            <a:cxnSpLocks/>
          </p:cNvCxnSpPr>
          <p:nvPr/>
        </p:nvCxnSpPr>
        <p:spPr bwMode="auto">
          <a:xfrm>
            <a:off x="5252075" y="395073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9F04FFE-A046-4BE9-A155-40466894C783}"/>
              </a:ext>
            </a:extLst>
          </p:cNvPr>
          <p:cNvSpPr txBox="1"/>
          <p:nvPr/>
        </p:nvSpPr>
        <p:spPr>
          <a:xfrm>
            <a:off x="5517196" y="3814145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575C799-224D-4C13-9A1A-A22E1CDF688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07E506E-AAC6-4A8C-9C1D-5A2EF5B3E3DF}"/>
              </a:ext>
            </a:extLst>
          </p:cNvPr>
          <p:cNvGrpSpPr/>
          <p:nvPr/>
        </p:nvGrpSpPr>
        <p:grpSpPr>
          <a:xfrm>
            <a:off x="251521" y="2935130"/>
            <a:ext cx="6552728" cy="2292359"/>
            <a:chOff x="207826" y="2941499"/>
            <a:chExt cx="6552728" cy="229235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F48071A-8468-4B62-B4E1-5422744BD3B0}"/>
                </a:ext>
              </a:extLst>
            </p:cNvPr>
            <p:cNvSpPr/>
            <p:nvPr/>
          </p:nvSpPr>
          <p:spPr>
            <a:xfrm>
              <a:off x="207826" y="3107510"/>
              <a:ext cx="6552728" cy="19382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29">
              <a:extLst>
                <a:ext uri="{FF2B5EF4-FFF2-40B4-BE49-F238E27FC236}">
                  <a16:creationId xmlns:a16="http://schemas.microsoft.com/office/drawing/2014/main" id="{4E88EEF1-30F0-45A8-9DB6-5E5950D44071}"/>
                </a:ext>
              </a:extLst>
            </p:cNvPr>
            <p:cNvSpPr/>
            <p:nvPr/>
          </p:nvSpPr>
          <p:spPr>
            <a:xfrm>
              <a:off x="353387" y="294149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7" name="직각 삼각형 66">
              <a:extLst>
                <a:ext uri="{FF2B5EF4-FFF2-40B4-BE49-F238E27FC236}">
                  <a16:creationId xmlns:a16="http://schemas.microsoft.com/office/drawing/2014/main" id="{F5083A8C-BB0B-4922-B809-39FEDCF61E7E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6EA3A82-13EB-4492-8EEC-A89FD1708A61}"/>
              </a:ext>
            </a:extLst>
          </p:cNvPr>
          <p:cNvGrpSpPr/>
          <p:nvPr/>
        </p:nvGrpSpPr>
        <p:grpSpPr>
          <a:xfrm>
            <a:off x="434823" y="3216840"/>
            <a:ext cx="6041610" cy="1802524"/>
            <a:chOff x="467544" y="6658538"/>
            <a:chExt cx="6041610" cy="1802524"/>
          </a:xfrm>
        </p:grpSpPr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CDE6670B-8562-4715-BDBE-9007F513F29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49588" y="7100062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97618E39-3303-4D57-BBA3-F18687B67798}"/>
                </a:ext>
              </a:extLst>
            </p:cNvPr>
            <p:cNvSpPr txBox="1"/>
            <p:nvPr/>
          </p:nvSpPr>
          <p:spPr>
            <a:xfrm>
              <a:off x="1049915" y="7014755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8 6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A511F868-D681-4F25-A83B-59796ED7F059}"/>
                </a:ext>
              </a:extLst>
            </p:cNvPr>
            <p:cNvSpPr txBox="1"/>
            <p:nvPr/>
          </p:nvSpPr>
          <p:spPr>
            <a:xfrm>
              <a:off x="467544" y="7014755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9EA96EB0-1561-4FDB-9E38-DB1F679DA4BD}"/>
                </a:ext>
              </a:extLst>
            </p:cNvPr>
            <p:cNvSpPr/>
            <p:nvPr/>
          </p:nvSpPr>
          <p:spPr>
            <a:xfrm>
              <a:off x="848578" y="6949364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319FB0A4-B8E5-4868-9AE4-E2D795995E3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7614" y="764431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60881280-CE9B-46F6-85C4-F59CC4FC88ED}"/>
                </a:ext>
              </a:extLst>
            </p:cNvPr>
            <p:cNvSpPr txBox="1"/>
            <p:nvPr/>
          </p:nvSpPr>
          <p:spPr>
            <a:xfrm>
              <a:off x="1050600" y="723868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B58199AA-4AAA-4797-A976-EF757A70550D}"/>
                </a:ext>
              </a:extLst>
            </p:cNvPr>
            <p:cNvSpPr txBox="1"/>
            <p:nvPr/>
          </p:nvSpPr>
          <p:spPr>
            <a:xfrm>
              <a:off x="1338460" y="7533456"/>
              <a:ext cx="41234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3C58F8A5-7B4F-4927-BB34-BA3CA0466C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7614" y="8183632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B38BCC39-EF7B-49E2-B90B-C344211E9C7B}"/>
                </a:ext>
              </a:extLst>
            </p:cNvPr>
            <p:cNvSpPr txBox="1"/>
            <p:nvPr/>
          </p:nvSpPr>
          <p:spPr>
            <a:xfrm>
              <a:off x="1222735" y="8047038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2BE15402-28C2-4AF7-8E32-0148993F22C8}"/>
                </a:ext>
              </a:extLst>
            </p:cNvPr>
            <p:cNvSpPr txBox="1"/>
            <p:nvPr/>
          </p:nvSpPr>
          <p:spPr>
            <a:xfrm>
              <a:off x="1055118" y="6658538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7158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500F7BC-8319-422D-9CBA-F8D33DF554D6}"/>
                </a:ext>
              </a:extLst>
            </p:cNvPr>
            <p:cNvSpPr txBox="1"/>
            <p:nvPr/>
          </p:nvSpPr>
          <p:spPr>
            <a:xfrm>
              <a:off x="1338460" y="7785484"/>
              <a:ext cx="41234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7158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7692A66C-E017-47BE-AA75-95A2C998F6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97760" y="7100062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7EF626DC-675E-4081-95A4-8BF948AC73EF}"/>
                </a:ext>
              </a:extLst>
            </p:cNvPr>
            <p:cNvSpPr txBox="1"/>
            <p:nvPr/>
          </p:nvSpPr>
          <p:spPr>
            <a:xfrm>
              <a:off x="2598087" y="7014755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8 4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9C5D29F6-DF1E-4D43-A3A5-7FB7C8A1B89C}"/>
                </a:ext>
              </a:extLst>
            </p:cNvPr>
            <p:cNvSpPr txBox="1"/>
            <p:nvPr/>
          </p:nvSpPr>
          <p:spPr>
            <a:xfrm>
              <a:off x="2015716" y="7014755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6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6842958D-B7D3-4027-882B-EA1C7F060D40}"/>
                </a:ext>
              </a:extLst>
            </p:cNvPr>
            <p:cNvSpPr/>
            <p:nvPr/>
          </p:nvSpPr>
          <p:spPr>
            <a:xfrm>
              <a:off x="2396750" y="6949364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6D40961A-6768-4EDE-BCD4-09B9FBF495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05786" y="764431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602271F-B2D0-468A-A6A1-236300A498D7}"/>
                </a:ext>
              </a:extLst>
            </p:cNvPr>
            <p:cNvSpPr txBox="1"/>
            <p:nvPr/>
          </p:nvSpPr>
          <p:spPr>
            <a:xfrm>
              <a:off x="2598772" y="723868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C066E523-89F5-492C-8EC0-9E3DE560BEE2}"/>
                </a:ext>
              </a:extLst>
            </p:cNvPr>
            <p:cNvSpPr txBox="1"/>
            <p:nvPr/>
          </p:nvSpPr>
          <p:spPr>
            <a:xfrm>
              <a:off x="2598772" y="753345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2 4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E630C5B8-FECC-4A97-9E2B-FEC8E6BF08F0}"/>
                </a:ext>
              </a:extLst>
            </p:cNvPr>
            <p:cNvSpPr txBox="1"/>
            <p:nvPr/>
          </p:nvSpPr>
          <p:spPr>
            <a:xfrm>
              <a:off x="2598772" y="778558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7158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2 4</a:t>
              </a:r>
            </a:p>
          </p:txBody>
        </p:sp>
        <p:cxnSp>
          <p:nvCxnSpPr>
            <p:cNvPr id="267" name="직선 연결선 266">
              <a:extLst>
                <a:ext uri="{FF2B5EF4-FFF2-40B4-BE49-F238E27FC236}">
                  <a16:creationId xmlns:a16="http://schemas.microsoft.com/office/drawing/2014/main" id="{09AD0A32-2742-4D74-AD97-2AA1251E5B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05786" y="8183632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2D4A941-CFF8-4181-B99C-F6E9D703B344}"/>
                </a:ext>
              </a:extLst>
            </p:cNvPr>
            <p:cNvSpPr txBox="1"/>
            <p:nvPr/>
          </p:nvSpPr>
          <p:spPr>
            <a:xfrm>
              <a:off x="2770907" y="8047038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FE833F0D-F0C5-4B0A-BD76-504A27B5573E}"/>
                </a:ext>
              </a:extLst>
            </p:cNvPr>
            <p:cNvSpPr txBox="1"/>
            <p:nvPr/>
          </p:nvSpPr>
          <p:spPr>
            <a:xfrm>
              <a:off x="2603290" y="6658538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7158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6315B804-3AD4-48E1-A53E-BDDCAF4ED54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07348" y="7100062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7A71DABD-8223-4E14-8129-1B032A5A2A62}"/>
                </a:ext>
              </a:extLst>
            </p:cNvPr>
            <p:cNvSpPr txBox="1"/>
            <p:nvPr/>
          </p:nvSpPr>
          <p:spPr>
            <a:xfrm>
              <a:off x="4207675" y="7014755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4 5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4241CF1E-CD23-4C37-BA3A-785AAA17ADBC}"/>
                </a:ext>
              </a:extLst>
            </p:cNvPr>
            <p:cNvSpPr txBox="1"/>
            <p:nvPr/>
          </p:nvSpPr>
          <p:spPr>
            <a:xfrm>
              <a:off x="3625304" y="7014755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AAB5CA4F-15A4-4C36-911B-F29FFE147C3C}"/>
                </a:ext>
              </a:extLst>
            </p:cNvPr>
            <p:cNvSpPr/>
            <p:nvPr/>
          </p:nvSpPr>
          <p:spPr>
            <a:xfrm>
              <a:off x="4006338" y="6949364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51" name="직선 연결선 250">
              <a:extLst>
                <a:ext uri="{FF2B5EF4-FFF2-40B4-BE49-F238E27FC236}">
                  <a16:creationId xmlns:a16="http://schemas.microsoft.com/office/drawing/2014/main" id="{E562A845-6B9F-4667-B9BB-D978432CF0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5374" y="764431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EF4C6BF6-94CF-467B-9ADA-D041AD3EC4E8}"/>
                </a:ext>
              </a:extLst>
            </p:cNvPr>
            <p:cNvSpPr txBox="1"/>
            <p:nvPr/>
          </p:nvSpPr>
          <p:spPr>
            <a:xfrm>
              <a:off x="4208360" y="723868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4CFCBBA5-CA42-4C46-B3F4-87886C427C8A}"/>
                </a:ext>
              </a:extLst>
            </p:cNvPr>
            <p:cNvSpPr txBox="1"/>
            <p:nvPr/>
          </p:nvSpPr>
          <p:spPr>
            <a:xfrm>
              <a:off x="4208360" y="753345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1 5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5B266C38-92BC-4E65-86C6-313DFBC1B487}"/>
                </a:ext>
              </a:extLst>
            </p:cNvPr>
            <p:cNvSpPr txBox="1"/>
            <p:nvPr/>
          </p:nvSpPr>
          <p:spPr>
            <a:xfrm>
              <a:off x="4208360" y="778558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7158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1 5</a:t>
              </a:r>
            </a:p>
          </p:txBody>
        </p:sp>
        <p:cxnSp>
          <p:nvCxnSpPr>
            <p:cNvPr id="255" name="직선 연결선 254">
              <a:extLst>
                <a:ext uri="{FF2B5EF4-FFF2-40B4-BE49-F238E27FC236}">
                  <a16:creationId xmlns:a16="http://schemas.microsoft.com/office/drawing/2014/main" id="{3A86979A-7F17-4C72-9A4A-C22E9A9C056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5374" y="8183632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9EF75DC9-E594-4840-A9EC-C1C97DAF07FD}"/>
                </a:ext>
              </a:extLst>
            </p:cNvPr>
            <p:cNvSpPr txBox="1"/>
            <p:nvPr/>
          </p:nvSpPr>
          <p:spPr>
            <a:xfrm>
              <a:off x="4380495" y="8047038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912F7807-B961-423A-879B-804292280ECD}"/>
                </a:ext>
              </a:extLst>
            </p:cNvPr>
            <p:cNvSpPr txBox="1"/>
            <p:nvPr/>
          </p:nvSpPr>
          <p:spPr>
            <a:xfrm>
              <a:off x="4212878" y="6658538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7158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cxnSp>
          <p:nvCxnSpPr>
            <p:cNvPr id="235" name="직선 연결선 234">
              <a:extLst>
                <a:ext uri="{FF2B5EF4-FFF2-40B4-BE49-F238E27FC236}">
                  <a16:creationId xmlns:a16="http://schemas.microsoft.com/office/drawing/2014/main" id="{0223FA37-A6A9-4745-8CF3-B42983E286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0565" y="7100062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F6F37B91-E153-427E-BDDD-77D9B72134BA}"/>
                </a:ext>
              </a:extLst>
            </p:cNvPr>
            <p:cNvSpPr txBox="1"/>
            <p:nvPr/>
          </p:nvSpPr>
          <p:spPr>
            <a:xfrm>
              <a:off x="5810892" y="7014755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8 0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101F054B-CD46-4C33-8C27-B1BDFDBF7212}"/>
                </a:ext>
              </a:extLst>
            </p:cNvPr>
            <p:cNvSpPr txBox="1"/>
            <p:nvPr/>
          </p:nvSpPr>
          <p:spPr>
            <a:xfrm>
              <a:off x="5228521" y="7014755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7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05C49390-89E1-40A3-B619-C3650794FEBA}"/>
                </a:ext>
              </a:extLst>
            </p:cNvPr>
            <p:cNvSpPr/>
            <p:nvPr/>
          </p:nvSpPr>
          <p:spPr>
            <a:xfrm>
              <a:off x="5609555" y="6949364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id="{BD22A481-A6D4-44A7-99F7-29A35E294D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8591" y="764431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7BF6721E-00C2-4339-8BA9-E7BBE6EF0520}"/>
                </a:ext>
              </a:extLst>
            </p:cNvPr>
            <p:cNvSpPr txBox="1"/>
            <p:nvPr/>
          </p:nvSpPr>
          <p:spPr>
            <a:xfrm>
              <a:off x="5811577" y="723868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A4AA86C8-6DCE-4206-8512-12237F1C17BD}"/>
                </a:ext>
              </a:extLst>
            </p:cNvPr>
            <p:cNvSpPr txBox="1"/>
            <p:nvPr/>
          </p:nvSpPr>
          <p:spPr>
            <a:xfrm>
              <a:off x="5811577" y="753345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1 0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2852A93F-51C0-4279-9A73-A1B38504159B}"/>
                </a:ext>
              </a:extLst>
            </p:cNvPr>
            <p:cNvSpPr txBox="1"/>
            <p:nvPr/>
          </p:nvSpPr>
          <p:spPr>
            <a:xfrm>
              <a:off x="6106166" y="7785580"/>
              <a:ext cx="39847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7158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5755C822-5E48-4A57-9148-57AA4BA928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8591" y="8183632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55B0F79-527E-4F6E-AAC3-EBC91B75FADA}"/>
                </a:ext>
              </a:extLst>
            </p:cNvPr>
            <p:cNvSpPr txBox="1"/>
            <p:nvPr/>
          </p:nvSpPr>
          <p:spPr>
            <a:xfrm>
              <a:off x="5983712" y="8047038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247CF8FD-4D53-4639-B188-3176E15A7FB3}"/>
                </a:ext>
              </a:extLst>
            </p:cNvPr>
            <p:cNvSpPr txBox="1"/>
            <p:nvPr/>
          </p:nvSpPr>
          <p:spPr>
            <a:xfrm>
              <a:off x="5816095" y="6658538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7158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5689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65312" y="894492"/>
            <a:ext cx="6918956" cy="844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쪽인 동화책을 매일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쪽씩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읽으려고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동화책을 다 읽으려면 며칠이 걸릴지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4168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6021226" y="501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004048" y="501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548" y="286738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716" y="3375921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3011596" y="2850471"/>
            <a:ext cx="134438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68÷4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7222" y="2672916"/>
            <a:ext cx="360000" cy="3550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3012271" y="3375921"/>
            <a:ext cx="47961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7438" y="3189651"/>
            <a:ext cx="360000" cy="355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64A5C76-FCE3-45F1-9940-98EC3B7A14CC}"/>
              </a:ext>
            </a:extLst>
          </p:cNvPr>
          <p:cNvSpPr txBox="1"/>
          <p:nvPr/>
        </p:nvSpPr>
        <p:spPr>
          <a:xfrm>
            <a:off x="3466707" y="3375920"/>
            <a:ext cx="3600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583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54" y="798881"/>
            <a:ext cx="1704386" cy="4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6070453" y="51447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버튼 클릭 시 나타나는 화면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다음 슬라이드로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색 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3527884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" y="804258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364413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9B45016-2E71-4B54-8B8E-F03577192435}"/>
              </a:ext>
            </a:extLst>
          </p:cNvPr>
          <p:cNvSpPr txBox="1"/>
          <p:nvPr/>
        </p:nvSpPr>
        <p:spPr>
          <a:xfrm>
            <a:off x="434823" y="1334533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색종이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한 명에게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장씩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명에게 나누어 줄 수 있는지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3">
            <a:extLst>
              <a:ext uri="{FF2B5EF4-FFF2-40B4-BE49-F238E27FC236}">
                <a16:creationId xmlns:a16="http://schemas.microsoft.com/office/drawing/2014/main" id="{32160AF9-CB12-42FE-92D1-981A638F6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548" y="296778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id="{183C59B4-083E-46F7-A477-C5B5D681F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716" y="347632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777A28C-AD7F-41EB-B07A-6A1D49CB905F}"/>
              </a:ext>
            </a:extLst>
          </p:cNvPr>
          <p:cNvSpPr txBox="1"/>
          <p:nvPr/>
        </p:nvSpPr>
        <p:spPr>
          <a:xfrm>
            <a:off x="3011596" y="2950877"/>
            <a:ext cx="134438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65÷5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97C7B75B-405C-44CC-AC9A-BC15ADF6C8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07222" y="2773322"/>
            <a:ext cx="360000" cy="355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169EEEF-9111-4381-B305-64BCDF6A8CD7}"/>
              </a:ext>
            </a:extLst>
          </p:cNvPr>
          <p:cNvSpPr txBox="1"/>
          <p:nvPr/>
        </p:nvSpPr>
        <p:spPr>
          <a:xfrm>
            <a:off x="3012271" y="3476327"/>
            <a:ext cx="47961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3537CCC5-80FD-43D1-BF55-8C191D758E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97438" y="3290057"/>
            <a:ext cx="360000" cy="355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3E215F7-6215-422F-9685-A735AC7C91AF}"/>
              </a:ext>
            </a:extLst>
          </p:cNvPr>
          <p:cNvSpPr txBox="1"/>
          <p:nvPr/>
        </p:nvSpPr>
        <p:spPr>
          <a:xfrm>
            <a:off x="3466707" y="3476326"/>
            <a:ext cx="3600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4229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00708"/>
            <a:ext cx="1693633" cy="4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버튼 클릭 시 나타나는 화면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이전 슬라이드로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색 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124941" y="737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66" y="806084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364413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6">
            <a:extLst>
              <a:ext uri="{FF2B5EF4-FFF2-40B4-BE49-F238E27FC236}">
                <a16:creationId xmlns:a16="http://schemas.microsoft.com/office/drawing/2014/main" id="{A9C777BA-07F3-475A-B0DD-B380E2A67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25FE6573-8F7B-45ED-B1AF-9B74A3FE34DF}"/>
              </a:ext>
            </a:extLst>
          </p:cNvPr>
          <p:cNvSpPr/>
          <p:nvPr/>
        </p:nvSpPr>
        <p:spPr>
          <a:xfrm>
            <a:off x="6025574" y="5153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47DF69-51FD-4540-9546-A3B1966EBD42}"/>
              </a:ext>
            </a:extLst>
          </p:cNvPr>
          <p:cNvSpPr txBox="1"/>
          <p:nvPr/>
        </p:nvSpPr>
        <p:spPr>
          <a:xfrm>
            <a:off x="434823" y="1334533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색종이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한 명에게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장씩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명에게 나누어 줄 수 있는지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3">
            <a:extLst>
              <a:ext uri="{FF2B5EF4-FFF2-40B4-BE49-F238E27FC236}">
                <a16:creationId xmlns:a16="http://schemas.microsoft.com/office/drawing/2014/main" id="{5117C6D4-94A9-420B-A5C4-EC23560CF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548" y="296778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id="{5D48FFF1-44D0-4390-8637-CC776927F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716" y="347632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4253ECE-1E4B-4A6D-8CE7-67BD482FBCBA}"/>
              </a:ext>
            </a:extLst>
          </p:cNvPr>
          <p:cNvSpPr txBox="1"/>
          <p:nvPr/>
        </p:nvSpPr>
        <p:spPr>
          <a:xfrm>
            <a:off x="3011596" y="2950877"/>
            <a:ext cx="134438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72÷4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0B198E7-AA69-4718-BE6C-F18C35F695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07222" y="2773322"/>
            <a:ext cx="360000" cy="355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A9EB5AB-61EB-410A-9618-6F9C0802B696}"/>
              </a:ext>
            </a:extLst>
          </p:cNvPr>
          <p:cNvSpPr txBox="1"/>
          <p:nvPr/>
        </p:nvSpPr>
        <p:spPr>
          <a:xfrm>
            <a:off x="3012271" y="3476327"/>
            <a:ext cx="47961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7B14DA65-312D-470E-800E-E286ECB926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97438" y="3290057"/>
            <a:ext cx="360000" cy="355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2FBBAA1-851C-4185-8EC4-A670456FDA06}"/>
              </a:ext>
            </a:extLst>
          </p:cNvPr>
          <p:cNvSpPr txBox="1"/>
          <p:nvPr/>
        </p:nvSpPr>
        <p:spPr>
          <a:xfrm>
            <a:off x="3466707" y="3476326"/>
            <a:ext cx="3600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461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548" y="286738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716" y="3375921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3011596" y="2850471"/>
            <a:ext cx="134438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68÷4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222" y="2672916"/>
            <a:ext cx="360000" cy="3550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012271" y="3375921"/>
            <a:ext cx="47961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438" y="3189651"/>
            <a:ext cx="360000" cy="355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64A5C76-FCE3-45F1-9940-98EC3B7A14CC}"/>
              </a:ext>
            </a:extLst>
          </p:cNvPr>
          <p:cNvSpPr txBox="1"/>
          <p:nvPr/>
        </p:nvSpPr>
        <p:spPr>
          <a:xfrm>
            <a:off x="3466707" y="3375920"/>
            <a:ext cx="3600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312" y="894492"/>
            <a:ext cx="6918956" cy="844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쪽인 동화책을 매일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쪽씩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읽으려고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동화책을 다 읽으려면 며칠이 걸릴지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4168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042A8A4B-60D1-4F9E-AEFB-6C7840BDFFFA}"/>
              </a:ext>
            </a:extLst>
          </p:cNvPr>
          <p:cNvGrpSpPr/>
          <p:nvPr/>
        </p:nvGrpSpPr>
        <p:grpSpPr>
          <a:xfrm>
            <a:off x="248426" y="3065003"/>
            <a:ext cx="6552728" cy="2163595"/>
            <a:chOff x="207826" y="3070263"/>
            <a:chExt cx="6552728" cy="216359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7DBB6AD-67BA-458A-A5E2-FD422A1D11EE}"/>
                </a:ext>
              </a:extLst>
            </p:cNvPr>
            <p:cNvSpPr/>
            <p:nvPr/>
          </p:nvSpPr>
          <p:spPr>
            <a:xfrm>
              <a:off x="207826" y="3244308"/>
              <a:ext cx="6552728" cy="18015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9">
              <a:extLst>
                <a:ext uri="{FF2B5EF4-FFF2-40B4-BE49-F238E27FC236}">
                  <a16:creationId xmlns:a16="http://schemas.microsoft.com/office/drawing/2014/main" id="{624715BD-B4A6-459B-895A-1DAA9C57E106}"/>
                </a:ext>
              </a:extLst>
            </p:cNvPr>
            <p:cNvSpPr/>
            <p:nvPr/>
          </p:nvSpPr>
          <p:spPr>
            <a:xfrm>
              <a:off x="394223" y="307026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24A4425D-830F-4B93-A2CD-D2554E35B217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FA9E7FD-0A3D-4B58-A5E5-CC04DC40A1E6}"/>
              </a:ext>
            </a:extLst>
          </p:cNvPr>
          <p:cNvGrpSpPr/>
          <p:nvPr/>
        </p:nvGrpSpPr>
        <p:grpSpPr>
          <a:xfrm>
            <a:off x="5436096" y="3210526"/>
            <a:ext cx="1146959" cy="1779672"/>
            <a:chOff x="568497" y="5656210"/>
            <a:chExt cx="1146959" cy="177967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7A33F6C-AEE2-425F-BC92-8B141C86B5E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16867" y="604357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4D9F62E-3BB8-468C-AEFC-0642645D643F}"/>
                </a:ext>
              </a:extLst>
            </p:cNvPr>
            <p:cNvSpPr txBox="1"/>
            <p:nvPr/>
          </p:nvSpPr>
          <p:spPr>
            <a:xfrm>
              <a:off x="1017194" y="5958268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6 8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8A4C897-EE41-491E-A7AD-8C1322DD957E}"/>
                </a:ext>
              </a:extLst>
            </p:cNvPr>
            <p:cNvSpPr txBox="1"/>
            <p:nvPr/>
          </p:nvSpPr>
          <p:spPr>
            <a:xfrm>
              <a:off x="568497" y="5958268"/>
              <a:ext cx="386604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450E1B8-3FAA-45AE-A4D7-7DEF90720ACB}"/>
                </a:ext>
              </a:extLst>
            </p:cNvPr>
            <p:cNvSpPr/>
            <p:nvPr/>
          </p:nvSpPr>
          <p:spPr>
            <a:xfrm>
              <a:off x="815857" y="5892877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E6FD2C65-CA1F-4666-B08C-0A302C1C1D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24893" y="6568777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598E23-73A1-41ED-826C-14ECE5A99894}"/>
                </a:ext>
              </a:extLst>
            </p:cNvPr>
            <p:cNvSpPr txBox="1"/>
            <p:nvPr/>
          </p:nvSpPr>
          <p:spPr>
            <a:xfrm>
              <a:off x="1017879" y="618219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473C131-025E-42F9-9872-C7D3A40A339D}"/>
                </a:ext>
              </a:extLst>
            </p:cNvPr>
            <p:cNvSpPr txBox="1"/>
            <p:nvPr/>
          </p:nvSpPr>
          <p:spPr>
            <a:xfrm>
              <a:off x="1017194" y="6470288"/>
              <a:ext cx="67104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2 8</a:t>
              </a:r>
              <a:endPara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1F972F5-8F63-4298-B0B7-5F11CDC52A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24893" y="7108093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D3B61FB-A150-4809-8BC6-B369F5448878}"/>
                </a:ext>
              </a:extLst>
            </p:cNvPr>
            <p:cNvSpPr txBox="1"/>
            <p:nvPr/>
          </p:nvSpPr>
          <p:spPr>
            <a:xfrm>
              <a:off x="1166633" y="7021858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E4E81D8-3FD2-4403-80BE-CF325E155D7C}"/>
                </a:ext>
              </a:extLst>
            </p:cNvPr>
            <p:cNvSpPr txBox="1"/>
            <p:nvPr/>
          </p:nvSpPr>
          <p:spPr>
            <a:xfrm>
              <a:off x="1022397" y="565621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7158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90C2ED-3B91-4B37-93E4-C504E4F71871}"/>
                </a:ext>
              </a:extLst>
            </p:cNvPr>
            <p:cNvSpPr txBox="1"/>
            <p:nvPr/>
          </p:nvSpPr>
          <p:spPr>
            <a:xfrm>
              <a:off x="1017194" y="6722316"/>
              <a:ext cx="67104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7158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2 8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D8BCAA4-9504-4946-B1D8-6DA31B9C5DAD}"/>
              </a:ext>
            </a:extLst>
          </p:cNvPr>
          <p:cNvSpPr txBox="1"/>
          <p:nvPr/>
        </p:nvSpPr>
        <p:spPr>
          <a:xfrm>
            <a:off x="434824" y="3755783"/>
            <a:ext cx="4939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동화책 전체 쪽수</a:t>
            </a:r>
            <a:r>
              <a:rPr lang="en-US" altLang="ko-KR" sz="1600" dirty="0">
                <a:latin typeface="+mn-ea"/>
                <a:ea typeface="+mn-ea"/>
              </a:rPr>
              <a:t>)÷(</a:t>
            </a:r>
            <a:r>
              <a:rPr lang="ko-KR" altLang="en-US" sz="1600" dirty="0">
                <a:latin typeface="+mn-ea"/>
                <a:ea typeface="+mn-ea"/>
              </a:rPr>
              <a:t>매일 읽은 쪽수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걸리는 날 수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r>
              <a:rPr lang="ko-KR" altLang="en-US" sz="1600" dirty="0">
                <a:latin typeface="+mn-ea"/>
                <a:ea typeface="+mn-ea"/>
              </a:rPr>
              <a:t>이므로 </a:t>
            </a:r>
            <a:r>
              <a:rPr lang="en-US" altLang="ko-KR" sz="1600" dirty="0">
                <a:latin typeface="+mn-ea"/>
                <a:ea typeface="+mn-ea"/>
              </a:rPr>
              <a:t>68÷4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r>
              <a:rPr lang="ko-KR" altLang="en-US" sz="1600" dirty="0">
                <a:latin typeface="+mn-ea"/>
                <a:ea typeface="+mn-ea"/>
              </a:rPr>
              <a:t>따라서 동화책을 다 읽으려면 </a:t>
            </a:r>
            <a:r>
              <a:rPr lang="en-US" altLang="ko-KR" sz="1600" dirty="0">
                <a:latin typeface="+mn-ea"/>
                <a:ea typeface="+mn-ea"/>
              </a:rPr>
              <a:t>17</a:t>
            </a:r>
            <a:r>
              <a:rPr lang="ko-KR" altLang="en-US" sz="1600" dirty="0">
                <a:latin typeface="+mn-ea"/>
                <a:ea typeface="+mn-ea"/>
              </a:rPr>
              <a:t>일이 걸립니다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6ECFFB-7289-44A1-9153-139D8EC8D23D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288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65312" y="894492"/>
            <a:ext cx="6918956" cy="8025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배구공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반에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배구공을 한 반에 몇 개씩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개가 남을까요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4168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6021226" y="501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004048" y="501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12AECA-1D6F-4CD9-AD25-A3C0C8A09805}"/>
              </a:ext>
            </a:extLst>
          </p:cNvPr>
          <p:cNvSpPr txBox="1"/>
          <p:nvPr/>
        </p:nvSpPr>
        <p:spPr>
          <a:xfrm>
            <a:off x="1116013" y="3220875"/>
            <a:ext cx="50405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반에        개씩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개가 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799D84-16C5-455A-BD33-C2F20CFF91A8}"/>
              </a:ext>
            </a:extLst>
          </p:cNvPr>
          <p:cNvSpPr txBox="1"/>
          <p:nvPr/>
        </p:nvSpPr>
        <p:spPr>
          <a:xfrm>
            <a:off x="2064119" y="3214166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id="{05D2D236-347A-4734-91CE-21EFC9CFA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092" y="30329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5C9087C1-D75D-4186-BE80-82278D85E592}"/>
              </a:ext>
            </a:extLst>
          </p:cNvPr>
          <p:cNvSpPr txBox="1"/>
          <p:nvPr/>
        </p:nvSpPr>
        <p:spPr>
          <a:xfrm>
            <a:off x="4164411" y="3214166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id="{B33B4D0A-897F-47D3-BFFD-866811EFC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84" y="30329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39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61400"/>
              </p:ext>
            </p:extLst>
          </p:nvPr>
        </p:nvGraphicFramePr>
        <p:xfrm>
          <a:off x="179388" y="654012"/>
          <a:ext cx="8774172" cy="505947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52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52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52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39838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_208_1.html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731223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54" y="798881"/>
            <a:ext cx="1704386" cy="4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버튼 클릭 시 나타나는 화면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다음 슬라이드로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색 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3527884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" y="804258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38507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5555D55-1CED-49B1-8F79-BB384AE87719}"/>
              </a:ext>
            </a:extLst>
          </p:cNvPr>
          <p:cNvSpPr txBox="1"/>
          <p:nvPr/>
        </p:nvSpPr>
        <p:spPr>
          <a:xfrm>
            <a:off x="434823" y="137181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농구공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반에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농구공을 한 반에 몇 개씩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개가 남을까요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15DB42-AE7A-427D-A1F7-4940D361AD30}"/>
              </a:ext>
            </a:extLst>
          </p:cNvPr>
          <p:cNvSpPr txBox="1"/>
          <p:nvPr/>
        </p:nvSpPr>
        <p:spPr>
          <a:xfrm>
            <a:off x="1116013" y="2757153"/>
            <a:ext cx="50405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반에        개씩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개가 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6D760B4-3911-46C1-8AE4-C14EF945B766}"/>
              </a:ext>
            </a:extLst>
          </p:cNvPr>
          <p:cNvSpPr txBox="1"/>
          <p:nvPr/>
        </p:nvSpPr>
        <p:spPr>
          <a:xfrm>
            <a:off x="2064119" y="275044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>
            <a:extLst>
              <a:ext uri="{FF2B5EF4-FFF2-40B4-BE49-F238E27FC236}">
                <a16:creationId xmlns:a16="http://schemas.microsoft.com/office/drawing/2014/main" id="{DCD37257-D4DE-4DB4-8A64-D644A45B7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092" y="25692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3F806F2-2A27-4911-BAAF-617ACE3E2148}"/>
              </a:ext>
            </a:extLst>
          </p:cNvPr>
          <p:cNvSpPr txBox="1"/>
          <p:nvPr/>
        </p:nvSpPr>
        <p:spPr>
          <a:xfrm>
            <a:off x="4164411" y="275044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id="{BEEA2A30-A05B-4476-A9C1-19B959667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84" y="25692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B0633484-7817-4D15-A694-6AFD9B546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id="{4B21D29E-66B7-48B8-97F4-2C19845D7CD8}"/>
              </a:ext>
            </a:extLst>
          </p:cNvPr>
          <p:cNvSpPr/>
          <p:nvPr/>
        </p:nvSpPr>
        <p:spPr>
          <a:xfrm>
            <a:off x="6070453" y="5182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168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00708"/>
            <a:ext cx="1693633" cy="4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버튼 클릭 시 나타나는 화면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이전 슬라이드로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색 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124941" y="737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66" y="806084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38507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6">
            <a:extLst>
              <a:ext uri="{FF2B5EF4-FFF2-40B4-BE49-F238E27FC236}">
                <a16:creationId xmlns:a16="http://schemas.microsoft.com/office/drawing/2014/main" id="{10AEAF71-9743-4061-8678-7E91A5795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1F2F987-4B00-4A00-AE51-C65586E1BEDF}"/>
              </a:ext>
            </a:extLst>
          </p:cNvPr>
          <p:cNvSpPr/>
          <p:nvPr/>
        </p:nvSpPr>
        <p:spPr>
          <a:xfrm>
            <a:off x="5856736" y="51599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3FCAEF3-DB28-435A-8C6F-A5054AE75B76}"/>
              </a:ext>
            </a:extLst>
          </p:cNvPr>
          <p:cNvSpPr txBox="1"/>
          <p:nvPr/>
        </p:nvSpPr>
        <p:spPr>
          <a:xfrm>
            <a:off x="434823" y="137181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탁구공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반에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탁구공을 한 반에 몇 개씩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개가 남을까요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5710F2E-1E0A-4920-8538-6190A39E7D91}"/>
              </a:ext>
            </a:extLst>
          </p:cNvPr>
          <p:cNvSpPr txBox="1"/>
          <p:nvPr/>
        </p:nvSpPr>
        <p:spPr>
          <a:xfrm>
            <a:off x="1116013" y="2757153"/>
            <a:ext cx="50405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반에        개씩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개가 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8701491-13F5-464C-B66B-D5E9B7A7E318}"/>
              </a:ext>
            </a:extLst>
          </p:cNvPr>
          <p:cNvSpPr txBox="1"/>
          <p:nvPr/>
        </p:nvSpPr>
        <p:spPr>
          <a:xfrm>
            <a:off x="2064119" y="275044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>
            <a:extLst>
              <a:ext uri="{FF2B5EF4-FFF2-40B4-BE49-F238E27FC236}">
                <a16:creationId xmlns:a16="http://schemas.microsoft.com/office/drawing/2014/main" id="{53C331C4-0863-40E6-934C-8C43FDAB9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092" y="25692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D6BA8675-858C-4ED1-B5D2-4ABF4A422192}"/>
              </a:ext>
            </a:extLst>
          </p:cNvPr>
          <p:cNvSpPr txBox="1"/>
          <p:nvPr/>
        </p:nvSpPr>
        <p:spPr>
          <a:xfrm>
            <a:off x="4164411" y="275044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4">
            <a:extLst>
              <a:ext uri="{FF2B5EF4-FFF2-40B4-BE49-F238E27FC236}">
                <a16:creationId xmlns:a16="http://schemas.microsoft.com/office/drawing/2014/main" id="{750B8654-D7D6-4FAD-95A5-1F49196E2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84" y="25692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902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A312AECA-1D6F-4CD9-AD25-A3C0C8A09805}"/>
              </a:ext>
            </a:extLst>
          </p:cNvPr>
          <p:cNvSpPr txBox="1"/>
          <p:nvPr/>
        </p:nvSpPr>
        <p:spPr>
          <a:xfrm>
            <a:off x="1116013" y="3220875"/>
            <a:ext cx="50405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반에        개씩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개가 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799D84-16C5-455A-BD33-C2F20CFF91A8}"/>
              </a:ext>
            </a:extLst>
          </p:cNvPr>
          <p:cNvSpPr txBox="1"/>
          <p:nvPr/>
        </p:nvSpPr>
        <p:spPr>
          <a:xfrm>
            <a:off x="2064119" y="3214166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05D2D236-347A-4734-91CE-21EFC9CFA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092" y="30329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C9087C1-D75D-4186-BE80-82278D85E592}"/>
              </a:ext>
            </a:extLst>
          </p:cNvPr>
          <p:cNvSpPr txBox="1"/>
          <p:nvPr/>
        </p:nvSpPr>
        <p:spPr>
          <a:xfrm>
            <a:off x="4164411" y="3214166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id="{B33B4D0A-897F-47D3-BFFD-866811EFC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84" y="30329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65312" y="894492"/>
            <a:ext cx="6918956" cy="8025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배구공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반에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배구공을 한 반에 몇 개씩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개가 남을까요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4168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D5CA6DA7-7324-470F-B669-701B32FCC275}"/>
              </a:ext>
            </a:extLst>
          </p:cNvPr>
          <p:cNvGrpSpPr/>
          <p:nvPr/>
        </p:nvGrpSpPr>
        <p:grpSpPr>
          <a:xfrm>
            <a:off x="248426" y="3068960"/>
            <a:ext cx="6552728" cy="2163595"/>
            <a:chOff x="207826" y="3070263"/>
            <a:chExt cx="6552728" cy="216359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FB946A0-EAE0-438D-836D-4BEC4B1F32CF}"/>
                </a:ext>
              </a:extLst>
            </p:cNvPr>
            <p:cNvSpPr/>
            <p:nvPr/>
          </p:nvSpPr>
          <p:spPr>
            <a:xfrm>
              <a:off x="207826" y="3244308"/>
              <a:ext cx="6552728" cy="18015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9">
              <a:extLst>
                <a:ext uri="{FF2B5EF4-FFF2-40B4-BE49-F238E27FC236}">
                  <a16:creationId xmlns:a16="http://schemas.microsoft.com/office/drawing/2014/main" id="{CB093A65-66AD-4AC0-9598-900EDC2817CE}"/>
                </a:ext>
              </a:extLst>
            </p:cNvPr>
            <p:cNvSpPr/>
            <p:nvPr/>
          </p:nvSpPr>
          <p:spPr>
            <a:xfrm>
              <a:off x="394223" y="307026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21D11A65-1CA7-487F-BE59-8104AD028E36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7A8B39D-23D6-44AF-8595-B9B3E9FE30D3}"/>
              </a:ext>
            </a:extLst>
          </p:cNvPr>
          <p:cNvGrpSpPr/>
          <p:nvPr/>
        </p:nvGrpSpPr>
        <p:grpSpPr>
          <a:xfrm>
            <a:off x="5374004" y="3424201"/>
            <a:ext cx="1146959" cy="1263449"/>
            <a:chOff x="568497" y="5656210"/>
            <a:chExt cx="1146959" cy="1263449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1001AE9-B69A-42D9-9AAA-938FB89197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16867" y="604357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DE445AC-D7B8-4F75-B73C-A7FFDB3C8DC5}"/>
                </a:ext>
              </a:extLst>
            </p:cNvPr>
            <p:cNvSpPr txBox="1"/>
            <p:nvPr/>
          </p:nvSpPr>
          <p:spPr>
            <a:xfrm>
              <a:off x="1017194" y="5958268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4 8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EC3AE56-7752-4D29-9260-65428AB5276E}"/>
                </a:ext>
              </a:extLst>
            </p:cNvPr>
            <p:cNvSpPr txBox="1"/>
            <p:nvPr/>
          </p:nvSpPr>
          <p:spPr>
            <a:xfrm>
              <a:off x="568497" y="5958268"/>
              <a:ext cx="386604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95930FF-D455-446F-A8AD-11478D701E74}"/>
                </a:ext>
              </a:extLst>
            </p:cNvPr>
            <p:cNvSpPr/>
            <p:nvPr/>
          </p:nvSpPr>
          <p:spPr>
            <a:xfrm>
              <a:off x="815857" y="5892877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461E8C8-3B18-4035-8071-A4DEA7B2C4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24893" y="6591870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55204F3-4D28-47C3-92F6-BF69171F7B7A}"/>
                </a:ext>
              </a:extLst>
            </p:cNvPr>
            <p:cNvSpPr txBox="1"/>
            <p:nvPr/>
          </p:nvSpPr>
          <p:spPr>
            <a:xfrm>
              <a:off x="1166633" y="6505635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3003595-346F-46F5-AB29-46F33E1DF78B}"/>
                </a:ext>
              </a:extLst>
            </p:cNvPr>
            <p:cNvSpPr txBox="1"/>
            <p:nvPr/>
          </p:nvSpPr>
          <p:spPr>
            <a:xfrm>
              <a:off x="1288974" y="5656210"/>
              <a:ext cx="42648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7158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456F2C-2DDD-415E-B805-2A260B4064BE}"/>
                </a:ext>
              </a:extLst>
            </p:cNvPr>
            <p:cNvSpPr txBox="1"/>
            <p:nvPr/>
          </p:nvSpPr>
          <p:spPr>
            <a:xfrm>
              <a:off x="1017194" y="6206093"/>
              <a:ext cx="67104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7158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4 5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B23A7A2-7732-47BC-9B5D-09121BA80D6B}"/>
              </a:ext>
            </a:extLst>
          </p:cNvPr>
          <p:cNvSpPr txBox="1"/>
          <p:nvPr/>
        </p:nvSpPr>
        <p:spPr>
          <a:xfrm>
            <a:off x="434824" y="3580894"/>
            <a:ext cx="4939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배구공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개 반에 똑같이 나누어 주므로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48÷9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5   3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따라서 배구공을 한 반에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개씩 줄 수 있고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개가 남습니다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6E4314-A575-48CB-BA9B-65C698935596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B0BB917-C259-40B9-A90F-B672F6AF28FF}"/>
              </a:ext>
            </a:extLst>
          </p:cNvPr>
          <p:cNvSpPr/>
          <p:nvPr/>
        </p:nvSpPr>
        <p:spPr>
          <a:xfrm>
            <a:off x="1261005" y="3765409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83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658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1009914"/>
            <a:ext cx="340410" cy="34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95536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몫과 나머지를 구하고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계산이 맞는지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8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2350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3196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02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/>
          <p:cNvSpPr/>
          <p:nvPr/>
        </p:nvSpPr>
        <p:spPr>
          <a:xfrm>
            <a:off x="6021226" y="501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004048" y="501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45F159-21A4-4B62-8D73-6FA7CE92EF6E}"/>
              </a:ext>
            </a:extLst>
          </p:cNvPr>
          <p:cNvGrpSpPr/>
          <p:nvPr/>
        </p:nvGrpSpPr>
        <p:grpSpPr>
          <a:xfrm>
            <a:off x="2750472" y="2123443"/>
            <a:ext cx="1461488" cy="765497"/>
            <a:chOff x="2735796" y="2004927"/>
            <a:chExt cx="1461488" cy="765497"/>
          </a:xfrm>
        </p:grpSpPr>
        <p:sp>
          <p:nvSpPr>
            <p:cNvPr id="24" name="모서리가 둥근 직사각형 3">
              <a:extLst>
                <a:ext uri="{FF2B5EF4-FFF2-40B4-BE49-F238E27FC236}">
                  <a16:creationId xmlns:a16="http://schemas.microsoft.com/office/drawing/2014/main" id="{D07061AC-5ED8-427E-9858-7E6D7A4DB479}"/>
                </a:ext>
              </a:extLst>
            </p:cNvPr>
            <p:cNvSpPr/>
            <p:nvPr/>
          </p:nvSpPr>
          <p:spPr>
            <a:xfrm>
              <a:off x="2735796" y="2004927"/>
              <a:ext cx="1457551" cy="765497"/>
            </a:xfrm>
            <a:prstGeom prst="roundRect">
              <a:avLst>
                <a:gd name="adj" fmla="val 7495"/>
              </a:avLst>
            </a:prstGeom>
            <a:noFill/>
            <a:ln w="28575">
              <a:solidFill>
                <a:srgbClr val="BBDE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6247EB-B60C-41ED-8AAE-FF71870CD3B5}"/>
                </a:ext>
              </a:extLst>
            </p:cNvPr>
            <p:cNvSpPr txBox="1"/>
            <p:nvPr/>
          </p:nvSpPr>
          <p:spPr>
            <a:xfrm>
              <a:off x="2739732" y="2195314"/>
              <a:ext cx="145755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84 ÷ 5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28EB5FB-63F6-4CDD-827F-9F1B3A8F7FA3}"/>
              </a:ext>
            </a:extLst>
          </p:cNvPr>
          <p:cNvGrpSpPr/>
          <p:nvPr/>
        </p:nvGrpSpPr>
        <p:grpSpPr>
          <a:xfrm>
            <a:off x="1968443" y="3347022"/>
            <a:ext cx="415466" cy="356813"/>
            <a:chOff x="2111266" y="3851530"/>
            <a:chExt cx="415466" cy="35681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C03C981-54D8-403F-A48E-499222429E8B}"/>
                </a:ext>
              </a:extLst>
            </p:cNvPr>
            <p:cNvGrpSpPr/>
            <p:nvPr/>
          </p:nvGrpSpPr>
          <p:grpSpPr>
            <a:xfrm>
              <a:off x="2111266" y="3851530"/>
              <a:ext cx="415466" cy="356813"/>
              <a:chOff x="2111266" y="3851530"/>
              <a:chExt cx="415466" cy="356813"/>
            </a:xfrm>
          </p:grpSpPr>
          <p:pic>
            <p:nvPicPr>
              <p:cNvPr id="33" name="Picture 4">
                <a:extLst>
                  <a:ext uri="{FF2B5EF4-FFF2-40B4-BE49-F238E27FC236}">
                    <a16:creationId xmlns:a16="http://schemas.microsoft.com/office/drawing/2014/main" id="{D1B35EBA-56EA-410F-B293-A145B12E9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1266" y="3851530"/>
                <a:ext cx="415466" cy="356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5AF8DF2C-CFB0-47F8-83CA-1CB7849950F8}"/>
                  </a:ext>
                </a:extLst>
              </p:cNvPr>
              <p:cNvSpPr/>
              <p:nvPr/>
            </p:nvSpPr>
            <p:spPr>
              <a:xfrm>
                <a:off x="2235003" y="3904176"/>
                <a:ext cx="190181" cy="210941"/>
              </a:xfrm>
              <a:prstGeom prst="rect">
                <a:avLst/>
              </a:prstGeom>
              <a:solidFill>
                <a:srgbClr val="B099D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AC9BEE-D60B-4E82-B53B-32AA187462C9}"/>
                </a:ext>
              </a:extLst>
            </p:cNvPr>
            <p:cNvSpPr txBox="1"/>
            <p:nvPr/>
          </p:nvSpPr>
          <p:spPr>
            <a:xfrm>
              <a:off x="2121017" y="3886674"/>
              <a:ext cx="393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E415954-16E6-4714-A1BE-B9A14038EE29}"/>
              </a:ext>
            </a:extLst>
          </p:cNvPr>
          <p:cNvSpPr txBox="1"/>
          <p:nvPr/>
        </p:nvSpPr>
        <p:spPr>
          <a:xfrm>
            <a:off x="2497895" y="3320988"/>
            <a:ext cx="50394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63E2E869-E9D0-4D09-9AE4-E12853D0E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09" y="3525448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EB5E51A-8D05-4811-B66C-79CE93C68C85}"/>
              </a:ext>
            </a:extLst>
          </p:cNvPr>
          <p:cNvSpPr txBox="1"/>
          <p:nvPr/>
        </p:nvSpPr>
        <p:spPr>
          <a:xfrm>
            <a:off x="4409305" y="3347022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id="{554349C2-EE16-4D6C-965B-31BCDF1B9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275" y="3551482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F7878E5-C676-4F1E-A168-F95959C592EF}"/>
              </a:ext>
            </a:extLst>
          </p:cNvPr>
          <p:cNvSpPr txBox="1"/>
          <p:nvPr/>
        </p:nvSpPr>
        <p:spPr>
          <a:xfrm>
            <a:off x="2371910" y="3972215"/>
            <a:ext cx="31209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5×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,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5F597A-DED7-41A6-830C-42F395093445}"/>
              </a:ext>
            </a:extLst>
          </p:cNvPr>
          <p:cNvSpPr txBox="1"/>
          <p:nvPr/>
        </p:nvSpPr>
        <p:spPr>
          <a:xfrm>
            <a:off x="2792017" y="3967580"/>
            <a:ext cx="46860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44B5767C-D540-4F10-9D2E-4BD09D451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604" y="38285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AB98649F-8AEE-4500-8975-462699A7EE4E}"/>
              </a:ext>
            </a:extLst>
          </p:cNvPr>
          <p:cNvGrpSpPr/>
          <p:nvPr/>
        </p:nvGrpSpPr>
        <p:grpSpPr>
          <a:xfrm>
            <a:off x="1835696" y="3985955"/>
            <a:ext cx="578259" cy="347970"/>
            <a:chOff x="1689485" y="2881313"/>
            <a:chExt cx="578259" cy="371475"/>
          </a:xfrm>
        </p:grpSpPr>
        <p:pic>
          <p:nvPicPr>
            <p:cNvPr id="49" name="Picture 5">
              <a:extLst>
                <a:ext uri="{FF2B5EF4-FFF2-40B4-BE49-F238E27FC236}">
                  <a16:creationId xmlns:a16="http://schemas.microsoft.com/office/drawing/2014/main" id="{A75AA566-09F7-4721-B402-09B3DBFD9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CB99B91-4081-44CD-A75B-68BBD452A177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확인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57240358-847C-4A85-A135-C01FD576F1B6}"/>
              </a:ext>
            </a:extLst>
          </p:cNvPr>
          <p:cNvSpPr txBox="1"/>
          <p:nvPr/>
        </p:nvSpPr>
        <p:spPr>
          <a:xfrm>
            <a:off x="3488444" y="3967580"/>
            <a:ext cx="46860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>
            <a:extLst>
              <a:ext uri="{FF2B5EF4-FFF2-40B4-BE49-F238E27FC236}">
                <a16:creationId xmlns:a16="http://schemas.microsoft.com/office/drawing/2014/main" id="{C8FEC151-95B1-442A-81AA-F45FE4CE3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031" y="38285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5F42F31-A2DC-4BF4-A5FB-DD9CE865FD0C}"/>
              </a:ext>
            </a:extLst>
          </p:cNvPr>
          <p:cNvSpPr txBox="1"/>
          <p:nvPr/>
        </p:nvSpPr>
        <p:spPr>
          <a:xfrm>
            <a:off x="4109535" y="3967580"/>
            <a:ext cx="46860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id="{69A849D6-5798-494A-9180-B3F924475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122" y="38285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604DF65-6B76-49E1-ABCE-CC3D242290BC}"/>
              </a:ext>
            </a:extLst>
          </p:cNvPr>
          <p:cNvSpPr txBox="1"/>
          <p:nvPr/>
        </p:nvSpPr>
        <p:spPr>
          <a:xfrm>
            <a:off x="4794505" y="3976850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>
            <a:extLst>
              <a:ext uri="{FF2B5EF4-FFF2-40B4-BE49-F238E27FC236}">
                <a16:creationId xmlns:a16="http://schemas.microsoft.com/office/drawing/2014/main" id="{BC97887C-E2E6-40B0-B611-5F0FEADFE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38" y="3780555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B927163-EB63-4620-83BA-22885682B8D2}"/>
              </a:ext>
            </a:extLst>
          </p:cNvPr>
          <p:cNvSpPr txBox="1"/>
          <p:nvPr/>
        </p:nvSpPr>
        <p:spPr>
          <a:xfrm>
            <a:off x="5381900" y="3967580"/>
            <a:ext cx="46860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F7257BF0-9369-45B1-B3A9-ADE23F76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487" y="38285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3573389" y="3355659"/>
            <a:ext cx="739939" cy="342483"/>
            <a:chOff x="3569808" y="4849650"/>
            <a:chExt cx="739939" cy="342483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84552" y="4925296"/>
              <a:ext cx="71427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나머지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547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54" y="798881"/>
            <a:ext cx="1704386" cy="4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버튼 클릭 시 나타나는 화면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다음 슬라이드로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색 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3527884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" y="804258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1350210"/>
            <a:ext cx="340410" cy="34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BF88E90-48CC-4316-AC48-3A10D861F67C}"/>
              </a:ext>
            </a:extLst>
          </p:cNvPr>
          <p:cNvSpPr txBox="1"/>
          <p:nvPr/>
        </p:nvSpPr>
        <p:spPr>
          <a:xfrm>
            <a:off x="395536" y="1329611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몫과 나머지를 구하고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계산이 맞는지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3E7CE35-25D9-4EDA-8786-A57BA2EED0E7}"/>
              </a:ext>
            </a:extLst>
          </p:cNvPr>
          <p:cNvGrpSpPr/>
          <p:nvPr/>
        </p:nvGrpSpPr>
        <p:grpSpPr>
          <a:xfrm>
            <a:off x="2808932" y="2328574"/>
            <a:ext cx="1461488" cy="765497"/>
            <a:chOff x="2735796" y="2004927"/>
            <a:chExt cx="1461488" cy="765497"/>
          </a:xfrm>
        </p:grpSpPr>
        <p:sp>
          <p:nvSpPr>
            <p:cNvPr id="26" name="모서리가 둥근 직사각형 3">
              <a:extLst>
                <a:ext uri="{FF2B5EF4-FFF2-40B4-BE49-F238E27FC236}">
                  <a16:creationId xmlns:a16="http://schemas.microsoft.com/office/drawing/2014/main" id="{6FAD0326-4527-4962-92BD-AAC2DD7170BD}"/>
                </a:ext>
              </a:extLst>
            </p:cNvPr>
            <p:cNvSpPr/>
            <p:nvPr/>
          </p:nvSpPr>
          <p:spPr>
            <a:xfrm>
              <a:off x="2735796" y="2004927"/>
              <a:ext cx="1457551" cy="765497"/>
            </a:xfrm>
            <a:prstGeom prst="roundRect">
              <a:avLst>
                <a:gd name="adj" fmla="val 7495"/>
              </a:avLst>
            </a:prstGeom>
            <a:noFill/>
            <a:ln w="28575">
              <a:solidFill>
                <a:srgbClr val="BBDE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4B4DEF-54E0-432B-A8A6-C02606C32809}"/>
                </a:ext>
              </a:extLst>
            </p:cNvPr>
            <p:cNvSpPr txBox="1"/>
            <p:nvPr/>
          </p:nvSpPr>
          <p:spPr>
            <a:xfrm>
              <a:off x="2739732" y="2195314"/>
              <a:ext cx="145755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74 ÷ 4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C118061-E799-47B7-8AF6-DB4064A54C5E}"/>
              </a:ext>
            </a:extLst>
          </p:cNvPr>
          <p:cNvGrpSpPr/>
          <p:nvPr/>
        </p:nvGrpSpPr>
        <p:grpSpPr>
          <a:xfrm>
            <a:off x="1784712" y="3529888"/>
            <a:ext cx="415466" cy="356813"/>
            <a:chOff x="2111266" y="3851530"/>
            <a:chExt cx="415466" cy="356813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FAE595F-D5C0-4D4E-8FB8-9F65B81C1EB0}"/>
                </a:ext>
              </a:extLst>
            </p:cNvPr>
            <p:cNvGrpSpPr/>
            <p:nvPr/>
          </p:nvGrpSpPr>
          <p:grpSpPr>
            <a:xfrm>
              <a:off x="2111266" y="3851530"/>
              <a:ext cx="415466" cy="356813"/>
              <a:chOff x="2111266" y="3851530"/>
              <a:chExt cx="415466" cy="356813"/>
            </a:xfrm>
          </p:grpSpPr>
          <p:pic>
            <p:nvPicPr>
              <p:cNvPr id="31" name="Picture 4">
                <a:extLst>
                  <a:ext uri="{FF2B5EF4-FFF2-40B4-BE49-F238E27FC236}">
                    <a16:creationId xmlns:a16="http://schemas.microsoft.com/office/drawing/2014/main" id="{B40E447C-D235-4479-9AB5-DB645C2564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1266" y="3851530"/>
                <a:ext cx="415466" cy="356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EB90C94-9AD6-4252-8F61-492F11BC7016}"/>
                  </a:ext>
                </a:extLst>
              </p:cNvPr>
              <p:cNvSpPr/>
              <p:nvPr/>
            </p:nvSpPr>
            <p:spPr>
              <a:xfrm>
                <a:off x="2235003" y="3904176"/>
                <a:ext cx="190181" cy="210941"/>
              </a:xfrm>
              <a:prstGeom prst="rect">
                <a:avLst/>
              </a:prstGeom>
              <a:solidFill>
                <a:srgbClr val="B099D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183076-198D-40CB-A1D9-E582FEEB0526}"/>
                </a:ext>
              </a:extLst>
            </p:cNvPr>
            <p:cNvSpPr txBox="1"/>
            <p:nvPr/>
          </p:nvSpPr>
          <p:spPr>
            <a:xfrm>
              <a:off x="2121017" y="3886674"/>
              <a:ext cx="393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EC817F-88CD-4B99-908A-DD7C1644ED0B}"/>
              </a:ext>
            </a:extLst>
          </p:cNvPr>
          <p:cNvSpPr txBox="1"/>
          <p:nvPr/>
        </p:nvSpPr>
        <p:spPr>
          <a:xfrm>
            <a:off x="2314164" y="3503854"/>
            <a:ext cx="50394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>
            <a:extLst>
              <a:ext uri="{FF2B5EF4-FFF2-40B4-BE49-F238E27FC236}">
                <a16:creationId xmlns:a16="http://schemas.microsoft.com/office/drawing/2014/main" id="{08C5451F-936F-4F8D-814D-76C92832F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878" y="3708314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903DCF9-4D59-4098-8F41-049BCD0EBD19}"/>
              </a:ext>
            </a:extLst>
          </p:cNvPr>
          <p:cNvSpPr txBox="1"/>
          <p:nvPr/>
        </p:nvSpPr>
        <p:spPr>
          <a:xfrm>
            <a:off x="4278030" y="3527385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4957F493-B199-4815-9431-AEBB16A2E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000" y="3731845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82FFE2F-EFB1-40BC-B771-532BAE67289F}"/>
              </a:ext>
            </a:extLst>
          </p:cNvPr>
          <p:cNvSpPr txBox="1"/>
          <p:nvPr/>
        </p:nvSpPr>
        <p:spPr>
          <a:xfrm>
            <a:off x="2188840" y="4151657"/>
            <a:ext cx="31209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4×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,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F23FB0-6DBF-4331-8854-DDDD73C31D20}"/>
              </a:ext>
            </a:extLst>
          </p:cNvPr>
          <p:cNvSpPr txBox="1"/>
          <p:nvPr/>
        </p:nvSpPr>
        <p:spPr>
          <a:xfrm>
            <a:off x="2608947" y="4147022"/>
            <a:ext cx="46860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B5FD6335-C25A-4389-8195-CCEBB9EA4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34" y="40079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78D84759-4DF0-4618-8A29-D881AF9494EA}"/>
              </a:ext>
            </a:extLst>
          </p:cNvPr>
          <p:cNvGrpSpPr/>
          <p:nvPr/>
        </p:nvGrpSpPr>
        <p:grpSpPr>
          <a:xfrm>
            <a:off x="1652626" y="4165397"/>
            <a:ext cx="578259" cy="347970"/>
            <a:chOff x="1689485" y="2881313"/>
            <a:chExt cx="578259" cy="371475"/>
          </a:xfrm>
        </p:grpSpPr>
        <p:pic>
          <p:nvPicPr>
            <p:cNvPr id="48" name="Picture 5">
              <a:extLst>
                <a:ext uri="{FF2B5EF4-FFF2-40B4-BE49-F238E27FC236}">
                  <a16:creationId xmlns:a16="http://schemas.microsoft.com/office/drawing/2014/main" id="{71C9D823-DACB-48CF-A095-325B1F7E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51B12FB-E4D9-40B5-B54E-1765006F466B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확인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1D4E416-EF55-4D00-BEAE-F13B59FC0E04}"/>
              </a:ext>
            </a:extLst>
          </p:cNvPr>
          <p:cNvSpPr txBox="1"/>
          <p:nvPr/>
        </p:nvSpPr>
        <p:spPr>
          <a:xfrm>
            <a:off x="3305374" y="4147022"/>
            <a:ext cx="46860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296B8B08-C9DE-40AF-984C-86D050E25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961" y="40079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CC72F47-02B4-4DC9-82F9-A7DF3155F5F8}"/>
              </a:ext>
            </a:extLst>
          </p:cNvPr>
          <p:cNvSpPr txBox="1"/>
          <p:nvPr/>
        </p:nvSpPr>
        <p:spPr>
          <a:xfrm>
            <a:off x="3926465" y="4147022"/>
            <a:ext cx="46860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>
            <a:extLst>
              <a:ext uri="{FF2B5EF4-FFF2-40B4-BE49-F238E27FC236}">
                <a16:creationId xmlns:a16="http://schemas.microsoft.com/office/drawing/2014/main" id="{45A6ED1D-AD9A-41EA-8D59-CF5E41637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052" y="40079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AA33287-DA43-49C6-925B-B7DA40DFB02A}"/>
              </a:ext>
            </a:extLst>
          </p:cNvPr>
          <p:cNvSpPr txBox="1"/>
          <p:nvPr/>
        </p:nvSpPr>
        <p:spPr>
          <a:xfrm>
            <a:off x="4611435" y="4156292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id="{D4ACA386-384B-493D-9914-291321813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068" y="3959997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A49F098-C45F-447F-BFC1-05FA60B72E90}"/>
              </a:ext>
            </a:extLst>
          </p:cNvPr>
          <p:cNvSpPr txBox="1"/>
          <p:nvPr/>
        </p:nvSpPr>
        <p:spPr>
          <a:xfrm>
            <a:off x="5198830" y="4147022"/>
            <a:ext cx="46860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>
            <a:extLst>
              <a:ext uri="{FF2B5EF4-FFF2-40B4-BE49-F238E27FC236}">
                <a16:creationId xmlns:a16="http://schemas.microsoft.com/office/drawing/2014/main" id="{21513E7C-4C5D-4652-838E-12BC30B4F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417" y="40079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3450689" y="3553265"/>
            <a:ext cx="739939" cy="342483"/>
            <a:chOff x="3569808" y="4849650"/>
            <a:chExt cx="739939" cy="342483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84552" y="4925296"/>
              <a:ext cx="71427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나머지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848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00708"/>
            <a:ext cx="1693633" cy="4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버튼 클릭 시 나타나는 화면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이전 슬라이드로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색 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124941" y="737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66" y="806084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1350210"/>
            <a:ext cx="340410" cy="34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A7A3F20-1682-42E3-BA14-411E78CE2897}"/>
              </a:ext>
            </a:extLst>
          </p:cNvPr>
          <p:cNvSpPr txBox="1"/>
          <p:nvPr/>
        </p:nvSpPr>
        <p:spPr>
          <a:xfrm>
            <a:off x="395536" y="1329611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몫과 나머지를 구하고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계산이 맞는지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3E7CE35-25D9-4EDA-8786-A57BA2EED0E7}"/>
              </a:ext>
            </a:extLst>
          </p:cNvPr>
          <p:cNvGrpSpPr/>
          <p:nvPr/>
        </p:nvGrpSpPr>
        <p:grpSpPr>
          <a:xfrm>
            <a:off x="2808932" y="2328574"/>
            <a:ext cx="1461488" cy="765497"/>
            <a:chOff x="2735796" y="2004927"/>
            <a:chExt cx="1461488" cy="765497"/>
          </a:xfrm>
        </p:grpSpPr>
        <p:sp>
          <p:nvSpPr>
            <p:cNvPr id="63" name="모서리가 둥근 직사각형 3">
              <a:extLst>
                <a:ext uri="{FF2B5EF4-FFF2-40B4-BE49-F238E27FC236}">
                  <a16:creationId xmlns:a16="http://schemas.microsoft.com/office/drawing/2014/main" id="{6FAD0326-4527-4962-92BD-AAC2DD7170BD}"/>
                </a:ext>
              </a:extLst>
            </p:cNvPr>
            <p:cNvSpPr/>
            <p:nvPr/>
          </p:nvSpPr>
          <p:spPr>
            <a:xfrm>
              <a:off x="2735796" y="2004927"/>
              <a:ext cx="1457551" cy="765497"/>
            </a:xfrm>
            <a:prstGeom prst="roundRect">
              <a:avLst>
                <a:gd name="adj" fmla="val 7495"/>
              </a:avLst>
            </a:prstGeom>
            <a:noFill/>
            <a:ln w="28575">
              <a:solidFill>
                <a:srgbClr val="BBDE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24B4DEF-54E0-432B-A8A6-C02606C32809}"/>
                </a:ext>
              </a:extLst>
            </p:cNvPr>
            <p:cNvSpPr txBox="1"/>
            <p:nvPr/>
          </p:nvSpPr>
          <p:spPr>
            <a:xfrm>
              <a:off x="2739732" y="2195314"/>
              <a:ext cx="145755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64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÷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C118061-E799-47B7-8AF6-DB4064A54C5E}"/>
              </a:ext>
            </a:extLst>
          </p:cNvPr>
          <p:cNvGrpSpPr/>
          <p:nvPr/>
        </p:nvGrpSpPr>
        <p:grpSpPr>
          <a:xfrm>
            <a:off x="1784712" y="3529888"/>
            <a:ext cx="415466" cy="356813"/>
            <a:chOff x="2111266" y="3851530"/>
            <a:chExt cx="415466" cy="356813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FAE595F-D5C0-4D4E-8FB8-9F65B81C1EB0}"/>
                </a:ext>
              </a:extLst>
            </p:cNvPr>
            <p:cNvGrpSpPr/>
            <p:nvPr/>
          </p:nvGrpSpPr>
          <p:grpSpPr>
            <a:xfrm>
              <a:off x="2111266" y="3851530"/>
              <a:ext cx="415466" cy="356813"/>
              <a:chOff x="2111266" y="3851530"/>
              <a:chExt cx="415466" cy="356813"/>
            </a:xfrm>
          </p:grpSpPr>
          <p:pic>
            <p:nvPicPr>
              <p:cNvPr id="69" name="Picture 4">
                <a:extLst>
                  <a:ext uri="{FF2B5EF4-FFF2-40B4-BE49-F238E27FC236}">
                    <a16:creationId xmlns:a16="http://schemas.microsoft.com/office/drawing/2014/main" id="{B40E447C-D235-4479-9AB5-DB645C2564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1266" y="3851530"/>
                <a:ext cx="415466" cy="356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EB90C94-9AD6-4252-8F61-492F11BC7016}"/>
                  </a:ext>
                </a:extLst>
              </p:cNvPr>
              <p:cNvSpPr/>
              <p:nvPr/>
            </p:nvSpPr>
            <p:spPr>
              <a:xfrm>
                <a:off x="2235003" y="3904176"/>
                <a:ext cx="190181" cy="210941"/>
              </a:xfrm>
              <a:prstGeom prst="rect">
                <a:avLst/>
              </a:prstGeom>
              <a:solidFill>
                <a:srgbClr val="B099D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7183076-198D-40CB-A1D9-E582FEEB0526}"/>
                </a:ext>
              </a:extLst>
            </p:cNvPr>
            <p:cNvSpPr txBox="1"/>
            <p:nvPr/>
          </p:nvSpPr>
          <p:spPr>
            <a:xfrm>
              <a:off x="2121017" y="3886674"/>
              <a:ext cx="393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E6EC817F-88CD-4B99-908A-DD7C1644ED0B}"/>
              </a:ext>
            </a:extLst>
          </p:cNvPr>
          <p:cNvSpPr txBox="1"/>
          <p:nvPr/>
        </p:nvSpPr>
        <p:spPr>
          <a:xfrm>
            <a:off x="2314164" y="3503854"/>
            <a:ext cx="50394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id="{08C5451F-936F-4F8D-814D-76C92832F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878" y="3708314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B903DCF9-4D59-4098-8F41-049BCD0EBD19}"/>
              </a:ext>
            </a:extLst>
          </p:cNvPr>
          <p:cNvSpPr txBox="1"/>
          <p:nvPr/>
        </p:nvSpPr>
        <p:spPr>
          <a:xfrm>
            <a:off x="4278030" y="3527385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id="{4957F493-B199-4815-9431-AEBB16A2E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000" y="3731845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82FFE2F-EFB1-40BC-B771-532BAE67289F}"/>
              </a:ext>
            </a:extLst>
          </p:cNvPr>
          <p:cNvSpPr txBox="1"/>
          <p:nvPr/>
        </p:nvSpPr>
        <p:spPr>
          <a:xfrm>
            <a:off x="2188840" y="4151657"/>
            <a:ext cx="31209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×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,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F23FB0-6DBF-4331-8854-DDDD73C31D20}"/>
              </a:ext>
            </a:extLst>
          </p:cNvPr>
          <p:cNvSpPr txBox="1"/>
          <p:nvPr/>
        </p:nvSpPr>
        <p:spPr>
          <a:xfrm>
            <a:off x="2608947" y="4147022"/>
            <a:ext cx="46860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4">
            <a:extLst>
              <a:ext uri="{FF2B5EF4-FFF2-40B4-BE49-F238E27FC236}">
                <a16:creationId xmlns:a16="http://schemas.microsoft.com/office/drawing/2014/main" id="{B5FD6335-C25A-4389-8195-CCEBB9EA4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34" y="40079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78D84759-4DF0-4618-8A29-D881AF9494EA}"/>
              </a:ext>
            </a:extLst>
          </p:cNvPr>
          <p:cNvGrpSpPr/>
          <p:nvPr/>
        </p:nvGrpSpPr>
        <p:grpSpPr>
          <a:xfrm>
            <a:off x="1652626" y="4165397"/>
            <a:ext cx="578259" cy="347970"/>
            <a:chOff x="1689485" y="2881313"/>
            <a:chExt cx="578259" cy="371475"/>
          </a:xfrm>
        </p:grpSpPr>
        <p:pic>
          <p:nvPicPr>
            <p:cNvPr id="80" name="Picture 5">
              <a:extLst>
                <a:ext uri="{FF2B5EF4-FFF2-40B4-BE49-F238E27FC236}">
                  <a16:creationId xmlns:a16="http://schemas.microsoft.com/office/drawing/2014/main" id="{71C9D823-DACB-48CF-A095-325B1F7E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51B12FB-E4D9-40B5-B54E-1765006F466B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확인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1D4E416-EF55-4D00-BEAE-F13B59FC0E04}"/>
              </a:ext>
            </a:extLst>
          </p:cNvPr>
          <p:cNvSpPr txBox="1"/>
          <p:nvPr/>
        </p:nvSpPr>
        <p:spPr>
          <a:xfrm>
            <a:off x="3305374" y="4147022"/>
            <a:ext cx="46860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id="{296B8B08-C9DE-40AF-984C-86D050E25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961" y="40079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BCC72F47-02B4-4DC9-82F9-A7DF3155F5F8}"/>
              </a:ext>
            </a:extLst>
          </p:cNvPr>
          <p:cNvSpPr txBox="1"/>
          <p:nvPr/>
        </p:nvSpPr>
        <p:spPr>
          <a:xfrm>
            <a:off x="3926465" y="4147022"/>
            <a:ext cx="46860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4">
            <a:extLst>
              <a:ext uri="{FF2B5EF4-FFF2-40B4-BE49-F238E27FC236}">
                <a16:creationId xmlns:a16="http://schemas.microsoft.com/office/drawing/2014/main" id="{45A6ED1D-AD9A-41EA-8D59-CF5E41637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052" y="40079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AAA33287-DA43-49C6-925B-B7DA40DFB02A}"/>
              </a:ext>
            </a:extLst>
          </p:cNvPr>
          <p:cNvSpPr txBox="1"/>
          <p:nvPr/>
        </p:nvSpPr>
        <p:spPr>
          <a:xfrm>
            <a:off x="4611435" y="4156292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4">
            <a:extLst>
              <a:ext uri="{FF2B5EF4-FFF2-40B4-BE49-F238E27FC236}">
                <a16:creationId xmlns:a16="http://schemas.microsoft.com/office/drawing/2014/main" id="{D4ACA386-384B-493D-9914-291321813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068" y="3959997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AA49F098-C45F-447F-BFC1-05FA60B72E90}"/>
              </a:ext>
            </a:extLst>
          </p:cNvPr>
          <p:cNvSpPr txBox="1"/>
          <p:nvPr/>
        </p:nvSpPr>
        <p:spPr>
          <a:xfrm>
            <a:off x="5198830" y="4147022"/>
            <a:ext cx="46860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4">
            <a:extLst>
              <a:ext uri="{FF2B5EF4-FFF2-40B4-BE49-F238E27FC236}">
                <a16:creationId xmlns:a16="http://schemas.microsoft.com/office/drawing/2014/main" id="{21513E7C-4C5D-4652-838E-12BC30B4F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417" y="40079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0" name="그룹 89"/>
          <p:cNvGrpSpPr/>
          <p:nvPr/>
        </p:nvGrpSpPr>
        <p:grpSpPr>
          <a:xfrm>
            <a:off x="3450689" y="3553265"/>
            <a:ext cx="739939" cy="342483"/>
            <a:chOff x="3569808" y="4849650"/>
            <a:chExt cx="739939" cy="342483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584552" y="4925296"/>
              <a:ext cx="71427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나머지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68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DF7878E5-C676-4F1E-A168-F95959C592EF}"/>
              </a:ext>
            </a:extLst>
          </p:cNvPr>
          <p:cNvSpPr txBox="1"/>
          <p:nvPr/>
        </p:nvSpPr>
        <p:spPr>
          <a:xfrm>
            <a:off x="2371910" y="3972215"/>
            <a:ext cx="31209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5×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,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5F597A-DED7-41A6-830C-42F395093445}"/>
              </a:ext>
            </a:extLst>
          </p:cNvPr>
          <p:cNvSpPr txBox="1"/>
          <p:nvPr/>
        </p:nvSpPr>
        <p:spPr>
          <a:xfrm>
            <a:off x="2792017" y="3967580"/>
            <a:ext cx="46860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4">
            <a:extLst>
              <a:ext uri="{FF2B5EF4-FFF2-40B4-BE49-F238E27FC236}">
                <a16:creationId xmlns:a16="http://schemas.microsoft.com/office/drawing/2014/main" id="{44B5767C-D540-4F10-9D2E-4BD09D451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604" y="38285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7" name="그룹 86">
            <a:extLst>
              <a:ext uri="{FF2B5EF4-FFF2-40B4-BE49-F238E27FC236}">
                <a16:creationId xmlns:a16="http://schemas.microsoft.com/office/drawing/2014/main" id="{AB98649F-8AEE-4500-8975-462699A7EE4E}"/>
              </a:ext>
            </a:extLst>
          </p:cNvPr>
          <p:cNvGrpSpPr/>
          <p:nvPr/>
        </p:nvGrpSpPr>
        <p:grpSpPr>
          <a:xfrm>
            <a:off x="1835696" y="3985955"/>
            <a:ext cx="578259" cy="347970"/>
            <a:chOff x="1689485" y="2881313"/>
            <a:chExt cx="578259" cy="371475"/>
          </a:xfrm>
        </p:grpSpPr>
        <p:pic>
          <p:nvPicPr>
            <p:cNvPr id="88" name="Picture 5">
              <a:extLst>
                <a:ext uri="{FF2B5EF4-FFF2-40B4-BE49-F238E27FC236}">
                  <a16:creationId xmlns:a16="http://schemas.microsoft.com/office/drawing/2014/main" id="{A75AA566-09F7-4721-B402-09B3DBFD9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CB99B91-4081-44CD-A75B-68BBD452A177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확인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57240358-847C-4A85-A135-C01FD576F1B6}"/>
              </a:ext>
            </a:extLst>
          </p:cNvPr>
          <p:cNvSpPr txBox="1"/>
          <p:nvPr/>
        </p:nvSpPr>
        <p:spPr>
          <a:xfrm>
            <a:off x="3488444" y="3967580"/>
            <a:ext cx="46860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4">
            <a:extLst>
              <a:ext uri="{FF2B5EF4-FFF2-40B4-BE49-F238E27FC236}">
                <a16:creationId xmlns:a16="http://schemas.microsoft.com/office/drawing/2014/main" id="{C8FEC151-95B1-442A-81AA-F45FE4CE3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031" y="38285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45F42F31-A2DC-4BF4-A5FB-DD9CE865FD0C}"/>
              </a:ext>
            </a:extLst>
          </p:cNvPr>
          <p:cNvSpPr txBox="1"/>
          <p:nvPr/>
        </p:nvSpPr>
        <p:spPr>
          <a:xfrm>
            <a:off x="4109535" y="3967580"/>
            <a:ext cx="46860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Picture 4">
            <a:extLst>
              <a:ext uri="{FF2B5EF4-FFF2-40B4-BE49-F238E27FC236}">
                <a16:creationId xmlns:a16="http://schemas.microsoft.com/office/drawing/2014/main" id="{69A849D6-5798-494A-9180-B3F924475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122" y="38285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E604DF65-6B76-49E1-ABCE-CC3D242290BC}"/>
              </a:ext>
            </a:extLst>
          </p:cNvPr>
          <p:cNvSpPr txBox="1"/>
          <p:nvPr/>
        </p:nvSpPr>
        <p:spPr>
          <a:xfrm>
            <a:off x="4794505" y="3976850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4">
            <a:extLst>
              <a:ext uri="{FF2B5EF4-FFF2-40B4-BE49-F238E27FC236}">
                <a16:creationId xmlns:a16="http://schemas.microsoft.com/office/drawing/2014/main" id="{BC97887C-E2E6-40B0-B611-5F0FEADFE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38" y="3780555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7B927163-EB63-4620-83BA-22885682B8D2}"/>
              </a:ext>
            </a:extLst>
          </p:cNvPr>
          <p:cNvSpPr txBox="1"/>
          <p:nvPr/>
        </p:nvSpPr>
        <p:spPr>
          <a:xfrm>
            <a:off x="5381900" y="3967580"/>
            <a:ext cx="46860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>
            <a:extLst>
              <a:ext uri="{FF2B5EF4-FFF2-40B4-BE49-F238E27FC236}">
                <a16:creationId xmlns:a16="http://schemas.microsoft.com/office/drawing/2014/main" id="{F7257BF0-9369-45B1-B3A9-ADE23F76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487" y="38285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658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1009914"/>
            <a:ext cx="340410" cy="34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95536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몫과 나머지를 구하고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계산이 맞는지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8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2350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3196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02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6F0AC18-CDFE-4B66-BCD0-9050906D5F6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A3229BE-590F-440A-98B7-D8B2BDD01A68}"/>
              </a:ext>
            </a:extLst>
          </p:cNvPr>
          <p:cNvGrpSpPr/>
          <p:nvPr/>
        </p:nvGrpSpPr>
        <p:grpSpPr>
          <a:xfrm>
            <a:off x="248426" y="3896412"/>
            <a:ext cx="6552728" cy="1336143"/>
            <a:chOff x="207826" y="3897715"/>
            <a:chExt cx="6552728" cy="1336143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78DFB19-B73D-4B03-BEEC-CA6CE4DF34EB}"/>
                </a:ext>
              </a:extLst>
            </p:cNvPr>
            <p:cNvSpPr/>
            <p:nvPr/>
          </p:nvSpPr>
          <p:spPr>
            <a:xfrm>
              <a:off x="207826" y="4068880"/>
              <a:ext cx="6552728" cy="9769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29">
              <a:extLst>
                <a:ext uri="{FF2B5EF4-FFF2-40B4-BE49-F238E27FC236}">
                  <a16:creationId xmlns:a16="http://schemas.microsoft.com/office/drawing/2014/main" id="{D8E5081F-BEC8-4011-9A06-034CB4A530D5}"/>
                </a:ext>
              </a:extLst>
            </p:cNvPr>
            <p:cNvSpPr/>
            <p:nvPr/>
          </p:nvSpPr>
          <p:spPr>
            <a:xfrm>
              <a:off x="394223" y="389771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BD609FFB-279A-4C77-9754-DFA8C60C5F5C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4F57E20-8A7B-4793-9804-D840BF090416}"/>
              </a:ext>
            </a:extLst>
          </p:cNvPr>
          <p:cNvSpPr txBox="1"/>
          <p:nvPr/>
        </p:nvSpPr>
        <p:spPr>
          <a:xfrm>
            <a:off x="434824" y="4220476"/>
            <a:ext cx="6366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84÷5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16   4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이므로 몫은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16,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나머지는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600" dirty="0">
                <a:latin typeface="+mn-ea"/>
                <a:ea typeface="+mn-ea"/>
              </a:rPr>
              <a:t>계산이 맞는지 확인하면 </a:t>
            </a:r>
            <a:r>
              <a:rPr lang="en-US" altLang="ko-KR" sz="1600" dirty="0">
                <a:latin typeface="+mn-ea"/>
                <a:ea typeface="+mn-ea"/>
              </a:rPr>
              <a:t>5×16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latin typeface="+mn-ea"/>
                <a:ea typeface="+mn-ea"/>
              </a:rPr>
              <a:t>80, 80</a:t>
            </a:r>
            <a:r>
              <a:rPr lang="ko-KR" altLang="en-US" sz="1600" dirty="0">
                <a:latin typeface="+mn-ea"/>
                <a:ea typeface="+mn-ea"/>
              </a:rPr>
              <a:t>＋</a:t>
            </a:r>
            <a:r>
              <a:rPr lang="en-US" altLang="ko-KR" sz="1600" dirty="0">
                <a:latin typeface="+mn-ea"/>
                <a:ea typeface="+mn-ea"/>
              </a:rPr>
              <a:t>4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latin typeface="+mn-ea"/>
                <a:ea typeface="+mn-ea"/>
              </a:rPr>
              <a:t>84</a:t>
            </a:r>
            <a:r>
              <a:rPr lang="ko-KR" altLang="en-US" sz="1600" dirty="0">
                <a:latin typeface="+mn-ea"/>
                <a:ea typeface="+mn-ea"/>
              </a:rPr>
              <a:t>이므로 맞게 계산했습니다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B7BF274-3269-4E5D-BCF0-2F9C7BB1C809}"/>
              </a:ext>
            </a:extLst>
          </p:cNvPr>
          <p:cNvSpPr/>
          <p:nvPr/>
        </p:nvSpPr>
        <p:spPr>
          <a:xfrm>
            <a:off x="1394111" y="4154886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545F159-21A4-4B62-8D73-6FA7CE92EF6E}"/>
              </a:ext>
            </a:extLst>
          </p:cNvPr>
          <p:cNvGrpSpPr/>
          <p:nvPr/>
        </p:nvGrpSpPr>
        <p:grpSpPr>
          <a:xfrm>
            <a:off x="2750472" y="2123443"/>
            <a:ext cx="1461488" cy="765497"/>
            <a:chOff x="2735796" y="2004927"/>
            <a:chExt cx="1461488" cy="765497"/>
          </a:xfrm>
        </p:grpSpPr>
        <p:sp>
          <p:nvSpPr>
            <p:cNvPr id="68" name="모서리가 둥근 직사각형 3">
              <a:extLst>
                <a:ext uri="{FF2B5EF4-FFF2-40B4-BE49-F238E27FC236}">
                  <a16:creationId xmlns:a16="http://schemas.microsoft.com/office/drawing/2014/main" id="{D07061AC-5ED8-427E-9858-7E6D7A4DB479}"/>
                </a:ext>
              </a:extLst>
            </p:cNvPr>
            <p:cNvSpPr/>
            <p:nvPr/>
          </p:nvSpPr>
          <p:spPr>
            <a:xfrm>
              <a:off x="2735796" y="2004927"/>
              <a:ext cx="1457551" cy="765497"/>
            </a:xfrm>
            <a:prstGeom prst="roundRect">
              <a:avLst>
                <a:gd name="adj" fmla="val 7495"/>
              </a:avLst>
            </a:prstGeom>
            <a:noFill/>
            <a:ln w="28575">
              <a:solidFill>
                <a:srgbClr val="BBDE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26247EB-B60C-41ED-8AAE-FF71870CD3B5}"/>
                </a:ext>
              </a:extLst>
            </p:cNvPr>
            <p:cNvSpPr txBox="1"/>
            <p:nvPr/>
          </p:nvSpPr>
          <p:spPr>
            <a:xfrm>
              <a:off x="2739732" y="2195314"/>
              <a:ext cx="145755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84 ÷ 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28EB5FB-63F6-4CDD-827F-9F1B3A8F7FA3}"/>
              </a:ext>
            </a:extLst>
          </p:cNvPr>
          <p:cNvGrpSpPr/>
          <p:nvPr/>
        </p:nvGrpSpPr>
        <p:grpSpPr>
          <a:xfrm>
            <a:off x="1968443" y="3347022"/>
            <a:ext cx="415466" cy="356813"/>
            <a:chOff x="2111266" y="3851530"/>
            <a:chExt cx="415466" cy="3568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6C03C981-54D8-403F-A48E-499222429E8B}"/>
                </a:ext>
              </a:extLst>
            </p:cNvPr>
            <p:cNvGrpSpPr/>
            <p:nvPr/>
          </p:nvGrpSpPr>
          <p:grpSpPr>
            <a:xfrm>
              <a:off x="2111266" y="3851530"/>
              <a:ext cx="415466" cy="356813"/>
              <a:chOff x="2111266" y="3851530"/>
              <a:chExt cx="415466" cy="356813"/>
            </a:xfrm>
          </p:grpSpPr>
          <p:pic>
            <p:nvPicPr>
              <p:cNvPr id="73" name="Picture 4">
                <a:extLst>
                  <a:ext uri="{FF2B5EF4-FFF2-40B4-BE49-F238E27FC236}">
                    <a16:creationId xmlns:a16="http://schemas.microsoft.com/office/drawing/2014/main" id="{D1B35EBA-56EA-410F-B293-A145B12E9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1266" y="3851530"/>
                <a:ext cx="415466" cy="356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5AF8DF2C-CFB0-47F8-83CA-1CB7849950F8}"/>
                  </a:ext>
                </a:extLst>
              </p:cNvPr>
              <p:cNvSpPr/>
              <p:nvPr/>
            </p:nvSpPr>
            <p:spPr>
              <a:xfrm>
                <a:off x="2235003" y="3904176"/>
                <a:ext cx="190181" cy="210941"/>
              </a:xfrm>
              <a:prstGeom prst="rect">
                <a:avLst/>
              </a:prstGeom>
              <a:solidFill>
                <a:srgbClr val="B099D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0AC9BEE-D60B-4E82-B53B-32AA187462C9}"/>
                </a:ext>
              </a:extLst>
            </p:cNvPr>
            <p:cNvSpPr txBox="1"/>
            <p:nvPr/>
          </p:nvSpPr>
          <p:spPr>
            <a:xfrm>
              <a:off x="2121017" y="3886674"/>
              <a:ext cx="393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E415954-16E6-4714-A1BE-B9A14038EE29}"/>
              </a:ext>
            </a:extLst>
          </p:cNvPr>
          <p:cNvSpPr txBox="1"/>
          <p:nvPr/>
        </p:nvSpPr>
        <p:spPr>
          <a:xfrm>
            <a:off x="2497895" y="3320988"/>
            <a:ext cx="50394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4">
            <a:extLst>
              <a:ext uri="{FF2B5EF4-FFF2-40B4-BE49-F238E27FC236}">
                <a16:creationId xmlns:a16="http://schemas.microsoft.com/office/drawing/2014/main" id="{63E2E869-E9D0-4D09-9AE4-E12853D0E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09" y="3525448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4EB5E51A-8D05-4811-B66C-79CE93C68C85}"/>
              </a:ext>
            </a:extLst>
          </p:cNvPr>
          <p:cNvSpPr txBox="1"/>
          <p:nvPr/>
        </p:nvSpPr>
        <p:spPr>
          <a:xfrm>
            <a:off x="4409305" y="3347022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4">
            <a:extLst>
              <a:ext uri="{FF2B5EF4-FFF2-40B4-BE49-F238E27FC236}">
                <a16:creationId xmlns:a16="http://schemas.microsoft.com/office/drawing/2014/main" id="{554349C2-EE16-4D6C-965B-31BCDF1B9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275" y="3551482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9" name="그룹 78"/>
          <p:cNvGrpSpPr/>
          <p:nvPr/>
        </p:nvGrpSpPr>
        <p:grpSpPr>
          <a:xfrm>
            <a:off x="3573389" y="3355659"/>
            <a:ext cx="739939" cy="342483"/>
            <a:chOff x="3569808" y="4849650"/>
            <a:chExt cx="739939" cy="342483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584552" y="4925296"/>
              <a:ext cx="71427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나머지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4588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658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95536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계산한 곳을 찾아 바르게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8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2350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3196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클릭하면 파란색 답 텍스트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버튼은 깜박거리는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02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/>
          <p:cNvSpPr/>
          <p:nvPr/>
        </p:nvSpPr>
        <p:spPr>
          <a:xfrm>
            <a:off x="6021226" y="501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004048" y="501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3BE9A02-ACC8-41C4-9189-5EB1E2547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458" y="322053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20">
            <a:extLst>
              <a:ext uri="{FF2B5EF4-FFF2-40B4-BE49-F238E27FC236}">
                <a16:creationId xmlns:a16="http://schemas.microsoft.com/office/drawing/2014/main" id="{D5557AE0-36EA-452A-A6E9-39A2B3372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75" y="3123631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id="{26F29D93-6A95-4C09-AD28-125F30F5177C}"/>
              </a:ext>
            </a:extLst>
          </p:cNvPr>
          <p:cNvSpPr/>
          <p:nvPr/>
        </p:nvSpPr>
        <p:spPr>
          <a:xfrm>
            <a:off x="4508460" y="33835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모서리가 둥근 직사각형 3">
            <a:extLst>
              <a:ext uri="{FF2B5EF4-FFF2-40B4-BE49-F238E27FC236}">
                <a16:creationId xmlns:a16="http://schemas.microsoft.com/office/drawing/2014/main" id="{566EAAE1-4523-454D-B28E-878343428EB5}"/>
              </a:ext>
            </a:extLst>
          </p:cNvPr>
          <p:cNvSpPr/>
          <p:nvPr/>
        </p:nvSpPr>
        <p:spPr>
          <a:xfrm>
            <a:off x="4085467" y="1987319"/>
            <a:ext cx="1805138" cy="2565361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3">
            <a:extLst>
              <a:ext uri="{FF2B5EF4-FFF2-40B4-BE49-F238E27FC236}">
                <a16:creationId xmlns:a16="http://schemas.microsoft.com/office/drawing/2014/main" id="{0184E37B-9385-4546-8044-0E57771AFC35}"/>
              </a:ext>
            </a:extLst>
          </p:cNvPr>
          <p:cNvSpPr/>
          <p:nvPr/>
        </p:nvSpPr>
        <p:spPr>
          <a:xfrm>
            <a:off x="1273087" y="1987319"/>
            <a:ext cx="1805138" cy="2565361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48E8E85-A3DB-42BC-B2B1-C2A6413991B5}"/>
              </a:ext>
            </a:extLst>
          </p:cNvPr>
          <p:cNvSpPr txBox="1"/>
          <p:nvPr/>
        </p:nvSpPr>
        <p:spPr>
          <a:xfrm>
            <a:off x="1819501" y="2583880"/>
            <a:ext cx="96490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5 3 1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4D939A6-81E3-472D-98BE-53CA223FEFA4}"/>
              </a:ext>
            </a:extLst>
          </p:cNvPr>
          <p:cNvSpPr txBox="1"/>
          <p:nvPr/>
        </p:nvSpPr>
        <p:spPr>
          <a:xfrm>
            <a:off x="1416257" y="2583880"/>
            <a:ext cx="36228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447FEBD-D2EB-43C1-8CEF-E9846AC7E6D8}"/>
              </a:ext>
            </a:extLst>
          </p:cNvPr>
          <p:cNvSpPr/>
          <p:nvPr/>
        </p:nvSpPr>
        <p:spPr>
          <a:xfrm>
            <a:off x="1618164" y="25184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9D7A832D-9EEF-4124-A99B-2060DD9E7BAD}"/>
              </a:ext>
            </a:extLst>
          </p:cNvPr>
          <p:cNvCxnSpPr>
            <a:cxnSpLocks/>
          </p:cNvCxnSpPr>
          <p:nvPr/>
        </p:nvCxnSpPr>
        <p:spPr bwMode="auto">
          <a:xfrm>
            <a:off x="1727200" y="3322927"/>
            <a:ext cx="98520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A931D47-219C-49ED-9CCF-7AC24E53B437}"/>
              </a:ext>
            </a:extLst>
          </p:cNvPr>
          <p:cNvSpPr txBox="1"/>
          <p:nvPr/>
        </p:nvSpPr>
        <p:spPr>
          <a:xfrm>
            <a:off x="1820186" y="2886451"/>
            <a:ext cx="66265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4 9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B85E495-0920-4575-A062-D15AB4124605}"/>
              </a:ext>
            </a:extLst>
          </p:cNvPr>
          <p:cNvSpPr txBox="1"/>
          <p:nvPr/>
        </p:nvSpPr>
        <p:spPr>
          <a:xfrm>
            <a:off x="2119376" y="3803598"/>
            <a:ext cx="65283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1 3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B4C0360C-88C7-4CF9-83CE-2408E42CBB28}"/>
              </a:ext>
            </a:extLst>
          </p:cNvPr>
          <p:cNvCxnSpPr>
            <a:cxnSpLocks/>
          </p:cNvCxnSpPr>
          <p:nvPr/>
        </p:nvCxnSpPr>
        <p:spPr bwMode="auto">
          <a:xfrm>
            <a:off x="1742397" y="2669187"/>
            <a:ext cx="99322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3FE095F-1120-4C13-9805-3240C3DBB02C}"/>
              </a:ext>
            </a:extLst>
          </p:cNvPr>
          <p:cNvSpPr txBox="1"/>
          <p:nvPr/>
        </p:nvSpPr>
        <p:spPr>
          <a:xfrm>
            <a:off x="2118184" y="320703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14704A4-50E0-4BC8-988C-B51AF099E5D9}"/>
              </a:ext>
            </a:extLst>
          </p:cNvPr>
          <p:cNvSpPr txBox="1"/>
          <p:nvPr/>
        </p:nvSpPr>
        <p:spPr>
          <a:xfrm>
            <a:off x="2118184" y="3459354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2 8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3C85EB85-2ED7-43F5-B926-D2482BB95792}"/>
              </a:ext>
            </a:extLst>
          </p:cNvPr>
          <p:cNvCxnSpPr>
            <a:cxnSpLocks/>
          </p:cNvCxnSpPr>
          <p:nvPr/>
        </p:nvCxnSpPr>
        <p:spPr bwMode="auto">
          <a:xfrm>
            <a:off x="1727200" y="3890156"/>
            <a:ext cx="98520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CCD41FC-0970-4837-8166-E74BD9177071}"/>
              </a:ext>
            </a:extLst>
          </p:cNvPr>
          <p:cNvSpPr txBox="1"/>
          <p:nvPr/>
        </p:nvSpPr>
        <p:spPr>
          <a:xfrm>
            <a:off x="2112233" y="2218816"/>
            <a:ext cx="66265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7 4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81DAE73-BB49-4DAB-9F25-3437F20B65D2}"/>
              </a:ext>
            </a:extLst>
          </p:cNvPr>
          <p:cNvSpPr txBox="1"/>
          <p:nvPr/>
        </p:nvSpPr>
        <p:spPr>
          <a:xfrm>
            <a:off x="4674292" y="2583880"/>
            <a:ext cx="96490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5 3 1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BA5317E-940E-4A88-B4DF-2D7C72B14558}"/>
              </a:ext>
            </a:extLst>
          </p:cNvPr>
          <p:cNvSpPr txBox="1"/>
          <p:nvPr/>
        </p:nvSpPr>
        <p:spPr>
          <a:xfrm>
            <a:off x="4271048" y="2583880"/>
            <a:ext cx="36228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E6462F4-4BAE-4C9D-B6A1-6907629AE675}"/>
              </a:ext>
            </a:extLst>
          </p:cNvPr>
          <p:cNvSpPr/>
          <p:nvPr/>
        </p:nvSpPr>
        <p:spPr>
          <a:xfrm>
            <a:off x="4472955" y="25184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457FF283-B664-407B-8498-92BF92292F18}"/>
              </a:ext>
            </a:extLst>
          </p:cNvPr>
          <p:cNvCxnSpPr>
            <a:cxnSpLocks/>
          </p:cNvCxnSpPr>
          <p:nvPr/>
        </p:nvCxnSpPr>
        <p:spPr bwMode="auto">
          <a:xfrm>
            <a:off x="4581991" y="3322927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58C1807-D28B-4344-86D9-F22552A6715C}"/>
              </a:ext>
            </a:extLst>
          </p:cNvPr>
          <p:cNvSpPr txBox="1"/>
          <p:nvPr/>
        </p:nvSpPr>
        <p:spPr>
          <a:xfrm>
            <a:off x="4674977" y="2886451"/>
            <a:ext cx="66265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4 9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5B49572-4904-4D38-B7BF-CF10B3FD1941}"/>
              </a:ext>
            </a:extLst>
          </p:cNvPr>
          <p:cNvSpPr txBox="1"/>
          <p:nvPr/>
        </p:nvSpPr>
        <p:spPr>
          <a:xfrm>
            <a:off x="5256076" y="3803598"/>
            <a:ext cx="37092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79CCB078-6202-47B0-97AC-EEC9A6789AE8}"/>
              </a:ext>
            </a:extLst>
          </p:cNvPr>
          <p:cNvCxnSpPr>
            <a:cxnSpLocks/>
          </p:cNvCxnSpPr>
          <p:nvPr/>
        </p:nvCxnSpPr>
        <p:spPr bwMode="auto">
          <a:xfrm>
            <a:off x="4597188" y="2669187"/>
            <a:ext cx="99322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A5C99E3-718C-403B-984D-2948186DA8E6}"/>
              </a:ext>
            </a:extLst>
          </p:cNvPr>
          <p:cNvSpPr txBox="1"/>
          <p:nvPr/>
        </p:nvSpPr>
        <p:spPr>
          <a:xfrm>
            <a:off x="4972975" y="320703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37DD5AC-0ADF-4249-83AB-0EF33F3D9040}"/>
              </a:ext>
            </a:extLst>
          </p:cNvPr>
          <p:cNvSpPr txBox="1"/>
          <p:nvPr/>
        </p:nvSpPr>
        <p:spPr>
          <a:xfrm>
            <a:off x="4972975" y="3459354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3 5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760EC9B7-5820-4300-BE69-ED2885C2B2B0}"/>
              </a:ext>
            </a:extLst>
          </p:cNvPr>
          <p:cNvCxnSpPr>
            <a:cxnSpLocks/>
          </p:cNvCxnSpPr>
          <p:nvPr/>
        </p:nvCxnSpPr>
        <p:spPr bwMode="auto">
          <a:xfrm>
            <a:off x="4581991" y="3890156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B780F57-C2C1-4DAD-A11F-DCD819872F88}"/>
              </a:ext>
            </a:extLst>
          </p:cNvPr>
          <p:cNvSpPr txBox="1"/>
          <p:nvPr/>
        </p:nvSpPr>
        <p:spPr>
          <a:xfrm>
            <a:off x="4967024" y="2218816"/>
            <a:ext cx="66265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7 5</a:t>
            </a:r>
          </a:p>
        </p:txBody>
      </p:sp>
      <p:pic>
        <p:nvPicPr>
          <p:cNvPr id="150" name="Picture 25">
            <a:extLst>
              <a:ext uri="{FF2B5EF4-FFF2-40B4-BE49-F238E27FC236}">
                <a16:creationId xmlns:a16="http://schemas.microsoft.com/office/drawing/2014/main" id="{43584F66-3D5B-4382-848C-12C3B128B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1009914"/>
            <a:ext cx="340410" cy="34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263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54" y="798881"/>
            <a:ext cx="1704386" cy="4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버튼 클릭 시 나타나는 화면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다음 슬라이드로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색 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클릭하면 파란색 답 텍스트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버튼은 깜박거리는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3527884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" y="804258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AAC255C-BBBC-40E7-8BD7-6CE8D6C2A966}"/>
              </a:ext>
            </a:extLst>
          </p:cNvPr>
          <p:cNvSpPr txBox="1"/>
          <p:nvPr/>
        </p:nvSpPr>
        <p:spPr>
          <a:xfrm>
            <a:off x="395536" y="134838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계산한 곳을 찾아 바르게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08A301EE-9B5E-470F-B5CA-73FF8CE18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458" y="356148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0">
            <a:extLst>
              <a:ext uri="{FF2B5EF4-FFF2-40B4-BE49-F238E27FC236}">
                <a16:creationId xmlns:a16="http://schemas.microsoft.com/office/drawing/2014/main" id="{612E7725-51DB-45A7-98E9-E2D141C8A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75" y="3464579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3FAC84BC-E4E9-4C63-B305-CDF5719BCDBA}"/>
              </a:ext>
            </a:extLst>
          </p:cNvPr>
          <p:cNvSpPr/>
          <p:nvPr/>
        </p:nvSpPr>
        <p:spPr>
          <a:xfrm>
            <a:off x="4508460" y="3724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3">
            <a:extLst>
              <a:ext uri="{FF2B5EF4-FFF2-40B4-BE49-F238E27FC236}">
                <a16:creationId xmlns:a16="http://schemas.microsoft.com/office/drawing/2014/main" id="{A0BFB9F2-25EC-4C50-98F8-7BB77DE4B127}"/>
              </a:ext>
            </a:extLst>
          </p:cNvPr>
          <p:cNvSpPr/>
          <p:nvPr/>
        </p:nvSpPr>
        <p:spPr>
          <a:xfrm>
            <a:off x="4110006" y="2328267"/>
            <a:ext cx="1805138" cy="2565361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3">
            <a:extLst>
              <a:ext uri="{FF2B5EF4-FFF2-40B4-BE49-F238E27FC236}">
                <a16:creationId xmlns:a16="http://schemas.microsoft.com/office/drawing/2014/main" id="{6C204D4E-236A-4CF9-9E2D-87D8E2922EB2}"/>
              </a:ext>
            </a:extLst>
          </p:cNvPr>
          <p:cNvSpPr/>
          <p:nvPr/>
        </p:nvSpPr>
        <p:spPr>
          <a:xfrm>
            <a:off x="1273087" y="2328267"/>
            <a:ext cx="1805138" cy="2565361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7C1517-3D45-4FA7-A23D-54DB90E1D132}"/>
              </a:ext>
            </a:extLst>
          </p:cNvPr>
          <p:cNvSpPr txBox="1"/>
          <p:nvPr/>
        </p:nvSpPr>
        <p:spPr>
          <a:xfrm>
            <a:off x="1819501" y="2924828"/>
            <a:ext cx="96490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4 5 3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19166C0-1DE9-4EB8-9371-23867DDD2CD0}"/>
              </a:ext>
            </a:extLst>
          </p:cNvPr>
          <p:cNvSpPr txBox="1"/>
          <p:nvPr/>
        </p:nvSpPr>
        <p:spPr>
          <a:xfrm>
            <a:off x="1416257" y="2924828"/>
            <a:ext cx="36228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A93EC2-5CB8-4C6C-A881-D528C5C66BF2}"/>
              </a:ext>
            </a:extLst>
          </p:cNvPr>
          <p:cNvSpPr/>
          <p:nvPr/>
        </p:nvSpPr>
        <p:spPr>
          <a:xfrm>
            <a:off x="1618164" y="2859437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5076F0E-8164-47FC-9BA9-3A58428817C0}"/>
              </a:ext>
            </a:extLst>
          </p:cNvPr>
          <p:cNvCxnSpPr>
            <a:cxnSpLocks/>
          </p:cNvCxnSpPr>
          <p:nvPr/>
        </p:nvCxnSpPr>
        <p:spPr bwMode="auto">
          <a:xfrm>
            <a:off x="1727200" y="3663875"/>
            <a:ext cx="98520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E43AD73-FBAD-4C28-8FE4-983F0626403A}"/>
              </a:ext>
            </a:extLst>
          </p:cNvPr>
          <p:cNvSpPr txBox="1"/>
          <p:nvPr/>
        </p:nvSpPr>
        <p:spPr>
          <a:xfrm>
            <a:off x="1820186" y="3227399"/>
            <a:ext cx="66265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6E3C06-8733-40D9-9A7F-59DA394866E3}"/>
              </a:ext>
            </a:extLst>
          </p:cNvPr>
          <p:cNvSpPr txBox="1"/>
          <p:nvPr/>
        </p:nvSpPr>
        <p:spPr>
          <a:xfrm>
            <a:off x="2418903" y="4144546"/>
            <a:ext cx="36045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6BE7B79-84EB-49A2-BCC7-65083B689B07}"/>
              </a:ext>
            </a:extLst>
          </p:cNvPr>
          <p:cNvCxnSpPr>
            <a:cxnSpLocks/>
          </p:cNvCxnSpPr>
          <p:nvPr/>
        </p:nvCxnSpPr>
        <p:spPr bwMode="auto">
          <a:xfrm>
            <a:off x="1742397" y="3010135"/>
            <a:ext cx="99322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47B9100-93A7-408D-9796-295EC064F18C}"/>
              </a:ext>
            </a:extLst>
          </p:cNvPr>
          <p:cNvSpPr txBox="1"/>
          <p:nvPr/>
        </p:nvSpPr>
        <p:spPr>
          <a:xfrm>
            <a:off x="2118184" y="3547985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C8718F-FD23-462D-B2B8-DD0BFC178C39}"/>
              </a:ext>
            </a:extLst>
          </p:cNvPr>
          <p:cNvSpPr txBox="1"/>
          <p:nvPr/>
        </p:nvSpPr>
        <p:spPr>
          <a:xfrm>
            <a:off x="2118184" y="3800302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2 4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AE162325-E657-4F3D-84C1-98F4B9DDE25B}"/>
              </a:ext>
            </a:extLst>
          </p:cNvPr>
          <p:cNvCxnSpPr>
            <a:cxnSpLocks/>
          </p:cNvCxnSpPr>
          <p:nvPr/>
        </p:nvCxnSpPr>
        <p:spPr bwMode="auto">
          <a:xfrm>
            <a:off x="1727200" y="4231104"/>
            <a:ext cx="98520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4222D07-7F1A-499E-A6BD-6DE33240284E}"/>
              </a:ext>
            </a:extLst>
          </p:cNvPr>
          <p:cNvSpPr txBox="1"/>
          <p:nvPr/>
        </p:nvSpPr>
        <p:spPr>
          <a:xfrm>
            <a:off x="2112233" y="2559764"/>
            <a:ext cx="66265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7 4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426946-0B4C-4A5A-A715-A9BBC589D77A}"/>
              </a:ext>
            </a:extLst>
          </p:cNvPr>
          <p:cNvSpPr txBox="1"/>
          <p:nvPr/>
        </p:nvSpPr>
        <p:spPr>
          <a:xfrm>
            <a:off x="4674292" y="2924828"/>
            <a:ext cx="96490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4 5 3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913CA9F-C22F-437A-8661-22AF08DEC294}"/>
              </a:ext>
            </a:extLst>
          </p:cNvPr>
          <p:cNvSpPr txBox="1"/>
          <p:nvPr/>
        </p:nvSpPr>
        <p:spPr>
          <a:xfrm>
            <a:off x="4271048" y="2924828"/>
            <a:ext cx="36228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BC1AD6A-72B2-4FE4-8939-A4E2471A0756}"/>
              </a:ext>
            </a:extLst>
          </p:cNvPr>
          <p:cNvSpPr/>
          <p:nvPr/>
        </p:nvSpPr>
        <p:spPr>
          <a:xfrm>
            <a:off x="4472955" y="2859437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8E12D3F-B582-4683-96D3-E42005B5A19A}"/>
              </a:ext>
            </a:extLst>
          </p:cNvPr>
          <p:cNvCxnSpPr>
            <a:cxnSpLocks/>
          </p:cNvCxnSpPr>
          <p:nvPr/>
        </p:nvCxnSpPr>
        <p:spPr bwMode="auto">
          <a:xfrm>
            <a:off x="4581991" y="3663875"/>
            <a:ext cx="985201" cy="0"/>
          </a:xfrm>
          <a:prstGeom prst="line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2A6736E-CD9C-45F7-9D4D-6AF0BAC207F4}"/>
              </a:ext>
            </a:extLst>
          </p:cNvPr>
          <p:cNvSpPr txBox="1"/>
          <p:nvPr/>
        </p:nvSpPr>
        <p:spPr>
          <a:xfrm>
            <a:off x="4674977" y="3227399"/>
            <a:ext cx="66265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577CC98-E7E1-468C-A271-6148317215BD}"/>
              </a:ext>
            </a:extLst>
          </p:cNvPr>
          <p:cNvSpPr txBox="1"/>
          <p:nvPr/>
        </p:nvSpPr>
        <p:spPr>
          <a:xfrm>
            <a:off x="5256076" y="4144546"/>
            <a:ext cx="37092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39200997-206B-48E2-8041-49DD43A011A1}"/>
              </a:ext>
            </a:extLst>
          </p:cNvPr>
          <p:cNvCxnSpPr>
            <a:cxnSpLocks/>
          </p:cNvCxnSpPr>
          <p:nvPr/>
        </p:nvCxnSpPr>
        <p:spPr bwMode="auto">
          <a:xfrm>
            <a:off x="4597188" y="3010135"/>
            <a:ext cx="99322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AA9058A-886A-4F76-9A38-3B87E975FFFA}"/>
              </a:ext>
            </a:extLst>
          </p:cNvPr>
          <p:cNvSpPr txBox="1"/>
          <p:nvPr/>
        </p:nvSpPr>
        <p:spPr>
          <a:xfrm>
            <a:off x="4972975" y="3547985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EF585F1-0B94-4655-92E8-4A021E91F08C}"/>
              </a:ext>
            </a:extLst>
          </p:cNvPr>
          <p:cNvSpPr txBox="1"/>
          <p:nvPr/>
        </p:nvSpPr>
        <p:spPr>
          <a:xfrm>
            <a:off x="4972975" y="3800302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3 0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E2B51C7-A212-4A7B-A94C-AE3C4188E3BC}"/>
              </a:ext>
            </a:extLst>
          </p:cNvPr>
          <p:cNvCxnSpPr>
            <a:cxnSpLocks/>
          </p:cNvCxnSpPr>
          <p:nvPr/>
        </p:nvCxnSpPr>
        <p:spPr bwMode="auto">
          <a:xfrm>
            <a:off x="4581991" y="4231104"/>
            <a:ext cx="985201" cy="0"/>
          </a:xfrm>
          <a:prstGeom prst="line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CF3897B-9823-4F7D-B834-F0F7B0E3AA77}"/>
              </a:ext>
            </a:extLst>
          </p:cNvPr>
          <p:cNvSpPr txBox="1"/>
          <p:nvPr/>
        </p:nvSpPr>
        <p:spPr>
          <a:xfrm>
            <a:off x="4967024" y="2559764"/>
            <a:ext cx="66265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7 5</a:t>
            </a:r>
          </a:p>
        </p:txBody>
      </p:sp>
      <p:pic>
        <p:nvPicPr>
          <p:cNvPr id="92" name="Picture 25">
            <a:extLst>
              <a:ext uri="{FF2B5EF4-FFF2-40B4-BE49-F238E27FC236}">
                <a16:creationId xmlns:a16="http://schemas.microsoft.com/office/drawing/2014/main" id="{5A5EC920-BEBC-4137-BCBB-72AEFEB50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1350210"/>
            <a:ext cx="340410" cy="34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144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버튼 클릭 시 나타나는 화면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다음 슬라이드로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색 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클릭하면 파란색 답 텍스트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버튼은 깜박거리는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AAC255C-BBBC-40E7-8BD7-6CE8D6C2A966}"/>
              </a:ext>
            </a:extLst>
          </p:cNvPr>
          <p:cNvSpPr txBox="1"/>
          <p:nvPr/>
        </p:nvSpPr>
        <p:spPr>
          <a:xfrm>
            <a:off x="395536" y="134838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계산한 곳을 찾아 바르게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08A301EE-9B5E-470F-B5CA-73FF8CE18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458" y="356148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0">
            <a:extLst>
              <a:ext uri="{FF2B5EF4-FFF2-40B4-BE49-F238E27FC236}">
                <a16:creationId xmlns:a16="http://schemas.microsoft.com/office/drawing/2014/main" id="{612E7725-51DB-45A7-98E9-E2D141C8A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75" y="3464579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3FAC84BC-E4E9-4C63-B305-CDF5719BCDBA}"/>
              </a:ext>
            </a:extLst>
          </p:cNvPr>
          <p:cNvSpPr/>
          <p:nvPr/>
        </p:nvSpPr>
        <p:spPr>
          <a:xfrm>
            <a:off x="4508460" y="3724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3">
            <a:extLst>
              <a:ext uri="{FF2B5EF4-FFF2-40B4-BE49-F238E27FC236}">
                <a16:creationId xmlns:a16="http://schemas.microsoft.com/office/drawing/2014/main" id="{A0BFB9F2-25EC-4C50-98F8-7BB77DE4B127}"/>
              </a:ext>
            </a:extLst>
          </p:cNvPr>
          <p:cNvSpPr/>
          <p:nvPr/>
        </p:nvSpPr>
        <p:spPr>
          <a:xfrm>
            <a:off x="4110006" y="2328267"/>
            <a:ext cx="1805138" cy="2565361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3">
            <a:extLst>
              <a:ext uri="{FF2B5EF4-FFF2-40B4-BE49-F238E27FC236}">
                <a16:creationId xmlns:a16="http://schemas.microsoft.com/office/drawing/2014/main" id="{6C204D4E-236A-4CF9-9E2D-87D8E2922EB2}"/>
              </a:ext>
            </a:extLst>
          </p:cNvPr>
          <p:cNvSpPr/>
          <p:nvPr/>
        </p:nvSpPr>
        <p:spPr>
          <a:xfrm>
            <a:off x="1273087" y="2328267"/>
            <a:ext cx="1805138" cy="2565361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7C1517-3D45-4FA7-A23D-54DB90E1D132}"/>
              </a:ext>
            </a:extLst>
          </p:cNvPr>
          <p:cNvSpPr txBox="1"/>
          <p:nvPr/>
        </p:nvSpPr>
        <p:spPr>
          <a:xfrm>
            <a:off x="1819501" y="2924828"/>
            <a:ext cx="96490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4 2 7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19166C0-1DE9-4EB8-9371-23867DDD2CD0}"/>
              </a:ext>
            </a:extLst>
          </p:cNvPr>
          <p:cNvSpPr txBox="1"/>
          <p:nvPr/>
        </p:nvSpPr>
        <p:spPr>
          <a:xfrm>
            <a:off x="1416257" y="2924828"/>
            <a:ext cx="36228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A93EC2-5CB8-4C6C-A881-D528C5C66BF2}"/>
              </a:ext>
            </a:extLst>
          </p:cNvPr>
          <p:cNvSpPr/>
          <p:nvPr/>
        </p:nvSpPr>
        <p:spPr>
          <a:xfrm>
            <a:off x="1618164" y="2859437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5076F0E-8164-47FC-9BA9-3A58428817C0}"/>
              </a:ext>
            </a:extLst>
          </p:cNvPr>
          <p:cNvCxnSpPr>
            <a:cxnSpLocks/>
          </p:cNvCxnSpPr>
          <p:nvPr/>
        </p:nvCxnSpPr>
        <p:spPr bwMode="auto">
          <a:xfrm>
            <a:off x="1727200" y="3663875"/>
            <a:ext cx="98520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E43AD73-FBAD-4C28-8FE4-983F0626403A}"/>
              </a:ext>
            </a:extLst>
          </p:cNvPr>
          <p:cNvSpPr txBox="1"/>
          <p:nvPr/>
        </p:nvSpPr>
        <p:spPr>
          <a:xfrm>
            <a:off x="1820186" y="3227399"/>
            <a:ext cx="66265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6E3C06-8733-40D9-9A7F-59DA394866E3}"/>
              </a:ext>
            </a:extLst>
          </p:cNvPr>
          <p:cNvSpPr txBox="1"/>
          <p:nvPr/>
        </p:nvSpPr>
        <p:spPr>
          <a:xfrm>
            <a:off x="2121757" y="4144546"/>
            <a:ext cx="66712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>
                <a:latin typeface="맑은 고딕" panose="020B0503020000020004" pitchFamily="50" charset="-127"/>
                <a:ea typeface="맑은 고딕" panose="020B0503020000020004" pitchFamily="50" charset="-127"/>
              </a:rPr>
              <a:t>1 1</a:t>
            </a:r>
            <a:endParaRPr lang="en-US" altLang="ko-KR" sz="1900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6BE7B79-84EB-49A2-BCC7-65083B689B07}"/>
              </a:ext>
            </a:extLst>
          </p:cNvPr>
          <p:cNvCxnSpPr>
            <a:cxnSpLocks/>
          </p:cNvCxnSpPr>
          <p:nvPr/>
        </p:nvCxnSpPr>
        <p:spPr bwMode="auto">
          <a:xfrm>
            <a:off x="1742397" y="3010135"/>
            <a:ext cx="99322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47B9100-93A7-408D-9796-295EC064F18C}"/>
              </a:ext>
            </a:extLst>
          </p:cNvPr>
          <p:cNvSpPr txBox="1"/>
          <p:nvPr/>
        </p:nvSpPr>
        <p:spPr>
          <a:xfrm>
            <a:off x="2118184" y="3547985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C8718F-FD23-462D-B2B8-DD0BFC178C39}"/>
              </a:ext>
            </a:extLst>
          </p:cNvPr>
          <p:cNvSpPr txBox="1"/>
          <p:nvPr/>
        </p:nvSpPr>
        <p:spPr>
          <a:xfrm>
            <a:off x="2118184" y="3800302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>
                <a:latin typeface="맑은 고딕" panose="020B0503020000020004" pitchFamily="50" charset="-127"/>
                <a:ea typeface="맑은 고딕" panose="020B0503020000020004" pitchFamily="50" charset="-127"/>
              </a:rPr>
              <a:t>1 6</a:t>
            </a:r>
            <a:endParaRPr lang="en-US" altLang="ko-KR" sz="1900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AE162325-E657-4F3D-84C1-98F4B9DDE25B}"/>
              </a:ext>
            </a:extLst>
          </p:cNvPr>
          <p:cNvCxnSpPr>
            <a:cxnSpLocks/>
          </p:cNvCxnSpPr>
          <p:nvPr/>
        </p:nvCxnSpPr>
        <p:spPr bwMode="auto">
          <a:xfrm>
            <a:off x="1727200" y="4231104"/>
            <a:ext cx="98520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4222D07-7F1A-499E-A6BD-6DE33240284E}"/>
              </a:ext>
            </a:extLst>
          </p:cNvPr>
          <p:cNvSpPr txBox="1"/>
          <p:nvPr/>
        </p:nvSpPr>
        <p:spPr>
          <a:xfrm>
            <a:off x="2112233" y="2559764"/>
            <a:ext cx="66265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5 2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426946-0B4C-4A5A-A715-A9BBC589D77A}"/>
              </a:ext>
            </a:extLst>
          </p:cNvPr>
          <p:cNvSpPr txBox="1"/>
          <p:nvPr/>
        </p:nvSpPr>
        <p:spPr>
          <a:xfrm>
            <a:off x="4674292" y="2924828"/>
            <a:ext cx="96490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4 2 7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913CA9F-C22F-437A-8661-22AF08DEC294}"/>
              </a:ext>
            </a:extLst>
          </p:cNvPr>
          <p:cNvSpPr txBox="1"/>
          <p:nvPr/>
        </p:nvSpPr>
        <p:spPr>
          <a:xfrm>
            <a:off x="4271048" y="2924828"/>
            <a:ext cx="36228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BC1AD6A-72B2-4FE4-8939-A4E2471A0756}"/>
              </a:ext>
            </a:extLst>
          </p:cNvPr>
          <p:cNvSpPr/>
          <p:nvPr/>
        </p:nvSpPr>
        <p:spPr>
          <a:xfrm>
            <a:off x="4472955" y="2859437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8E12D3F-B582-4683-96D3-E42005B5A19A}"/>
              </a:ext>
            </a:extLst>
          </p:cNvPr>
          <p:cNvCxnSpPr>
            <a:cxnSpLocks/>
          </p:cNvCxnSpPr>
          <p:nvPr/>
        </p:nvCxnSpPr>
        <p:spPr bwMode="auto">
          <a:xfrm>
            <a:off x="4581991" y="3663875"/>
            <a:ext cx="985201" cy="0"/>
          </a:xfrm>
          <a:prstGeom prst="line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2A6736E-CD9C-45F7-9D4D-6AF0BAC207F4}"/>
              </a:ext>
            </a:extLst>
          </p:cNvPr>
          <p:cNvSpPr txBox="1"/>
          <p:nvPr/>
        </p:nvSpPr>
        <p:spPr>
          <a:xfrm>
            <a:off x="4674977" y="3227399"/>
            <a:ext cx="66265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577CC98-E7E1-468C-A271-6148317215BD}"/>
              </a:ext>
            </a:extLst>
          </p:cNvPr>
          <p:cNvSpPr txBox="1"/>
          <p:nvPr/>
        </p:nvSpPr>
        <p:spPr>
          <a:xfrm>
            <a:off x="5256076" y="4144546"/>
            <a:ext cx="37092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39200997-206B-48E2-8041-49DD43A011A1}"/>
              </a:ext>
            </a:extLst>
          </p:cNvPr>
          <p:cNvCxnSpPr>
            <a:cxnSpLocks/>
          </p:cNvCxnSpPr>
          <p:nvPr/>
        </p:nvCxnSpPr>
        <p:spPr bwMode="auto">
          <a:xfrm>
            <a:off x="4597188" y="3010135"/>
            <a:ext cx="99322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AA9058A-886A-4F76-9A38-3B87E975FFFA}"/>
              </a:ext>
            </a:extLst>
          </p:cNvPr>
          <p:cNvSpPr txBox="1"/>
          <p:nvPr/>
        </p:nvSpPr>
        <p:spPr>
          <a:xfrm>
            <a:off x="4972975" y="3547985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EF585F1-0B94-4655-92E8-4A021E91F08C}"/>
              </a:ext>
            </a:extLst>
          </p:cNvPr>
          <p:cNvSpPr txBox="1"/>
          <p:nvPr/>
        </p:nvSpPr>
        <p:spPr>
          <a:xfrm>
            <a:off x="4972975" y="3800302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2 4</a:t>
            </a:r>
            <a:endParaRPr lang="en-US" altLang="ko-KR" sz="1900" b="1" spc="3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E2B51C7-A212-4A7B-A94C-AE3C4188E3BC}"/>
              </a:ext>
            </a:extLst>
          </p:cNvPr>
          <p:cNvCxnSpPr>
            <a:cxnSpLocks/>
          </p:cNvCxnSpPr>
          <p:nvPr/>
        </p:nvCxnSpPr>
        <p:spPr bwMode="auto">
          <a:xfrm>
            <a:off x="4581991" y="4231104"/>
            <a:ext cx="985201" cy="0"/>
          </a:xfrm>
          <a:prstGeom prst="line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CF3897B-9823-4F7D-B834-F0F7B0E3AA77}"/>
              </a:ext>
            </a:extLst>
          </p:cNvPr>
          <p:cNvSpPr txBox="1"/>
          <p:nvPr/>
        </p:nvSpPr>
        <p:spPr>
          <a:xfrm>
            <a:off x="4967024" y="2559764"/>
            <a:ext cx="66265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5 3</a:t>
            </a:r>
          </a:p>
        </p:txBody>
      </p:sp>
      <p:pic>
        <p:nvPicPr>
          <p:cNvPr id="92" name="Picture 25">
            <a:extLst>
              <a:ext uri="{FF2B5EF4-FFF2-40B4-BE49-F238E27FC236}">
                <a16:creationId xmlns:a16="http://schemas.microsoft.com/office/drawing/2014/main" id="{5A5EC920-BEBC-4137-BCBB-72AEFEB50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1350210"/>
            <a:ext cx="340410" cy="34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>
            <a:extLst>
              <a:ext uri="{FF2B5EF4-FFF2-40B4-BE49-F238E27FC236}">
                <a16:creationId xmlns:a16="http://schemas.microsoft.com/office/drawing/2014/main" id="{CEEDFBAA-5F84-492A-88B4-FE9D90C5E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00708"/>
            <a:ext cx="1693633" cy="4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46D05DAA-D3B6-408D-AD51-50A8E473191D}"/>
              </a:ext>
            </a:extLst>
          </p:cNvPr>
          <p:cNvSpPr/>
          <p:nvPr/>
        </p:nvSpPr>
        <p:spPr>
          <a:xfrm>
            <a:off x="124941" y="737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5">
            <a:extLst>
              <a:ext uri="{FF2B5EF4-FFF2-40B4-BE49-F238E27FC236}">
                <a16:creationId xmlns:a16="http://schemas.microsoft.com/office/drawing/2014/main" id="{840EDA0E-E70C-42A7-9E28-1657D3D01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66" y="806084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86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3548" y="1736812"/>
            <a:ext cx="615668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나눗셈이 이루어지는 실생활 상황을 통하여 나눗셈의 의미를 알고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곱셈과 나눗셈의 관계를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48" y="18448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836" y="2714293"/>
            <a:ext cx="615668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나누는 수가 한 자리 수인 나눗셈의 계산 원리를 이해하고 그 계산을 할 수 있으며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나눗셈에서 몫과 나머지의 의미를 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223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658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95536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계산한 곳을 찾아 바르게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8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2350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3196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02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83BE9A02-ACC8-41C4-9189-5EB1E2547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458" y="322053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20">
            <a:extLst>
              <a:ext uri="{FF2B5EF4-FFF2-40B4-BE49-F238E27FC236}">
                <a16:creationId xmlns:a16="http://schemas.microsoft.com/office/drawing/2014/main" id="{D5557AE0-36EA-452A-A6E9-39A2B3372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75" y="3123631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모서리가 둥근 직사각형 3">
            <a:extLst>
              <a:ext uri="{FF2B5EF4-FFF2-40B4-BE49-F238E27FC236}">
                <a16:creationId xmlns:a16="http://schemas.microsoft.com/office/drawing/2014/main" id="{566EAAE1-4523-454D-B28E-878343428EB5}"/>
              </a:ext>
            </a:extLst>
          </p:cNvPr>
          <p:cNvSpPr/>
          <p:nvPr/>
        </p:nvSpPr>
        <p:spPr>
          <a:xfrm>
            <a:off x="4085467" y="1987319"/>
            <a:ext cx="1805138" cy="2565361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3">
            <a:extLst>
              <a:ext uri="{FF2B5EF4-FFF2-40B4-BE49-F238E27FC236}">
                <a16:creationId xmlns:a16="http://schemas.microsoft.com/office/drawing/2014/main" id="{0184E37B-9385-4546-8044-0E57771AFC35}"/>
              </a:ext>
            </a:extLst>
          </p:cNvPr>
          <p:cNvSpPr/>
          <p:nvPr/>
        </p:nvSpPr>
        <p:spPr>
          <a:xfrm>
            <a:off x="1273087" y="1987319"/>
            <a:ext cx="1805138" cy="2565361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48E8E85-A3DB-42BC-B2B1-C2A6413991B5}"/>
              </a:ext>
            </a:extLst>
          </p:cNvPr>
          <p:cNvSpPr txBox="1"/>
          <p:nvPr/>
        </p:nvSpPr>
        <p:spPr>
          <a:xfrm>
            <a:off x="1819501" y="2583880"/>
            <a:ext cx="96490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5 3 1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4D939A6-81E3-472D-98BE-53CA223FEFA4}"/>
              </a:ext>
            </a:extLst>
          </p:cNvPr>
          <p:cNvSpPr txBox="1"/>
          <p:nvPr/>
        </p:nvSpPr>
        <p:spPr>
          <a:xfrm>
            <a:off x="1416257" y="2583880"/>
            <a:ext cx="36228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447FEBD-D2EB-43C1-8CEF-E9846AC7E6D8}"/>
              </a:ext>
            </a:extLst>
          </p:cNvPr>
          <p:cNvSpPr/>
          <p:nvPr/>
        </p:nvSpPr>
        <p:spPr>
          <a:xfrm>
            <a:off x="1618164" y="25184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9D7A832D-9EEF-4124-A99B-2060DD9E7BAD}"/>
              </a:ext>
            </a:extLst>
          </p:cNvPr>
          <p:cNvCxnSpPr>
            <a:cxnSpLocks/>
          </p:cNvCxnSpPr>
          <p:nvPr/>
        </p:nvCxnSpPr>
        <p:spPr bwMode="auto">
          <a:xfrm>
            <a:off x="1727200" y="3322927"/>
            <a:ext cx="98520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A931D47-219C-49ED-9CCF-7AC24E53B437}"/>
              </a:ext>
            </a:extLst>
          </p:cNvPr>
          <p:cNvSpPr txBox="1"/>
          <p:nvPr/>
        </p:nvSpPr>
        <p:spPr>
          <a:xfrm>
            <a:off x="1820186" y="2886451"/>
            <a:ext cx="66265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4 9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B85E495-0920-4575-A062-D15AB4124605}"/>
              </a:ext>
            </a:extLst>
          </p:cNvPr>
          <p:cNvSpPr txBox="1"/>
          <p:nvPr/>
        </p:nvSpPr>
        <p:spPr>
          <a:xfrm>
            <a:off x="2119376" y="3803598"/>
            <a:ext cx="65283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1 3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B4C0360C-88C7-4CF9-83CE-2408E42CBB28}"/>
              </a:ext>
            </a:extLst>
          </p:cNvPr>
          <p:cNvCxnSpPr>
            <a:cxnSpLocks/>
          </p:cNvCxnSpPr>
          <p:nvPr/>
        </p:nvCxnSpPr>
        <p:spPr bwMode="auto">
          <a:xfrm>
            <a:off x="1742397" y="2669187"/>
            <a:ext cx="99322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3FE095F-1120-4C13-9805-3240C3DBB02C}"/>
              </a:ext>
            </a:extLst>
          </p:cNvPr>
          <p:cNvSpPr txBox="1"/>
          <p:nvPr/>
        </p:nvSpPr>
        <p:spPr>
          <a:xfrm>
            <a:off x="2118184" y="320703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14704A4-50E0-4BC8-988C-B51AF099E5D9}"/>
              </a:ext>
            </a:extLst>
          </p:cNvPr>
          <p:cNvSpPr txBox="1"/>
          <p:nvPr/>
        </p:nvSpPr>
        <p:spPr>
          <a:xfrm>
            <a:off x="2118184" y="3459354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2 8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3C85EB85-2ED7-43F5-B926-D2482BB95792}"/>
              </a:ext>
            </a:extLst>
          </p:cNvPr>
          <p:cNvCxnSpPr>
            <a:cxnSpLocks/>
          </p:cNvCxnSpPr>
          <p:nvPr/>
        </p:nvCxnSpPr>
        <p:spPr bwMode="auto">
          <a:xfrm>
            <a:off x="1727200" y="3890156"/>
            <a:ext cx="98520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CCD41FC-0970-4837-8166-E74BD9177071}"/>
              </a:ext>
            </a:extLst>
          </p:cNvPr>
          <p:cNvSpPr txBox="1"/>
          <p:nvPr/>
        </p:nvSpPr>
        <p:spPr>
          <a:xfrm>
            <a:off x="2112233" y="2218816"/>
            <a:ext cx="66265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7 4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81DAE73-BB49-4DAB-9F25-3437F20B65D2}"/>
              </a:ext>
            </a:extLst>
          </p:cNvPr>
          <p:cNvSpPr txBox="1"/>
          <p:nvPr/>
        </p:nvSpPr>
        <p:spPr>
          <a:xfrm>
            <a:off x="4674292" y="2583880"/>
            <a:ext cx="96490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5 3 1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BA5317E-940E-4A88-B4DF-2D7C72B14558}"/>
              </a:ext>
            </a:extLst>
          </p:cNvPr>
          <p:cNvSpPr txBox="1"/>
          <p:nvPr/>
        </p:nvSpPr>
        <p:spPr>
          <a:xfrm>
            <a:off x="4271048" y="2583880"/>
            <a:ext cx="36228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E6462F4-4BAE-4C9D-B6A1-6907629AE675}"/>
              </a:ext>
            </a:extLst>
          </p:cNvPr>
          <p:cNvSpPr/>
          <p:nvPr/>
        </p:nvSpPr>
        <p:spPr>
          <a:xfrm>
            <a:off x="4472955" y="25184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457FF283-B664-407B-8498-92BF92292F18}"/>
              </a:ext>
            </a:extLst>
          </p:cNvPr>
          <p:cNvCxnSpPr>
            <a:cxnSpLocks/>
          </p:cNvCxnSpPr>
          <p:nvPr/>
        </p:nvCxnSpPr>
        <p:spPr bwMode="auto">
          <a:xfrm>
            <a:off x="4581991" y="3322927"/>
            <a:ext cx="985201" cy="0"/>
          </a:xfrm>
          <a:prstGeom prst="line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58C1807-D28B-4344-86D9-F22552A6715C}"/>
              </a:ext>
            </a:extLst>
          </p:cNvPr>
          <p:cNvSpPr txBox="1"/>
          <p:nvPr/>
        </p:nvSpPr>
        <p:spPr>
          <a:xfrm>
            <a:off x="4674977" y="2886451"/>
            <a:ext cx="66265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4 9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5B49572-4904-4D38-B7BF-CF10B3FD1941}"/>
              </a:ext>
            </a:extLst>
          </p:cNvPr>
          <p:cNvSpPr txBox="1"/>
          <p:nvPr/>
        </p:nvSpPr>
        <p:spPr>
          <a:xfrm>
            <a:off x="5256076" y="3803598"/>
            <a:ext cx="37092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79CCB078-6202-47B0-97AC-EEC9A6789AE8}"/>
              </a:ext>
            </a:extLst>
          </p:cNvPr>
          <p:cNvCxnSpPr>
            <a:cxnSpLocks/>
          </p:cNvCxnSpPr>
          <p:nvPr/>
        </p:nvCxnSpPr>
        <p:spPr bwMode="auto">
          <a:xfrm>
            <a:off x="4597188" y="2669187"/>
            <a:ext cx="99322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A5C99E3-718C-403B-984D-2948186DA8E6}"/>
              </a:ext>
            </a:extLst>
          </p:cNvPr>
          <p:cNvSpPr txBox="1"/>
          <p:nvPr/>
        </p:nvSpPr>
        <p:spPr>
          <a:xfrm>
            <a:off x="4972975" y="320703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37DD5AC-0ADF-4249-83AB-0EF33F3D9040}"/>
              </a:ext>
            </a:extLst>
          </p:cNvPr>
          <p:cNvSpPr txBox="1"/>
          <p:nvPr/>
        </p:nvSpPr>
        <p:spPr>
          <a:xfrm>
            <a:off x="4972975" y="3459354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3 5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760EC9B7-5820-4300-BE69-ED2885C2B2B0}"/>
              </a:ext>
            </a:extLst>
          </p:cNvPr>
          <p:cNvCxnSpPr>
            <a:cxnSpLocks/>
          </p:cNvCxnSpPr>
          <p:nvPr/>
        </p:nvCxnSpPr>
        <p:spPr bwMode="auto">
          <a:xfrm>
            <a:off x="4581991" y="3890156"/>
            <a:ext cx="985201" cy="0"/>
          </a:xfrm>
          <a:prstGeom prst="line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B780F57-C2C1-4DAD-A11F-DCD819872F88}"/>
              </a:ext>
            </a:extLst>
          </p:cNvPr>
          <p:cNvSpPr txBox="1"/>
          <p:nvPr/>
        </p:nvSpPr>
        <p:spPr>
          <a:xfrm>
            <a:off x="4967024" y="2218816"/>
            <a:ext cx="66265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7 5</a:t>
            </a:r>
          </a:p>
        </p:txBody>
      </p:sp>
      <p:pic>
        <p:nvPicPr>
          <p:cNvPr id="150" name="Picture 25">
            <a:extLst>
              <a:ext uri="{FF2B5EF4-FFF2-40B4-BE49-F238E27FC236}">
                <a16:creationId xmlns:a16="http://schemas.microsoft.com/office/drawing/2014/main" id="{43584F66-3D5B-4382-848C-12C3B128B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1009914"/>
            <a:ext cx="340410" cy="34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8131F8B-B31C-4679-8B21-85A20ED1DBFD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FCFCCE5-E0FA-40A4-A6A3-7D241E083738}"/>
              </a:ext>
            </a:extLst>
          </p:cNvPr>
          <p:cNvGrpSpPr/>
          <p:nvPr/>
        </p:nvGrpSpPr>
        <p:grpSpPr>
          <a:xfrm>
            <a:off x="248426" y="3896412"/>
            <a:ext cx="6552728" cy="1336143"/>
            <a:chOff x="207826" y="3897715"/>
            <a:chExt cx="6552728" cy="133614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59D264F-5F13-46E1-9B27-261F11FA409A}"/>
                </a:ext>
              </a:extLst>
            </p:cNvPr>
            <p:cNvSpPr/>
            <p:nvPr/>
          </p:nvSpPr>
          <p:spPr>
            <a:xfrm>
              <a:off x="207826" y="4068880"/>
              <a:ext cx="6552728" cy="9769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29">
              <a:extLst>
                <a:ext uri="{FF2B5EF4-FFF2-40B4-BE49-F238E27FC236}">
                  <a16:creationId xmlns:a16="http://schemas.microsoft.com/office/drawing/2014/main" id="{97CFD80E-F38D-402F-A7BB-EEB19F8F164C}"/>
                </a:ext>
              </a:extLst>
            </p:cNvPr>
            <p:cNvSpPr/>
            <p:nvPr/>
          </p:nvSpPr>
          <p:spPr>
            <a:xfrm>
              <a:off x="394223" y="389771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id="{BA988B59-0282-465A-ABA0-05614931A8F9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A747CD0-D057-4FF3-89F3-3B7B24F095EF}"/>
              </a:ext>
            </a:extLst>
          </p:cNvPr>
          <p:cNvSpPr txBox="1"/>
          <p:nvPr/>
        </p:nvSpPr>
        <p:spPr>
          <a:xfrm>
            <a:off x="434824" y="4220476"/>
            <a:ext cx="6366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주어진 나눗셈의 나머지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은 나누는 수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보다 크므로 더 나눌 수 있습니다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600" dirty="0">
                <a:latin typeface="+mn-ea"/>
                <a:ea typeface="+mn-ea"/>
              </a:rPr>
              <a:t>바르게 계산하면 </a:t>
            </a:r>
            <a:r>
              <a:rPr lang="en-US" altLang="ko-KR" sz="1600" dirty="0">
                <a:latin typeface="+mn-ea"/>
                <a:ea typeface="+mn-ea"/>
              </a:rPr>
              <a:t>531÷7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latin typeface="+mn-ea"/>
                <a:ea typeface="+mn-ea"/>
              </a:rPr>
              <a:t>75   6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56A83CD-05B1-4ACB-A8F0-FBA8CA249F54}"/>
              </a:ext>
            </a:extLst>
          </p:cNvPr>
          <p:cNvSpPr/>
          <p:nvPr/>
        </p:nvSpPr>
        <p:spPr>
          <a:xfrm>
            <a:off x="3049723" y="4636152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0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65312" y="894492"/>
            <a:ext cx="6918956" cy="8025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34824" y="1007440"/>
            <a:ext cx="64896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감 </a:t>
            </a:r>
            <a:r>
              <a:rPr kumimoji="1" lang="en-US" altLang="ko-KR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237</a:t>
            </a:r>
            <a:r>
              <a:rPr kumimoji="1" lang="ko-KR" altLang="en-US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개를 상자 한 개에 </a:t>
            </a:r>
            <a:r>
              <a:rPr kumimoji="1" lang="en-US" altLang="ko-KR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</a:t>
            </a:r>
            <a:r>
              <a:rPr kumimoji="1" lang="ko-KR" altLang="en-US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개씩 나누어 담으려고 </a:t>
            </a:r>
            <a:r>
              <a:rPr kumimoji="1" lang="ko-KR" altLang="en-US" sz="1900" b="0" i="0" u="none" strike="noStrike" kern="1200" cap="none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합니다</a:t>
            </a:r>
            <a:r>
              <a:rPr lang="en-US" altLang="ko-KR" sz="1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900" b="0" i="0" u="none" strike="noStrike" kern="1200" cap="none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상자는 </a:t>
            </a:r>
            <a:r>
              <a:rPr kumimoji="1" lang="ko-KR" altLang="en-US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몇 개 필요하고</a:t>
            </a:r>
            <a:r>
              <a:rPr kumimoji="1" lang="en-US" altLang="ko-KR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감은</a:t>
            </a:r>
            <a:r>
              <a:rPr kumimoji="1" lang="en-US" altLang="ko-KR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몇 </a:t>
            </a:r>
            <a:r>
              <a:rPr kumimoji="1" lang="ko-KR" altLang="en-US" sz="1900" b="0" i="0" u="none" strike="noStrike" kern="1200" cap="none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 </a:t>
            </a:r>
            <a:r>
              <a:rPr kumimoji="1" lang="ko-KR" altLang="en-US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남을까요</a:t>
            </a:r>
            <a:r>
              <a:rPr kumimoji="1" lang="en-US" altLang="ko-KR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?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suh_p_0302_02_0011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_208_1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3-2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11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풀어 보고 확인하고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나눗셈</a:t>
            </a: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4168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풀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팝업창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다음 슬라이드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풀이 확인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팝업창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(#1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풀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팝업창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다음 슬라이드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답 칸 클릭하면 답 나타남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확인 버튼은 정답 가리기로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토글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6021226" y="501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004048" y="501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12AECA-1D6F-4CD9-AD25-A3C0C8A09805}"/>
              </a:ext>
            </a:extLst>
          </p:cNvPr>
          <p:cNvSpPr txBox="1"/>
          <p:nvPr/>
        </p:nvSpPr>
        <p:spPr>
          <a:xfrm>
            <a:off x="870160" y="2972271"/>
            <a:ext cx="53092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상자는         개 필요하고</a:t>
            </a: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 </a:t>
            </a:r>
            <a:r>
              <a:rPr kumimoji="1" lang="ko-KR" altLang="en-US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감은</a:t>
            </a: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 </a:t>
            </a:r>
            <a:r>
              <a:rPr kumimoji="1" lang="ko-KR" altLang="en-US" sz="19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 </a:t>
            </a:r>
            <a:r>
              <a:rPr kumimoji="1" lang="ko-KR" altLang="en-US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남습니다</a:t>
            </a: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799D84-16C5-455A-BD33-C2F20CFF91A8}"/>
              </a:ext>
            </a:extLst>
          </p:cNvPr>
          <p:cNvSpPr txBox="1"/>
          <p:nvPr/>
        </p:nvSpPr>
        <p:spPr>
          <a:xfrm>
            <a:off x="1726189" y="2965562"/>
            <a:ext cx="46967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29</a:t>
            </a:r>
            <a:endParaRPr kumimoji="1" lang="ko-KR" altLang="en-US" sz="19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id="{05D2D236-347A-4734-91CE-21EFC9CFA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62" y="27843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5C9087C1-D75D-4186-BE80-82278D85E592}"/>
              </a:ext>
            </a:extLst>
          </p:cNvPr>
          <p:cNvSpPr txBox="1"/>
          <p:nvPr/>
        </p:nvSpPr>
        <p:spPr>
          <a:xfrm>
            <a:off x="4075895" y="2968737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1" lang="ko-KR" altLang="en-US" sz="19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id="{B33B4D0A-897F-47D3-BFFD-866811EFC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868" y="27875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6">
            <a:extLst>
              <a:ext uri="{FF2B5EF4-FFF2-40B4-BE49-F238E27FC236}">
                <a16:creationId xmlns:a16="http://schemas.microsoft.com/office/drawing/2014/main" id="{5FE3DB1F-1E8C-4A25-8D2A-96EA1EBC0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19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898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54" y="798881"/>
            <a:ext cx="1704386" cy="4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3-2	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11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풀어 보고 확인하고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&lt;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 번 더 버튼 클릭 시 나타나는 화면 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– 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 번 더 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버튼 클릭하면 다음 슬라이드로 이동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버튼 색 서로 바뀜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활동지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다운로드 버튼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다운로드 되는 파일은 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(3-2-2)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풀어보고확인하고한번더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_1.hwp</a:t>
            </a:r>
          </a:p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답 칸 클릭하면 답 나타남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확인 버튼은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가리기로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토글됨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3527884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나눗셈</a:t>
            </a: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" y="804258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0" name="Picture 6">
            <a:extLst>
              <a:ext uri="{FF2B5EF4-FFF2-40B4-BE49-F238E27FC236}">
                <a16:creationId xmlns:a16="http://schemas.microsoft.com/office/drawing/2014/main" id="{B0633484-7817-4D15-A694-6AFD9B546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E4A2A52F-7ED9-46CF-8E73-7E7E52E86979}"/>
              </a:ext>
            </a:extLst>
          </p:cNvPr>
          <p:cNvSpPr/>
          <p:nvPr/>
        </p:nvSpPr>
        <p:spPr>
          <a:xfrm>
            <a:off x="5784315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5" name="Picture 26">
            <a:extLst>
              <a:ext uri="{FF2B5EF4-FFF2-40B4-BE49-F238E27FC236}">
                <a16:creationId xmlns:a16="http://schemas.microsoft.com/office/drawing/2014/main" id="{2C764B35-9259-4908-9B59-B3B8B7121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385079"/>
            <a:ext cx="331199" cy="319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E9149B1-F6ED-4C94-A4C5-38D531CAB38D}"/>
              </a:ext>
            </a:extLst>
          </p:cNvPr>
          <p:cNvSpPr txBox="1"/>
          <p:nvPr/>
        </p:nvSpPr>
        <p:spPr>
          <a:xfrm>
            <a:off x="434823" y="135615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사과 </a:t>
            </a:r>
            <a:r>
              <a:rPr kumimoji="1" lang="en-US" altLang="ko-KR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428</a:t>
            </a:r>
            <a:r>
              <a:rPr kumimoji="1" lang="ko-KR" altLang="en-US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개를 </a:t>
            </a:r>
            <a:r>
              <a:rPr lang="ko-KR" altLang="en-US" sz="1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상자</a:t>
            </a:r>
            <a:r>
              <a:rPr kumimoji="1" lang="ko-KR" altLang="en-US" sz="1900" b="0" i="0" u="none" strike="noStrike" kern="1200" cap="none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 개에 </a:t>
            </a:r>
            <a:r>
              <a:rPr kumimoji="1" lang="en-US" altLang="ko-KR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</a:t>
            </a:r>
            <a:r>
              <a:rPr kumimoji="1" lang="ko-KR" altLang="en-US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개씩 나누어 담으려고 합니다</a:t>
            </a:r>
            <a:r>
              <a:rPr kumimoji="1" lang="en-US" altLang="ko-KR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900" noProof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상자</a:t>
            </a:r>
            <a:r>
              <a:rPr kumimoji="1" lang="ko-KR" altLang="en-US" sz="1900" b="0" i="0" u="none" strike="noStrike" kern="1200" cap="none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는 </a:t>
            </a:r>
            <a:r>
              <a:rPr kumimoji="1" lang="ko-KR" altLang="en-US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몇 개 필요하고</a:t>
            </a:r>
            <a:r>
              <a:rPr kumimoji="1" lang="en-US" altLang="ko-KR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사과는</a:t>
            </a:r>
            <a:r>
              <a:rPr kumimoji="1" lang="en-US" altLang="ko-KR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몇 </a:t>
            </a:r>
            <a:r>
              <a:rPr kumimoji="1" lang="ko-KR" altLang="en-US" sz="1900" b="0" i="0" u="none" strike="noStrike" kern="1200" cap="none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 </a:t>
            </a:r>
            <a:r>
              <a:rPr kumimoji="1" lang="ko-KR" altLang="en-US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남을까요</a:t>
            </a:r>
            <a:r>
              <a:rPr kumimoji="1" lang="en-US" altLang="ko-KR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E3894A-E0A9-4555-8C59-785A1A54E4A3}"/>
              </a:ext>
            </a:extLst>
          </p:cNvPr>
          <p:cNvSpPr txBox="1"/>
          <p:nvPr/>
        </p:nvSpPr>
        <p:spPr>
          <a:xfrm>
            <a:off x="990932" y="3152291"/>
            <a:ext cx="53092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900" spc="-150" noProof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상자</a:t>
            </a:r>
            <a:r>
              <a:rPr kumimoji="1" lang="ko-KR" altLang="en-US" sz="19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는         </a:t>
            </a:r>
            <a:r>
              <a:rPr kumimoji="1" lang="ko-KR" altLang="en-US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 필요하고</a:t>
            </a: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 </a:t>
            </a:r>
            <a:r>
              <a:rPr kumimoji="1" lang="ko-KR" altLang="en-US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사과는</a:t>
            </a: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 </a:t>
            </a:r>
            <a:r>
              <a:rPr kumimoji="1" lang="ko-KR" altLang="en-US" sz="19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 </a:t>
            </a:r>
            <a:r>
              <a:rPr kumimoji="1" lang="ko-KR" altLang="en-US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남습니다</a:t>
            </a: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5B3973-BCE1-4D10-8D26-CC66BB8D8697}"/>
              </a:ext>
            </a:extLst>
          </p:cNvPr>
          <p:cNvSpPr txBox="1"/>
          <p:nvPr/>
        </p:nvSpPr>
        <p:spPr>
          <a:xfrm>
            <a:off x="1846961" y="3145582"/>
            <a:ext cx="46967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61</a:t>
            </a:r>
            <a:endParaRPr kumimoji="1" lang="ko-KR" altLang="en-US" sz="19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09E973B-1624-47B8-A592-6CB0BA01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934" y="29643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AA1669E-5671-4232-BF95-A92EA9C1AC7B}"/>
              </a:ext>
            </a:extLst>
          </p:cNvPr>
          <p:cNvSpPr txBox="1"/>
          <p:nvPr/>
        </p:nvSpPr>
        <p:spPr>
          <a:xfrm>
            <a:off x="4420150" y="3148757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1" lang="ko-KR" altLang="en-US" sz="19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id="{A19F466D-E01B-4CA5-B003-50502FDBE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123" y="29675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549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00708"/>
            <a:ext cx="1693633" cy="4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3-2	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11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풀어 보고 확인하고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&lt;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 번 더 버튼 클릭 시 나타나는 화면 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– 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 번 더 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버튼 클릭하면 이전 슬라이드로 이동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버튼 색 서로 바뀜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활동지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다운로드 버튼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다운로드 되는 파일은 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(3-2-2)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풀어보고확인하고한번더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_</a:t>
            </a: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2.hwp</a:t>
            </a:r>
          </a:p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답 칸 클릭하면 답 나타남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확인 버튼은 정답 가리기로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토글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124941" y="737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나눗셈</a:t>
            </a:r>
          </a:p>
        </p:txBody>
      </p:sp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66" y="806084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">
            <a:extLst>
              <a:ext uri="{FF2B5EF4-FFF2-40B4-BE49-F238E27FC236}">
                <a16:creationId xmlns:a16="http://schemas.microsoft.com/office/drawing/2014/main" id="{10AEAF71-9743-4061-8678-7E91A5795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1F2F987-4B00-4A00-AE51-C65586E1BEDF}"/>
              </a:ext>
            </a:extLst>
          </p:cNvPr>
          <p:cNvSpPr/>
          <p:nvPr/>
        </p:nvSpPr>
        <p:spPr>
          <a:xfrm>
            <a:off x="6317616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3E65CE-895E-4362-A96F-F5A606A1F8BF}"/>
              </a:ext>
            </a:extLst>
          </p:cNvPr>
          <p:cNvSpPr txBox="1"/>
          <p:nvPr/>
        </p:nvSpPr>
        <p:spPr>
          <a:xfrm>
            <a:off x="434823" y="135615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사과 </a:t>
            </a:r>
            <a:r>
              <a:rPr kumimoji="1" lang="en-US" altLang="ko-KR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334</a:t>
            </a:r>
            <a:r>
              <a:rPr kumimoji="1" lang="ko-KR" altLang="en-US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개를 봉지 한 개에 </a:t>
            </a:r>
            <a:r>
              <a:rPr kumimoji="1" lang="en-US" altLang="ko-KR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</a:t>
            </a:r>
            <a:r>
              <a:rPr kumimoji="1" lang="ko-KR" altLang="en-US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개씩 나누어 담으려고 합니다</a:t>
            </a:r>
            <a:r>
              <a:rPr kumimoji="1" lang="en-US" altLang="ko-KR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봉지는 몇 개 필요하고</a:t>
            </a:r>
            <a:r>
              <a:rPr kumimoji="1" lang="en-US" altLang="ko-KR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사과는</a:t>
            </a:r>
            <a:r>
              <a:rPr kumimoji="1" lang="en-US" altLang="ko-KR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몇 </a:t>
            </a:r>
            <a:r>
              <a:rPr kumimoji="1" lang="ko-KR" altLang="en-US" sz="1900" b="0" i="0" u="none" strike="noStrike" kern="1200" cap="none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 </a:t>
            </a:r>
            <a:r>
              <a:rPr kumimoji="1" lang="ko-KR" altLang="en-US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남을까요</a:t>
            </a:r>
            <a:r>
              <a:rPr kumimoji="1" lang="en-US" altLang="ko-KR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53A5B1-6846-4665-A557-8E5D8063C29F}"/>
              </a:ext>
            </a:extLst>
          </p:cNvPr>
          <p:cNvSpPr txBox="1"/>
          <p:nvPr/>
        </p:nvSpPr>
        <p:spPr>
          <a:xfrm>
            <a:off x="990932" y="3152291"/>
            <a:ext cx="53092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봉지는         개 필요하고</a:t>
            </a: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 </a:t>
            </a:r>
            <a:r>
              <a:rPr kumimoji="1" lang="ko-KR" altLang="en-US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사과는</a:t>
            </a: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 </a:t>
            </a:r>
            <a:r>
              <a:rPr kumimoji="1" lang="ko-KR" altLang="en-US" sz="19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 </a:t>
            </a:r>
            <a:r>
              <a:rPr kumimoji="1" lang="ko-KR" altLang="en-US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남습니다</a:t>
            </a: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889079-7238-49CB-962D-34DF7B6183A3}"/>
              </a:ext>
            </a:extLst>
          </p:cNvPr>
          <p:cNvSpPr txBox="1"/>
          <p:nvPr/>
        </p:nvSpPr>
        <p:spPr>
          <a:xfrm>
            <a:off x="1846961" y="3145582"/>
            <a:ext cx="46967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41</a:t>
            </a:r>
            <a:endParaRPr kumimoji="1" lang="ko-KR" altLang="en-US" sz="19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94EC1BB4-F4CF-438F-BF10-3B609E2D8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934" y="29643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56F2A3-5E59-434B-8B28-FB6E5C2AD6F5}"/>
              </a:ext>
            </a:extLst>
          </p:cNvPr>
          <p:cNvSpPr txBox="1"/>
          <p:nvPr/>
        </p:nvSpPr>
        <p:spPr>
          <a:xfrm>
            <a:off x="4420150" y="3148757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1" lang="ko-KR" altLang="en-US" sz="19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351DA31A-40A9-457E-81D3-FA30F0EE3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123" y="29675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6">
            <a:extLst>
              <a:ext uri="{FF2B5EF4-FFF2-40B4-BE49-F238E27FC236}">
                <a16:creationId xmlns:a16="http://schemas.microsoft.com/office/drawing/2014/main" id="{A482EEB6-7071-45AA-AFF9-C10C5164D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385079"/>
            <a:ext cx="331199" cy="319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255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A312AECA-1D6F-4CD9-AD25-A3C0C8A09805}"/>
              </a:ext>
            </a:extLst>
          </p:cNvPr>
          <p:cNvSpPr txBox="1"/>
          <p:nvPr/>
        </p:nvSpPr>
        <p:spPr>
          <a:xfrm>
            <a:off x="870160" y="2972271"/>
            <a:ext cx="53092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상자는         개 필요하고</a:t>
            </a: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 </a:t>
            </a:r>
            <a:r>
              <a:rPr kumimoji="1" lang="ko-KR" altLang="en-US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감은</a:t>
            </a: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 </a:t>
            </a:r>
            <a:r>
              <a:rPr kumimoji="1" lang="ko-KR" altLang="en-US" sz="19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 </a:t>
            </a:r>
            <a:r>
              <a:rPr kumimoji="1" lang="ko-KR" altLang="en-US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남습니다</a:t>
            </a: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799D84-16C5-455A-BD33-C2F20CFF91A8}"/>
              </a:ext>
            </a:extLst>
          </p:cNvPr>
          <p:cNvSpPr txBox="1"/>
          <p:nvPr/>
        </p:nvSpPr>
        <p:spPr>
          <a:xfrm>
            <a:off x="1726189" y="2965562"/>
            <a:ext cx="46967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29</a:t>
            </a:r>
            <a:endParaRPr kumimoji="1" lang="ko-KR" altLang="en-US" sz="19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id="{05D2D236-347A-4734-91CE-21EFC9CFA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62" y="27843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C9087C1-D75D-4186-BE80-82278D85E592}"/>
              </a:ext>
            </a:extLst>
          </p:cNvPr>
          <p:cNvSpPr txBox="1"/>
          <p:nvPr/>
        </p:nvSpPr>
        <p:spPr>
          <a:xfrm>
            <a:off x="4075895" y="2968737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1" lang="ko-KR" altLang="en-US" sz="19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B33B4D0A-897F-47D3-BFFD-866811EFC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868" y="27875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3-2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11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풀어 보고 확인하고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나눗셈</a:t>
            </a: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4168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D5CA6DA7-7324-470F-B669-701B32FCC275}"/>
              </a:ext>
            </a:extLst>
          </p:cNvPr>
          <p:cNvGrpSpPr/>
          <p:nvPr/>
        </p:nvGrpSpPr>
        <p:grpSpPr>
          <a:xfrm>
            <a:off x="248426" y="3068960"/>
            <a:ext cx="6552728" cy="2163595"/>
            <a:chOff x="207826" y="3070263"/>
            <a:chExt cx="6552728" cy="216359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FB946A0-EAE0-438D-836D-4BEC4B1F32CF}"/>
                </a:ext>
              </a:extLst>
            </p:cNvPr>
            <p:cNvSpPr/>
            <p:nvPr/>
          </p:nvSpPr>
          <p:spPr>
            <a:xfrm>
              <a:off x="207826" y="3244308"/>
              <a:ext cx="6552728" cy="18015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모서리가 둥근 직사각형 29">
              <a:extLst>
                <a:ext uri="{FF2B5EF4-FFF2-40B4-BE49-F238E27FC236}">
                  <a16:creationId xmlns:a16="http://schemas.microsoft.com/office/drawing/2014/main" id="{CB093A65-66AD-4AC0-9598-900EDC2817CE}"/>
                </a:ext>
              </a:extLst>
            </p:cNvPr>
            <p:cNvSpPr/>
            <p:nvPr/>
          </p:nvSpPr>
          <p:spPr>
            <a:xfrm>
              <a:off x="394223" y="307026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풀이</a:t>
              </a:r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21D11A65-1CA7-487F-BE59-8104AD028E36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B23A7A2-7732-47BC-9B5D-09121BA80D6B}"/>
              </a:ext>
            </a:extLst>
          </p:cNvPr>
          <p:cNvSpPr txBox="1"/>
          <p:nvPr/>
        </p:nvSpPr>
        <p:spPr>
          <a:xfrm>
            <a:off x="434824" y="3580894"/>
            <a:ext cx="49391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감을 상자 한 개에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개씩 나누어 담으므로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237÷8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＝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29   5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입니다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따라서 상자는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29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필요하고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감은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 남습니다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6E4314-A575-48CB-BA9B-65C698935596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&lt; 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풀이 확인 클릭 시 나타나는 화면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&gt;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B0BB917-C259-40B9-A90F-B672F6AF28FF}"/>
              </a:ext>
            </a:extLst>
          </p:cNvPr>
          <p:cNvSpPr/>
          <p:nvPr/>
        </p:nvSpPr>
        <p:spPr>
          <a:xfrm>
            <a:off x="1487686" y="3765409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…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7B10B23-F7E8-44CE-B602-476CDD8FC3C8}"/>
              </a:ext>
            </a:extLst>
          </p:cNvPr>
          <p:cNvSpPr/>
          <p:nvPr/>
        </p:nvSpPr>
        <p:spPr>
          <a:xfrm>
            <a:off x="65312" y="894492"/>
            <a:ext cx="6918956" cy="8025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304B09-9EFC-4CB7-A533-6317B25140B3}"/>
              </a:ext>
            </a:extLst>
          </p:cNvPr>
          <p:cNvSpPr txBox="1"/>
          <p:nvPr/>
        </p:nvSpPr>
        <p:spPr>
          <a:xfrm>
            <a:off x="434823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감 </a:t>
            </a:r>
            <a:r>
              <a:rPr kumimoji="1" lang="en-US" altLang="ko-KR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237</a:t>
            </a:r>
            <a:r>
              <a:rPr kumimoji="1" lang="ko-KR" altLang="en-US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개를 상자 한 개에 </a:t>
            </a:r>
            <a:r>
              <a:rPr kumimoji="1" lang="en-US" altLang="ko-KR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</a:t>
            </a:r>
            <a:r>
              <a:rPr kumimoji="1" lang="ko-KR" altLang="en-US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개씩 나누어 담으려고 합니다</a:t>
            </a:r>
            <a:r>
              <a:rPr kumimoji="1" lang="en-US" altLang="ko-KR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상자는 몇 개 필요하고</a:t>
            </a:r>
            <a:r>
              <a:rPr kumimoji="1" lang="en-US" altLang="ko-KR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감은</a:t>
            </a:r>
            <a:r>
              <a:rPr kumimoji="1" lang="en-US" altLang="ko-KR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몇 개가 남을까요</a:t>
            </a:r>
            <a:r>
              <a:rPr kumimoji="1" lang="en-US" altLang="ko-KR" sz="19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?</a:t>
            </a:r>
          </a:p>
        </p:txBody>
      </p:sp>
      <p:pic>
        <p:nvPicPr>
          <p:cNvPr id="65" name="Picture 26">
            <a:extLst>
              <a:ext uri="{FF2B5EF4-FFF2-40B4-BE49-F238E27FC236}">
                <a16:creationId xmlns:a16="http://schemas.microsoft.com/office/drawing/2014/main" id="{EE29065B-0C22-4B1A-A5AE-353B6201E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19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27887100-CA2F-43A8-BD95-EB49446529AB}"/>
              </a:ext>
            </a:extLst>
          </p:cNvPr>
          <p:cNvGrpSpPr/>
          <p:nvPr/>
        </p:nvGrpSpPr>
        <p:grpSpPr>
          <a:xfrm>
            <a:off x="5195614" y="3193925"/>
            <a:ext cx="1409114" cy="1856612"/>
            <a:chOff x="428385" y="2875876"/>
            <a:chExt cx="1409114" cy="1856612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91DAF16-1681-4F12-86F2-7990F90A67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1302" y="327712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D2A79A2B-E8CC-4ED5-AED8-C2E72071BBC8}"/>
                </a:ext>
              </a:extLst>
            </p:cNvPr>
            <p:cNvGrpSpPr/>
            <p:nvPr/>
          </p:nvGrpSpPr>
          <p:grpSpPr>
            <a:xfrm>
              <a:off x="428385" y="2875876"/>
              <a:ext cx="1409114" cy="1856612"/>
              <a:chOff x="428385" y="2875876"/>
              <a:chExt cx="1409114" cy="1856612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A4FFFDA-2BC8-4BDA-B08B-18709E94E14D}"/>
                  </a:ext>
                </a:extLst>
              </p:cNvPr>
              <p:cNvSpPr txBox="1"/>
              <p:nvPr/>
            </p:nvSpPr>
            <p:spPr>
              <a:xfrm>
                <a:off x="831629" y="3191819"/>
                <a:ext cx="964908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2 3 7</a:t>
                </a:r>
                <a:endParaRPr lang="en-US" altLang="ko-KR" sz="1600" b="1" spc="3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3C42231-05B8-49DC-83A1-47E09B50D479}"/>
                  </a:ext>
                </a:extLst>
              </p:cNvPr>
              <p:cNvSpPr txBox="1"/>
              <p:nvPr/>
            </p:nvSpPr>
            <p:spPr>
              <a:xfrm>
                <a:off x="428385" y="3191819"/>
                <a:ext cx="36228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20A787B-DA04-410C-AAE5-32B98E201ADA}"/>
                  </a:ext>
                </a:extLst>
              </p:cNvPr>
              <p:cNvSpPr/>
              <p:nvPr/>
            </p:nvSpPr>
            <p:spPr>
              <a:xfrm>
                <a:off x="630292" y="3126428"/>
                <a:ext cx="30168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3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FA2AA4D1-8B98-427C-BD1D-8627D3531F2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3879300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28D7656-BFD3-49FA-A9F2-C58C87E9380F}"/>
                  </a:ext>
                </a:extLst>
              </p:cNvPr>
              <p:cNvSpPr txBox="1"/>
              <p:nvPr/>
            </p:nvSpPr>
            <p:spPr>
              <a:xfrm>
                <a:off x="832314" y="3494390"/>
                <a:ext cx="1005185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46AEE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1 6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9276444-37FB-47A3-8F9B-D4898D50DC67}"/>
                  </a:ext>
                </a:extLst>
              </p:cNvPr>
              <p:cNvSpPr txBox="1"/>
              <p:nvPr/>
            </p:nvSpPr>
            <p:spPr>
              <a:xfrm>
                <a:off x="1085309" y="3768440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7 7</a:t>
                </a:r>
              </a:p>
            </p:txBody>
          </p: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CBCDD44B-0499-4E54-BBF7-787A1E5672C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4433615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B3F7798-F8C8-4696-A1CE-E827C104DB42}"/>
                  </a:ext>
                </a:extLst>
              </p:cNvPr>
              <p:cNvSpPr txBox="1"/>
              <p:nvPr/>
            </p:nvSpPr>
            <p:spPr>
              <a:xfrm>
                <a:off x="1346197" y="4318464"/>
                <a:ext cx="324036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DB6D1F6-C99B-4D05-88F4-D4719AAE4E51}"/>
                  </a:ext>
                </a:extLst>
              </p:cNvPr>
              <p:cNvSpPr txBox="1"/>
              <p:nvPr/>
            </p:nvSpPr>
            <p:spPr>
              <a:xfrm>
                <a:off x="1085309" y="4062815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7 2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8CD1D7F-4596-41EE-B1EA-1C368A5DDC4B}"/>
                  </a:ext>
                </a:extLst>
              </p:cNvPr>
              <p:cNvSpPr txBox="1"/>
              <p:nvPr/>
            </p:nvSpPr>
            <p:spPr>
              <a:xfrm>
                <a:off x="1091887" y="2875876"/>
                <a:ext cx="66265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</a:t>
                </a:r>
                <a:endParaRPr lang="en-US" altLang="ko-KR" sz="1600" b="1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1181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생각 그물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클릭하면 화면 중앙에 내용이 확대되어 보여짐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했을 때 보이는 내용은 좌측상단부터 시계방향으로 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나눗셈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3345" y="1819963"/>
            <a:ext cx="1856661" cy="115292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47132" y="984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cxnSp>
        <p:nvCxnSpPr>
          <p:cNvPr id="77" name="직선 연결선 76"/>
          <p:cNvCxnSpPr>
            <a:cxnSpLocks/>
          </p:cNvCxnSpPr>
          <p:nvPr/>
        </p:nvCxnSpPr>
        <p:spPr bwMode="auto">
          <a:xfrm flipH="1" flipV="1">
            <a:off x="2178928" y="2888297"/>
            <a:ext cx="546603" cy="3661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>
            <a:cxnSpLocks/>
            <a:endCxn id="93" idx="2"/>
          </p:cNvCxnSpPr>
          <p:nvPr/>
        </p:nvCxnSpPr>
        <p:spPr bwMode="auto">
          <a:xfrm flipV="1">
            <a:off x="3230960" y="2331822"/>
            <a:ext cx="22709" cy="891159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/>
          <p:cNvCxnSpPr>
            <a:cxnSpLocks/>
            <a:endCxn id="88" idx="1"/>
          </p:cNvCxnSpPr>
          <p:nvPr/>
        </p:nvCxnSpPr>
        <p:spPr bwMode="auto">
          <a:xfrm flipV="1">
            <a:off x="4319970" y="2876197"/>
            <a:ext cx="471029" cy="3782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/>
          <p:cNvCxnSpPr>
            <a:cxnSpLocks/>
            <a:stCxn id="4" idx="3"/>
          </p:cNvCxnSpPr>
          <p:nvPr/>
        </p:nvCxnSpPr>
        <p:spPr bwMode="auto">
          <a:xfrm>
            <a:off x="4452085" y="3480071"/>
            <a:ext cx="398569" cy="18288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>
            <a:cxnSpLocks/>
            <a:stCxn id="69" idx="0"/>
            <a:endCxn id="4" idx="2"/>
          </p:cNvCxnSpPr>
          <p:nvPr/>
        </p:nvCxnSpPr>
        <p:spPr bwMode="auto">
          <a:xfrm flipH="1" flipV="1">
            <a:off x="3514791" y="3737161"/>
            <a:ext cx="124116" cy="8177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>
            <a:cxnSpLocks/>
            <a:stCxn id="63" idx="3"/>
          </p:cNvCxnSpPr>
          <p:nvPr/>
        </p:nvCxnSpPr>
        <p:spPr bwMode="auto">
          <a:xfrm flipV="1">
            <a:off x="2220613" y="3373658"/>
            <a:ext cx="398569" cy="30341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타원 31"/>
          <p:cNvSpPr/>
          <p:nvPr/>
        </p:nvSpPr>
        <p:spPr>
          <a:xfrm>
            <a:off x="98214" y="26426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BDBFFD8-87CA-4FF8-B85C-66D59EE14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56" y="2001583"/>
            <a:ext cx="1767057" cy="65866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C88B9E8-8F2C-4486-9CBB-5FA9E918F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960" y="1529477"/>
            <a:ext cx="1767057" cy="79033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BCFD6E9-63F9-4839-AE0A-FAB2BED29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640" y="1450726"/>
            <a:ext cx="1767057" cy="89068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1740186-1041-4092-8DF1-6C7538FEA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800" y="2404477"/>
            <a:ext cx="1767057" cy="88530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A2D9908-3F2B-4A62-91F8-D5E6BE82E4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6541" y="3469059"/>
            <a:ext cx="1767057" cy="84010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DAA5D8E-1AAF-44B9-8C24-8B4E430FC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3671" y="4489343"/>
            <a:ext cx="1767057" cy="83627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3A34E8C-3CA1-42DE-B54C-8E4A43E65B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0970" y="4614214"/>
            <a:ext cx="1767057" cy="75067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DA7275F-7FD7-41CF-B1B6-EBBB984C10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840" y="4397854"/>
            <a:ext cx="1767057" cy="103866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1280D48-1A43-45D3-A5EC-0B84FA3D2B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744" y="3168851"/>
            <a:ext cx="1767057" cy="927793"/>
          </a:xfrm>
          <a:prstGeom prst="rect">
            <a:avLst/>
          </a:prstGeom>
        </p:spPr>
      </p:pic>
      <p:sp>
        <p:nvSpPr>
          <p:cNvPr id="63" name="모서리가 둥근 직사각형 32">
            <a:extLst>
              <a:ext uri="{FF2B5EF4-FFF2-40B4-BE49-F238E27FC236}">
                <a16:creationId xmlns:a16="http://schemas.microsoft.com/office/drawing/2014/main" id="{E1DF21AD-875B-421D-96D2-8C29F398BD10}"/>
              </a:ext>
            </a:extLst>
          </p:cNvPr>
          <p:cNvSpPr/>
          <p:nvPr/>
        </p:nvSpPr>
        <p:spPr>
          <a:xfrm>
            <a:off x="363952" y="3100608"/>
            <a:ext cx="1856661" cy="1152927"/>
          </a:xfrm>
          <a:prstGeom prst="roundRect">
            <a:avLst>
              <a:gd name="adj" fmla="val 12949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32">
            <a:extLst>
              <a:ext uri="{FF2B5EF4-FFF2-40B4-BE49-F238E27FC236}">
                <a16:creationId xmlns:a16="http://schemas.microsoft.com/office/drawing/2014/main" id="{BBB2E367-98AB-49BB-B6A5-0070264FB9BF}"/>
              </a:ext>
            </a:extLst>
          </p:cNvPr>
          <p:cNvSpPr/>
          <p:nvPr/>
        </p:nvSpPr>
        <p:spPr>
          <a:xfrm>
            <a:off x="576814" y="4336930"/>
            <a:ext cx="1856661" cy="1120410"/>
          </a:xfrm>
          <a:prstGeom prst="roundRect">
            <a:avLst>
              <a:gd name="adj" fmla="val 12949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F7DE3DC-A910-4A8E-A14E-4EC5374A0EAA}"/>
              </a:ext>
            </a:extLst>
          </p:cNvPr>
          <p:cNvCxnSpPr>
            <a:cxnSpLocks/>
          </p:cNvCxnSpPr>
          <p:nvPr/>
        </p:nvCxnSpPr>
        <p:spPr bwMode="auto">
          <a:xfrm flipV="1">
            <a:off x="2447043" y="3721818"/>
            <a:ext cx="510883" cy="86394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모서리가 둥근 직사각형 32">
            <a:extLst>
              <a:ext uri="{FF2B5EF4-FFF2-40B4-BE49-F238E27FC236}">
                <a16:creationId xmlns:a16="http://schemas.microsoft.com/office/drawing/2014/main" id="{61593232-9A4F-4093-8821-890F8D2DE136}"/>
              </a:ext>
            </a:extLst>
          </p:cNvPr>
          <p:cNvSpPr/>
          <p:nvPr/>
        </p:nvSpPr>
        <p:spPr>
          <a:xfrm>
            <a:off x="2710576" y="4554934"/>
            <a:ext cx="1856661" cy="902405"/>
          </a:xfrm>
          <a:prstGeom prst="roundRect">
            <a:avLst>
              <a:gd name="adj" fmla="val 10310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32">
            <a:extLst>
              <a:ext uri="{FF2B5EF4-FFF2-40B4-BE49-F238E27FC236}">
                <a16:creationId xmlns:a16="http://schemas.microsoft.com/office/drawing/2014/main" id="{14C63C60-6B47-46EB-9992-44BD77FA4E08}"/>
              </a:ext>
            </a:extLst>
          </p:cNvPr>
          <p:cNvSpPr/>
          <p:nvPr/>
        </p:nvSpPr>
        <p:spPr>
          <a:xfrm>
            <a:off x="4741233" y="4462488"/>
            <a:ext cx="1856661" cy="902405"/>
          </a:xfrm>
          <a:prstGeom prst="roundRect">
            <a:avLst>
              <a:gd name="adj" fmla="val 12949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79C04B9D-8DD2-4367-90E3-296F0CFB09E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88791" y="3662959"/>
            <a:ext cx="600434" cy="817772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모서리가 둥근 직사각형 32">
            <a:extLst>
              <a:ext uri="{FF2B5EF4-FFF2-40B4-BE49-F238E27FC236}">
                <a16:creationId xmlns:a16="http://schemas.microsoft.com/office/drawing/2014/main" id="{4616E385-03F2-4A40-9899-744F66250A4A}"/>
              </a:ext>
            </a:extLst>
          </p:cNvPr>
          <p:cNvSpPr/>
          <p:nvPr/>
        </p:nvSpPr>
        <p:spPr>
          <a:xfrm>
            <a:off x="4840362" y="3415358"/>
            <a:ext cx="1856661" cy="940221"/>
          </a:xfrm>
          <a:prstGeom prst="roundRect">
            <a:avLst>
              <a:gd name="adj" fmla="val 11893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32">
            <a:extLst>
              <a:ext uri="{FF2B5EF4-FFF2-40B4-BE49-F238E27FC236}">
                <a16:creationId xmlns:a16="http://schemas.microsoft.com/office/drawing/2014/main" id="{F43E8163-BF8C-4CD9-AE32-D22F5C91F9E8}"/>
              </a:ext>
            </a:extLst>
          </p:cNvPr>
          <p:cNvSpPr/>
          <p:nvPr/>
        </p:nvSpPr>
        <p:spPr>
          <a:xfrm>
            <a:off x="4790999" y="2406086"/>
            <a:ext cx="1856661" cy="940221"/>
          </a:xfrm>
          <a:prstGeom prst="roundRect">
            <a:avLst>
              <a:gd name="adj" fmla="val 11893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32">
            <a:extLst>
              <a:ext uri="{FF2B5EF4-FFF2-40B4-BE49-F238E27FC236}">
                <a16:creationId xmlns:a16="http://schemas.microsoft.com/office/drawing/2014/main" id="{D9DD5247-4EEB-4E04-A8D2-49365D077DA8}"/>
              </a:ext>
            </a:extLst>
          </p:cNvPr>
          <p:cNvSpPr/>
          <p:nvPr/>
        </p:nvSpPr>
        <p:spPr>
          <a:xfrm>
            <a:off x="4368676" y="1435959"/>
            <a:ext cx="1856661" cy="934830"/>
          </a:xfrm>
          <a:prstGeom prst="roundRect">
            <a:avLst>
              <a:gd name="adj" fmla="val 11893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32">
            <a:extLst>
              <a:ext uri="{FF2B5EF4-FFF2-40B4-BE49-F238E27FC236}">
                <a16:creationId xmlns:a16="http://schemas.microsoft.com/office/drawing/2014/main" id="{6E1659DC-032B-462F-93B9-396D2661CCAF}"/>
              </a:ext>
            </a:extLst>
          </p:cNvPr>
          <p:cNvSpPr/>
          <p:nvPr/>
        </p:nvSpPr>
        <p:spPr>
          <a:xfrm>
            <a:off x="2325338" y="1455576"/>
            <a:ext cx="1856661" cy="876246"/>
          </a:xfrm>
          <a:prstGeom prst="roundRect">
            <a:avLst>
              <a:gd name="adj" fmla="val 11893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FCC442D9-B3C7-4271-AEB4-D54B478BA5C6}"/>
              </a:ext>
            </a:extLst>
          </p:cNvPr>
          <p:cNvCxnSpPr>
            <a:cxnSpLocks/>
          </p:cNvCxnSpPr>
          <p:nvPr/>
        </p:nvCxnSpPr>
        <p:spPr bwMode="auto">
          <a:xfrm flipV="1">
            <a:off x="3746485" y="2312206"/>
            <a:ext cx="663876" cy="94160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197C5B5-931E-4F22-8F82-2C80526918A8}"/>
              </a:ext>
            </a:extLst>
          </p:cNvPr>
          <p:cNvSpPr/>
          <p:nvPr/>
        </p:nvSpPr>
        <p:spPr>
          <a:xfrm>
            <a:off x="2076798" y="1932529"/>
            <a:ext cx="81873" cy="8446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4918B25-924A-48D5-B8CA-53AD8B5B36B0}"/>
              </a:ext>
            </a:extLst>
          </p:cNvPr>
          <p:cNvSpPr/>
          <p:nvPr/>
        </p:nvSpPr>
        <p:spPr>
          <a:xfrm>
            <a:off x="2229198" y="2084929"/>
            <a:ext cx="81873" cy="8446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10BD82D-5885-469F-82B7-56903DE0509D}"/>
              </a:ext>
            </a:extLst>
          </p:cNvPr>
          <p:cNvSpPr/>
          <p:nvPr/>
        </p:nvSpPr>
        <p:spPr>
          <a:xfrm>
            <a:off x="4058874" y="1533779"/>
            <a:ext cx="72181" cy="12806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5C23B96-25C4-4F87-98DD-D1047C369505}"/>
              </a:ext>
            </a:extLst>
          </p:cNvPr>
          <p:cNvSpPr/>
          <p:nvPr/>
        </p:nvSpPr>
        <p:spPr>
          <a:xfrm>
            <a:off x="6105237" y="1476883"/>
            <a:ext cx="72181" cy="12806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B006781-0792-4EC8-AD78-545E8C9064F1}"/>
              </a:ext>
            </a:extLst>
          </p:cNvPr>
          <p:cNvSpPr/>
          <p:nvPr/>
        </p:nvSpPr>
        <p:spPr>
          <a:xfrm>
            <a:off x="6528100" y="2443417"/>
            <a:ext cx="72181" cy="12806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6D9E323-0274-4027-BFD8-75B49F5A8D34}"/>
              </a:ext>
            </a:extLst>
          </p:cNvPr>
          <p:cNvSpPr/>
          <p:nvPr/>
        </p:nvSpPr>
        <p:spPr>
          <a:xfrm>
            <a:off x="6549139" y="3454761"/>
            <a:ext cx="98952" cy="9682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B955F9E-EAAB-4B50-8C06-3BA578E02DE3}"/>
              </a:ext>
            </a:extLst>
          </p:cNvPr>
          <p:cNvSpPr/>
          <p:nvPr/>
        </p:nvSpPr>
        <p:spPr>
          <a:xfrm>
            <a:off x="6459302" y="4529344"/>
            <a:ext cx="98952" cy="9682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B4B4F47-9CBE-4F89-AE40-533E9AADB076}"/>
              </a:ext>
            </a:extLst>
          </p:cNvPr>
          <p:cNvSpPr/>
          <p:nvPr/>
        </p:nvSpPr>
        <p:spPr>
          <a:xfrm>
            <a:off x="4419075" y="4585766"/>
            <a:ext cx="98952" cy="9682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215C8C6-D7FC-4AD3-B465-5F13C41E1D60}"/>
              </a:ext>
            </a:extLst>
          </p:cNvPr>
          <p:cNvSpPr/>
          <p:nvPr/>
        </p:nvSpPr>
        <p:spPr>
          <a:xfrm>
            <a:off x="2292994" y="4626606"/>
            <a:ext cx="98952" cy="9682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BBF15CB0-C3C5-4246-9DCC-9AD3155B7FE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63" y="1464992"/>
            <a:ext cx="244136" cy="244136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DA8202DB-AFC6-40B4-8F22-9CFA9785863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69" y="1447008"/>
            <a:ext cx="244136" cy="244136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242FB985-D8B3-4690-BAB1-3AF8F5C9E24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24" y="3086928"/>
            <a:ext cx="244136" cy="244136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756CEE84-729D-4491-953D-EEE35A57FCF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302" y="3402590"/>
            <a:ext cx="244136" cy="244136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ABE7CECF-CEAE-47A1-9605-763065A0591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89" y="4457932"/>
            <a:ext cx="244136" cy="244136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6A57C91C-4BF4-4DBC-A383-98890D7D646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21" y="4529344"/>
            <a:ext cx="244136" cy="244136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F9539C14-76A8-4918-8BF4-8E89ACCEA7F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28" y="5237324"/>
            <a:ext cx="244136" cy="244136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1045D996-9685-4517-B5F3-5A188B85C6D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56" y="4183080"/>
            <a:ext cx="244136" cy="244136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83E110F8-49A3-4C15-BC16-FCC8AC9E585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39" y="2690636"/>
            <a:ext cx="244136" cy="24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39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나눗셈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8" y="241359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257051" y="2405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2434420" y="4626279"/>
            <a:ext cx="2569628" cy="327686"/>
            <a:chOff x="2012379" y="4701946"/>
            <a:chExt cx="2569628" cy="327686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79" y="4705015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52" y="476721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2" y="4701946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420" y="4763405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93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98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786" y="475577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2161453" y="4670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3565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map_01.png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\app\resource\contents\lesson02\ops\lesson02\images\mm_32_2_10_09_01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0098" y="1700808"/>
            <a:ext cx="6032833" cy="3420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912" y="1690297"/>
            <a:ext cx="266734" cy="29275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56115" y="1741426"/>
            <a:ext cx="3229935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몇십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)÷(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알아볼까요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4" name="타원 53"/>
          <p:cNvSpPr/>
          <p:nvPr/>
        </p:nvSpPr>
        <p:spPr>
          <a:xfrm>
            <a:off x="1371717" y="44053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BE0CEC-D8B6-4A41-B587-51B123A9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529" y="2809552"/>
            <a:ext cx="5888182" cy="61259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AF0F53-AAA1-442E-A269-DAB4C754A387}"/>
              </a:ext>
            </a:extLst>
          </p:cNvPr>
          <p:cNvSpPr/>
          <p:nvPr/>
        </p:nvSpPr>
        <p:spPr>
          <a:xfrm>
            <a:off x="504666" y="3587130"/>
            <a:ext cx="605597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6÷3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60÷3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알 수 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CE9CBC-1958-4DC4-AC67-AFED3DD7E545}"/>
              </a:ext>
            </a:extLst>
          </p:cNvPr>
          <p:cNvGrpSpPr/>
          <p:nvPr/>
        </p:nvGrpSpPr>
        <p:grpSpPr>
          <a:xfrm>
            <a:off x="1002583" y="4832809"/>
            <a:ext cx="5086606" cy="263186"/>
            <a:chOff x="161156" y="7903129"/>
            <a:chExt cx="5086606" cy="263186"/>
          </a:xfrm>
        </p:grpSpPr>
        <p:pic>
          <p:nvPicPr>
            <p:cNvPr id="66" name="Picture 11">
              <a:extLst>
                <a:ext uri="{FF2B5EF4-FFF2-40B4-BE49-F238E27FC236}">
                  <a16:creationId xmlns:a16="http://schemas.microsoft.com/office/drawing/2014/main" id="{1E95E637-2D99-49ED-9ACC-3C2A14B81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156" y="7903129"/>
              <a:ext cx="254313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2">
              <a:extLst>
                <a:ext uri="{FF2B5EF4-FFF2-40B4-BE49-F238E27FC236}">
                  <a16:creationId xmlns:a16="http://schemas.microsoft.com/office/drawing/2014/main" id="{BF8EC3EC-A6E8-411B-AC40-CE3B6C5E41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051" y="7957080"/>
              <a:ext cx="484970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>
              <a:extLst>
                <a:ext uri="{FF2B5EF4-FFF2-40B4-BE49-F238E27FC236}">
                  <a16:creationId xmlns:a16="http://schemas.microsoft.com/office/drawing/2014/main" id="{709EE511-0116-4F79-BF5F-7F05B58D7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250" y="7954123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>
              <a:extLst>
                <a:ext uri="{FF2B5EF4-FFF2-40B4-BE49-F238E27FC236}">
                  <a16:creationId xmlns:a16="http://schemas.microsoft.com/office/drawing/2014/main" id="{E984662B-DA91-4197-8DEB-4C0426091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999" y="7954123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>
              <a:extLst>
                <a:ext uri="{FF2B5EF4-FFF2-40B4-BE49-F238E27FC236}">
                  <a16:creationId xmlns:a16="http://schemas.microsoft.com/office/drawing/2014/main" id="{0BF3C084-54C4-469E-BEAA-6614163903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48" y="7954123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3">
              <a:extLst>
                <a:ext uri="{FF2B5EF4-FFF2-40B4-BE49-F238E27FC236}">
                  <a16:creationId xmlns:a16="http://schemas.microsoft.com/office/drawing/2014/main" id="{5F7CC487-32DE-4C1E-B774-D39B5A714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6497" y="7954123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3">
              <a:extLst>
                <a:ext uri="{FF2B5EF4-FFF2-40B4-BE49-F238E27FC236}">
                  <a16:creationId xmlns:a16="http://schemas.microsoft.com/office/drawing/2014/main" id="{7D58E0F9-FE53-4504-BBC6-519E69F55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4246" y="7954123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3">
              <a:extLst>
                <a:ext uri="{FF2B5EF4-FFF2-40B4-BE49-F238E27FC236}">
                  <a16:creationId xmlns:a16="http://schemas.microsoft.com/office/drawing/2014/main" id="{1D216A13-CCBA-4C5D-93E9-FECA98B9C7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1994" y="7954123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4">
              <a:extLst>
                <a:ext uri="{FF2B5EF4-FFF2-40B4-BE49-F238E27FC236}">
                  <a16:creationId xmlns:a16="http://schemas.microsoft.com/office/drawing/2014/main" id="{26F6BC32-AA9E-42DF-8C32-8DAF72DD86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534" y="7912001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3">
              <a:extLst>
                <a:ext uri="{FF2B5EF4-FFF2-40B4-BE49-F238E27FC236}">
                  <a16:creationId xmlns:a16="http://schemas.microsoft.com/office/drawing/2014/main" id="{53D276EA-2DAC-424C-AB4B-2A4F65DFC4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0818" y="7954123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>
              <a:extLst>
                <a:ext uri="{FF2B5EF4-FFF2-40B4-BE49-F238E27FC236}">
                  <a16:creationId xmlns:a16="http://schemas.microsoft.com/office/drawing/2014/main" id="{24471EF0-1EFD-4718-A320-8E4075591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8521" y="7954123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1113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나눗셈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8" y="241359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257051" y="2405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2434420" y="4626279"/>
            <a:ext cx="2569628" cy="327686"/>
            <a:chOff x="2012379" y="4701946"/>
            <a:chExt cx="2569628" cy="327686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79" y="4705015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52" y="476721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2" y="4701946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420" y="4763405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93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98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786" y="475577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2161453" y="4670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0098" y="1700808"/>
            <a:ext cx="6032833" cy="3420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912" y="1690297"/>
            <a:ext cx="266734" cy="29275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56115" y="1741426"/>
            <a:ext cx="3229935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몇십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)÷(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알아볼까요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0BA08AD-2153-42F7-B929-F435B932E0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529" y="2338070"/>
            <a:ext cx="5888182" cy="199869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FB5F8764-EFE9-42A7-8896-AE6AD8DF81D1}"/>
              </a:ext>
            </a:extLst>
          </p:cNvPr>
          <p:cNvGrpSpPr/>
          <p:nvPr/>
        </p:nvGrpSpPr>
        <p:grpSpPr>
          <a:xfrm>
            <a:off x="1002583" y="4832809"/>
            <a:ext cx="5086606" cy="263186"/>
            <a:chOff x="161156" y="8422013"/>
            <a:chExt cx="5086606" cy="263186"/>
          </a:xfrm>
        </p:grpSpPr>
        <p:pic>
          <p:nvPicPr>
            <p:cNvPr id="83" name="Picture 11">
              <a:extLst>
                <a:ext uri="{FF2B5EF4-FFF2-40B4-BE49-F238E27FC236}">
                  <a16:creationId xmlns:a16="http://schemas.microsoft.com/office/drawing/2014/main" id="{B926F2EC-5E3F-44BF-8ED4-0D013D17EB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156" y="8422013"/>
              <a:ext cx="254313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3">
              <a:extLst>
                <a:ext uri="{FF2B5EF4-FFF2-40B4-BE49-F238E27FC236}">
                  <a16:creationId xmlns:a16="http://schemas.microsoft.com/office/drawing/2014/main" id="{E24F8293-DD9C-4ACA-B1D3-639E31C59D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999" y="8473007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>
              <a:extLst>
                <a:ext uri="{FF2B5EF4-FFF2-40B4-BE49-F238E27FC236}">
                  <a16:creationId xmlns:a16="http://schemas.microsoft.com/office/drawing/2014/main" id="{0B75D99A-0FD8-4027-8584-7E926A91FE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48" y="8473007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3">
              <a:extLst>
                <a:ext uri="{FF2B5EF4-FFF2-40B4-BE49-F238E27FC236}">
                  <a16:creationId xmlns:a16="http://schemas.microsoft.com/office/drawing/2014/main" id="{95B9A7EE-659E-482F-B4AE-05373F0ABF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6497" y="8473007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3">
              <a:extLst>
                <a:ext uri="{FF2B5EF4-FFF2-40B4-BE49-F238E27FC236}">
                  <a16:creationId xmlns:a16="http://schemas.microsoft.com/office/drawing/2014/main" id="{DC4C7918-4A50-4A61-8F50-3B35482953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4246" y="8473007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3">
              <a:extLst>
                <a:ext uri="{FF2B5EF4-FFF2-40B4-BE49-F238E27FC236}">
                  <a16:creationId xmlns:a16="http://schemas.microsoft.com/office/drawing/2014/main" id="{726991D3-C8EC-45E0-86B3-27892BB03D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1994" y="8473007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4">
              <a:extLst>
                <a:ext uri="{FF2B5EF4-FFF2-40B4-BE49-F238E27FC236}">
                  <a16:creationId xmlns:a16="http://schemas.microsoft.com/office/drawing/2014/main" id="{4E3C2A6E-BDB0-4675-B8BD-2FF67F3B15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534" y="8430885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3">
              <a:extLst>
                <a:ext uri="{FF2B5EF4-FFF2-40B4-BE49-F238E27FC236}">
                  <a16:creationId xmlns:a16="http://schemas.microsoft.com/office/drawing/2014/main" id="{46677BC2-196B-49E0-B4A5-5976FAB9E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0818" y="8473007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3">
              <a:extLst>
                <a:ext uri="{FF2B5EF4-FFF2-40B4-BE49-F238E27FC236}">
                  <a16:creationId xmlns:a16="http://schemas.microsoft.com/office/drawing/2014/main" id="{A1F34508-98FF-4BCF-BE43-D910060E5C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051" y="8475964"/>
              <a:ext cx="484970" cy="184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2">
              <a:extLst>
                <a:ext uri="{FF2B5EF4-FFF2-40B4-BE49-F238E27FC236}">
                  <a16:creationId xmlns:a16="http://schemas.microsoft.com/office/drawing/2014/main" id="{A5DF2246-139C-4ABF-83AF-64E3685B5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250" y="8473007"/>
              <a:ext cx="496798" cy="187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" name="Picture 13">
              <a:extLst>
                <a:ext uri="{FF2B5EF4-FFF2-40B4-BE49-F238E27FC236}">
                  <a16:creationId xmlns:a16="http://schemas.microsoft.com/office/drawing/2014/main" id="{601E939E-B8D7-4192-A30B-1A34B28EDE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8521" y="8473007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8546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map_02.png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\app\resource\contents\lesson02\ops\lesson02\images\mm_32_2_10_09_01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239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나눗셈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8" y="241359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257051" y="2405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2434420" y="4626279"/>
            <a:ext cx="2569628" cy="327686"/>
            <a:chOff x="2012379" y="4701946"/>
            <a:chExt cx="2569628" cy="327686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79" y="4705015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52" y="476721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2" y="4701946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420" y="4763405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93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98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786" y="475577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2161453" y="4670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0098" y="1700808"/>
            <a:ext cx="6032833" cy="3420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912" y="1690297"/>
            <a:ext cx="266734" cy="29275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56115" y="1741426"/>
            <a:ext cx="3475825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몇십몇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)÷(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알아볼까요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93F6D2-C031-46C8-8D57-35ADE7A90B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529" y="2338070"/>
            <a:ext cx="5888182" cy="232326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C5EDA21-77D7-41C5-A832-4A004ECDD634}"/>
              </a:ext>
            </a:extLst>
          </p:cNvPr>
          <p:cNvGrpSpPr/>
          <p:nvPr/>
        </p:nvGrpSpPr>
        <p:grpSpPr>
          <a:xfrm>
            <a:off x="1002583" y="4832809"/>
            <a:ext cx="5086606" cy="263186"/>
            <a:chOff x="161156" y="8879127"/>
            <a:chExt cx="5086606" cy="263186"/>
          </a:xfrm>
        </p:grpSpPr>
        <p:pic>
          <p:nvPicPr>
            <p:cNvPr id="61" name="Picture 11">
              <a:extLst>
                <a:ext uri="{FF2B5EF4-FFF2-40B4-BE49-F238E27FC236}">
                  <a16:creationId xmlns:a16="http://schemas.microsoft.com/office/drawing/2014/main" id="{5C7B7255-CAB6-496C-A4E3-48958753C4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156" y="8879127"/>
              <a:ext cx="254313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:a16="http://schemas.microsoft.com/office/drawing/2014/main" id="{B3C46FC6-0C5F-4A7D-8473-BCE4887224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48" y="8930121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>
              <a:extLst>
                <a:ext uri="{FF2B5EF4-FFF2-40B4-BE49-F238E27FC236}">
                  <a16:creationId xmlns:a16="http://schemas.microsoft.com/office/drawing/2014/main" id="{BB1AB3E9-0A21-47FF-BD47-EE639D284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6497" y="8930121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>
              <a:extLst>
                <a:ext uri="{FF2B5EF4-FFF2-40B4-BE49-F238E27FC236}">
                  <a16:creationId xmlns:a16="http://schemas.microsoft.com/office/drawing/2014/main" id="{4694842C-2EE4-49F1-A45E-51A6ED1C1B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4246" y="8930121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>
              <a:extLst>
                <a:ext uri="{FF2B5EF4-FFF2-40B4-BE49-F238E27FC236}">
                  <a16:creationId xmlns:a16="http://schemas.microsoft.com/office/drawing/2014/main" id="{10714C16-C71F-474A-AE5C-864D49905A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1994" y="8930121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4">
              <a:extLst>
                <a:ext uri="{FF2B5EF4-FFF2-40B4-BE49-F238E27FC236}">
                  <a16:creationId xmlns:a16="http://schemas.microsoft.com/office/drawing/2014/main" id="{8ECCA730-CEC4-46C5-8222-91B47BC78F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534" y="8887999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3">
              <a:extLst>
                <a:ext uri="{FF2B5EF4-FFF2-40B4-BE49-F238E27FC236}">
                  <a16:creationId xmlns:a16="http://schemas.microsoft.com/office/drawing/2014/main" id="{4987B51B-22DB-483A-BBDA-D972D8662E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0818" y="8930121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>
              <a:extLst>
                <a:ext uri="{FF2B5EF4-FFF2-40B4-BE49-F238E27FC236}">
                  <a16:creationId xmlns:a16="http://schemas.microsoft.com/office/drawing/2014/main" id="{8655E9BC-E676-418D-A495-E0AF78570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051" y="8933078"/>
              <a:ext cx="484970" cy="184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2">
              <a:extLst>
                <a:ext uri="{FF2B5EF4-FFF2-40B4-BE49-F238E27FC236}">
                  <a16:creationId xmlns:a16="http://schemas.microsoft.com/office/drawing/2014/main" id="{C5F15D8C-D50A-41E5-9BE4-212F60A394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999" y="8930121"/>
              <a:ext cx="496798" cy="187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3">
              <a:extLst>
                <a:ext uri="{FF2B5EF4-FFF2-40B4-BE49-F238E27FC236}">
                  <a16:creationId xmlns:a16="http://schemas.microsoft.com/office/drawing/2014/main" id="{1AD6758F-1CDC-4CAF-8418-D3893CA901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250" y="8930121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3">
              <a:extLst>
                <a:ext uri="{FF2B5EF4-FFF2-40B4-BE49-F238E27FC236}">
                  <a16:creationId xmlns:a16="http://schemas.microsoft.com/office/drawing/2014/main" id="{041F5A7D-3454-4B35-BECC-A3917AB012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8521" y="8930121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10135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map_03.png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\app\resource\contents\lesson02\ops\lesson02\images\mm_32_2_10_09_01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947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나눗셈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8" y="241359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257051" y="2405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2434420" y="4626279"/>
            <a:ext cx="2569628" cy="327686"/>
            <a:chOff x="2012379" y="4701946"/>
            <a:chExt cx="2569628" cy="327686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79" y="4705015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52" y="476721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2" y="4701946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420" y="4763405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93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98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786" y="475577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2161453" y="4670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0098" y="1700808"/>
            <a:ext cx="6032833" cy="3420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912" y="1690297"/>
            <a:ext cx="266734" cy="29275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56115" y="1741426"/>
            <a:ext cx="3475825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몇십몇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)÷(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알아볼까요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26BBF9-F433-4D48-A380-B744B5911E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529" y="2338070"/>
            <a:ext cx="5888182" cy="238564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ADB730-C267-47DA-825D-D8803CE0EB8C}"/>
              </a:ext>
            </a:extLst>
          </p:cNvPr>
          <p:cNvGrpSpPr/>
          <p:nvPr/>
        </p:nvGrpSpPr>
        <p:grpSpPr>
          <a:xfrm>
            <a:off x="1002583" y="4832809"/>
            <a:ext cx="5086606" cy="263186"/>
            <a:chOff x="161156" y="9312251"/>
            <a:chExt cx="5086606" cy="263186"/>
          </a:xfrm>
        </p:grpSpPr>
        <p:pic>
          <p:nvPicPr>
            <p:cNvPr id="49" name="Picture 11">
              <a:extLst>
                <a:ext uri="{FF2B5EF4-FFF2-40B4-BE49-F238E27FC236}">
                  <a16:creationId xmlns:a16="http://schemas.microsoft.com/office/drawing/2014/main" id="{904208F6-CFAD-4900-8092-D908891E1A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156" y="9312251"/>
              <a:ext cx="254313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>
              <a:extLst>
                <a:ext uri="{FF2B5EF4-FFF2-40B4-BE49-F238E27FC236}">
                  <a16:creationId xmlns:a16="http://schemas.microsoft.com/office/drawing/2014/main" id="{4615A353-2F95-465A-B927-AC8981818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6497" y="9363245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>
              <a:extLst>
                <a:ext uri="{FF2B5EF4-FFF2-40B4-BE49-F238E27FC236}">
                  <a16:creationId xmlns:a16="http://schemas.microsoft.com/office/drawing/2014/main" id="{0C5E3C40-4727-4622-B432-1C1B9D49B4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4246" y="9363245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>
              <a:extLst>
                <a:ext uri="{FF2B5EF4-FFF2-40B4-BE49-F238E27FC236}">
                  <a16:creationId xmlns:a16="http://schemas.microsoft.com/office/drawing/2014/main" id="{A1FF5072-DAA3-40BF-9802-EA2546E6FB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1994" y="9363245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4">
              <a:extLst>
                <a:ext uri="{FF2B5EF4-FFF2-40B4-BE49-F238E27FC236}">
                  <a16:creationId xmlns:a16="http://schemas.microsoft.com/office/drawing/2014/main" id="{3962F5FE-604A-47DE-97AF-01523E6BA7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534" y="9321123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>
              <a:extLst>
                <a:ext uri="{FF2B5EF4-FFF2-40B4-BE49-F238E27FC236}">
                  <a16:creationId xmlns:a16="http://schemas.microsoft.com/office/drawing/2014/main" id="{C3FF3419-EB92-4173-AEDB-B20BD36656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0818" y="9363245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>
              <a:extLst>
                <a:ext uri="{FF2B5EF4-FFF2-40B4-BE49-F238E27FC236}">
                  <a16:creationId xmlns:a16="http://schemas.microsoft.com/office/drawing/2014/main" id="{A0DDCB54-866E-49BD-BFFF-8C029F399F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051" y="9366202"/>
              <a:ext cx="484970" cy="184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>
              <a:extLst>
                <a:ext uri="{FF2B5EF4-FFF2-40B4-BE49-F238E27FC236}">
                  <a16:creationId xmlns:a16="http://schemas.microsoft.com/office/drawing/2014/main" id="{9DE23E61-3ACF-4152-BEFB-C753316691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250" y="9363245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>
              <a:extLst>
                <a:ext uri="{FF2B5EF4-FFF2-40B4-BE49-F238E27FC236}">
                  <a16:creationId xmlns:a16="http://schemas.microsoft.com/office/drawing/2014/main" id="{32565512-5240-4C19-A01D-A5347DC6AC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999" y="9363245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>
              <a:extLst>
                <a:ext uri="{FF2B5EF4-FFF2-40B4-BE49-F238E27FC236}">
                  <a16:creationId xmlns:a16="http://schemas.microsoft.com/office/drawing/2014/main" id="{F14D79F5-CA0D-4BA3-B8AC-F2165CCB7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48" y="9363245"/>
              <a:ext cx="496798" cy="187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>
              <a:extLst>
                <a:ext uri="{FF2B5EF4-FFF2-40B4-BE49-F238E27FC236}">
                  <a16:creationId xmlns:a16="http://schemas.microsoft.com/office/drawing/2014/main" id="{E9DFB3B6-D02E-4B9A-AC0D-D54C21C565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8521" y="9363245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18801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map_04.png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\app\resource\contents\lesson02\ops\lesson02\images\mm_32_2_10_09_01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83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65312" y="894492"/>
            <a:ext cx="6918956" cy="620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4168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434823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6021226" y="501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1673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9" name="타원 38"/>
          <p:cNvSpPr/>
          <p:nvPr/>
        </p:nvSpPr>
        <p:spPr>
          <a:xfrm>
            <a:off x="5004048" y="501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078704"/>
              </p:ext>
            </p:extLst>
          </p:nvPr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\app\resource\contents\lesson02\ops\lesson02\images\mm_32_2_10_01_01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790B53E-5A47-41F7-8165-1F3C7FFAAFDA}"/>
              </a:ext>
            </a:extLst>
          </p:cNvPr>
          <p:cNvGrpSpPr/>
          <p:nvPr/>
        </p:nvGrpSpPr>
        <p:grpSpPr>
          <a:xfrm>
            <a:off x="2951820" y="3788483"/>
            <a:ext cx="1576749" cy="450084"/>
            <a:chOff x="4426793" y="2488860"/>
            <a:chExt cx="1576749" cy="450084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123E521-4079-45A6-A2F3-655B7C044868}"/>
                </a:ext>
              </a:extLst>
            </p:cNvPr>
            <p:cNvSpPr txBox="1"/>
            <p:nvPr/>
          </p:nvSpPr>
          <p:spPr>
            <a:xfrm>
              <a:off x="4426793" y="2488860"/>
              <a:ext cx="1153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70÷5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A8D82DD-959D-4A8E-9610-133035189676}"/>
                </a:ext>
              </a:extLst>
            </p:cNvPr>
            <p:cNvSpPr txBox="1"/>
            <p:nvPr/>
          </p:nvSpPr>
          <p:spPr>
            <a:xfrm>
              <a:off x="5329091" y="2488860"/>
              <a:ext cx="491116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endPara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5" name="Picture 4">
              <a:extLst>
                <a:ext uri="{FF2B5EF4-FFF2-40B4-BE49-F238E27FC236}">
                  <a16:creationId xmlns:a16="http://schemas.microsoft.com/office/drawing/2014/main" id="{7A364762-4706-49FE-A426-EAC473ABEC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5819" y="268122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F5D8F1F-EA41-45C0-982A-752A523F2EDE}"/>
              </a:ext>
            </a:extLst>
          </p:cNvPr>
          <p:cNvGrpSpPr/>
          <p:nvPr/>
        </p:nvGrpSpPr>
        <p:grpSpPr>
          <a:xfrm>
            <a:off x="395536" y="2163645"/>
            <a:ext cx="6260903" cy="1229351"/>
            <a:chOff x="395536" y="2163645"/>
            <a:chExt cx="6260903" cy="1229351"/>
          </a:xfrm>
        </p:grpSpPr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FA2A0BDA-60D5-4720-93EC-67955C27D0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425" t="13884" r="71472" b="10868"/>
            <a:stretch/>
          </p:blipFill>
          <p:spPr>
            <a:xfrm>
              <a:off x="611560" y="2286322"/>
              <a:ext cx="1548172" cy="979647"/>
            </a:xfrm>
            <a:prstGeom prst="rect">
              <a:avLst/>
            </a:prstGeom>
          </p:spPr>
        </p:pic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765E693A-C654-499A-A8F4-C97A1057B022}"/>
                </a:ext>
              </a:extLst>
            </p:cNvPr>
            <p:cNvSpPr/>
            <p:nvPr/>
          </p:nvSpPr>
          <p:spPr>
            <a:xfrm>
              <a:off x="395536" y="2163645"/>
              <a:ext cx="1908212" cy="1229351"/>
            </a:xfrm>
            <a:prstGeom prst="roundRect">
              <a:avLst>
                <a:gd name="adj" fmla="val 8338"/>
              </a:avLst>
            </a:prstGeom>
            <a:noFill/>
            <a:ln w="28575">
              <a:solidFill>
                <a:srgbClr val="F6AD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F8161DA6-381D-48F6-AA93-45F8A6CC4C3C}"/>
                </a:ext>
              </a:extLst>
            </p:cNvPr>
            <p:cNvGrpSpPr/>
            <p:nvPr/>
          </p:nvGrpSpPr>
          <p:grpSpPr>
            <a:xfrm>
              <a:off x="2998566" y="2163645"/>
              <a:ext cx="214806" cy="1229351"/>
              <a:chOff x="2998566" y="2163645"/>
              <a:chExt cx="214806" cy="1229351"/>
            </a:xfrm>
          </p:grpSpPr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id="{1F7162D6-036B-4012-B1EA-B957E34D55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41980" t="15923" r="55217" b="12174"/>
              <a:stretch/>
            </p:blipFill>
            <p:spPr>
              <a:xfrm>
                <a:off x="3023827" y="2312876"/>
                <a:ext cx="180021" cy="936103"/>
              </a:xfrm>
              <a:prstGeom prst="rect">
                <a:avLst/>
              </a:prstGeom>
            </p:spPr>
          </p:pic>
          <p:sp>
            <p:nvSpPr>
              <p:cNvPr id="151" name="사각형: 둥근 모서리 150">
                <a:extLst>
                  <a:ext uri="{FF2B5EF4-FFF2-40B4-BE49-F238E27FC236}">
                    <a16:creationId xmlns:a16="http://schemas.microsoft.com/office/drawing/2014/main" id="{219212B4-ED6D-4D07-9573-E7D4E3B2554F}"/>
                  </a:ext>
                </a:extLst>
              </p:cNvPr>
              <p:cNvSpPr/>
              <p:nvPr/>
            </p:nvSpPr>
            <p:spPr>
              <a:xfrm>
                <a:off x="2998566" y="2163645"/>
                <a:ext cx="214806" cy="1229351"/>
              </a:xfrm>
              <a:prstGeom prst="roundRect">
                <a:avLst>
                  <a:gd name="adj" fmla="val 31618"/>
                </a:avLst>
              </a:prstGeom>
              <a:noFill/>
              <a:ln w="19050">
                <a:solidFill>
                  <a:srgbClr val="F6AD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B47A09F0-3105-4E3B-9AA5-28FEC3398BD8}"/>
                </a:ext>
              </a:extLst>
            </p:cNvPr>
            <p:cNvGrpSpPr/>
            <p:nvPr/>
          </p:nvGrpSpPr>
          <p:grpSpPr>
            <a:xfrm>
              <a:off x="3258902" y="2163645"/>
              <a:ext cx="214806" cy="1229351"/>
              <a:chOff x="2998566" y="2163645"/>
              <a:chExt cx="214806" cy="1229351"/>
            </a:xfrm>
          </p:grpSpPr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75BA2325-CB4C-456F-BA4F-7684A54158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41980" t="15923" r="55217" b="12174"/>
              <a:stretch/>
            </p:blipFill>
            <p:spPr>
              <a:xfrm>
                <a:off x="3023827" y="2312876"/>
                <a:ext cx="180021" cy="936103"/>
              </a:xfrm>
              <a:prstGeom prst="rect">
                <a:avLst/>
              </a:prstGeom>
            </p:spPr>
          </p:pic>
          <p:sp>
            <p:nvSpPr>
              <p:cNvPr id="149" name="사각형: 둥근 모서리 148">
                <a:extLst>
                  <a:ext uri="{FF2B5EF4-FFF2-40B4-BE49-F238E27FC236}">
                    <a16:creationId xmlns:a16="http://schemas.microsoft.com/office/drawing/2014/main" id="{B61688AA-303A-4916-9D99-B922E13609F4}"/>
                  </a:ext>
                </a:extLst>
              </p:cNvPr>
              <p:cNvSpPr/>
              <p:nvPr/>
            </p:nvSpPr>
            <p:spPr>
              <a:xfrm>
                <a:off x="2998566" y="2163645"/>
                <a:ext cx="214806" cy="1229351"/>
              </a:xfrm>
              <a:prstGeom prst="roundRect">
                <a:avLst>
                  <a:gd name="adj" fmla="val 31618"/>
                </a:avLst>
              </a:prstGeom>
              <a:noFill/>
              <a:ln w="19050">
                <a:solidFill>
                  <a:srgbClr val="F6AD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1D66A982-9039-456B-962A-CA25B4C59B11}"/>
                </a:ext>
              </a:extLst>
            </p:cNvPr>
            <p:cNvGrpSpPr/>
            <p:nvPr/>
          </p:nvGrpSpPr>
          <p:grpSpPr>
            <a:xfrm>
              <a:off x="3527884" y="2163645"/>
              <a:ext cx="214806" cy="1229351"/>
              <a:chOff x="2998566" y="2163645"/>
              <a:chExt cx="214806" cy="1229351"/>
            </a:xfrm>
          </p:grpSpPr>
          <p:pic>
            <p:nvPicPr>
              <p:cNvPr id="146" name="그림 145">
                <a:extLst>
                  <a:ext uri="{FF2B5EF4-FFF2-40B4-BE49-F238E27FC236}">
                    <a16:creationId xmlns:a16="http://schemas.microsoft.com/office/drawing/2014/main" id="{2CDDD6B5-C287-461E-BB8C-93CE85286E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41980" t="15923" r="55217" b="12174"/>
              <a:stretch/>
            </p:blipFill>
            <p:spPr>
              <a:xfrm>
                <a:off x="3023827" y="2312876"/>
                <a:ext cx="180021" cy="936103"/>
              </a:xfrm>
              <a:prstGeom prst="rect">
                <a:avLst/>
              </a:prstGeom>
            </p:spPr>
          </p:pic>
          <p:sp>
            <p:nvSpPr>
              <p:cNvPr id="147" name="사각형: 둥근 모서리 146">
                <a:extLst>
                  <a:ext uri="{FF2B5EF4-FFF2-40B4-BE49-F238E27FC236}">
                    <a16:creationId xmlns:a16="http://schemas.microsoft.com/office/drawing/2014/main" id="{31757E3E-CF63-42AA-A4EB-5CE0521693A7}"/>
                  </a:ext>
                </a:extLst>
              </p:cNvPr>
              <p:cNvSpPr/>
              <p:nvPr/>
            </p:nvSpPr>
            <p:spPr>
              <a:xfrm>
                <a:off x="2998566" y="2163645"/>
                <a:ext cx="214806" cy="1229351"/>
              </a:xfrm>
              <a:prstGeom prst="roundRect">
                <a:avLst>
                  <a:gd name="adj" fmla="val 31618"/>
                </a:avLst>
              </a:prstGeom>
              <a:noFill/>
              <a:ln w="19050">
                <a:solidFill>
                  <a:srgbClr val="F6AD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DE003FCF-0FCE-44BB-80E7-BFF969208A44}"/>
                </a:ext>
              </a:extLst>
            </p:cNvPr>
            <p:cNvGrpSpPr/>
            <p:nvPr/>
          </p:nvGrpSpPr>
          <p:grpSpPr>
            <a:xfrm>
              <a:off x="3789436" y="2163645"/>
              <a:ext cx="214806" cy="1229351"/>
              <a:chOff x="2998566" y="2163645"/>
              <a:chExt cx="214806" cy="1229351"/>
            </a:xfrm>
          </p:grpSpPr>
          <p:pic>
            <p:nvPicPr>
              <p:cNvPr id="144" name="그림 143">
                <a:extLst>
                  <a:ext uri="{FF2B5EF4-FFF2-40B4-BE49-F238E27FC236}">
                    <a16:creationId xmlns:a16="http://schemas.microsoft.com/office/drawing/2014/main" id="{00AF03BF-B2BD-4B9C-BEE2-CB384C788A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41980" t="15923" r="55217" b="12174"/>
              <a:stretch/>
            </p:blipFill>
            <p:spPr>
              <a:xfrm>
                <a:off x="3023827" y="2312876"/>
                <a:ext cx="180021" cy="936103"/>
              </a:xfrm>
              <a:prstGeom prst="rect">
                <a:avLst/>
              </a:prstGeom>
            </p:spPr>
          </p:pic>
          <p:sp>
            <p:nvSpPr>
              <p:cNvPr id="145" name="사각형: 둥근 모서리 144">
                <a:extLst>
                  <a:ext uri="{FF2B5EF4-FFF2-40B4-BE49-F238E27FC236}">
                    <a16:creationId xmlns:a16="http://schemas.microsoft.com/office/drawing/2014/main" id="{78891BAB-44E3-4BFF-A40A-720B1B5E5A75}"/>
                  </a:ext>
                </a:extLst>
              </p:cNvPr>
              <p:cNvSpPr/>
              <p:nvPr/>
            </p:nvSpPr>
            <p:spPr>
              <a:xfrm>
                <a:off x="2998566" y="2163645"/>
                <a:ext cx="214806" cy="1229351"/>
              </a:xfrm>
              <a:prstGeom prst="roundRect">
                <a:avLst>
                  <a:gd name="adj" fmla="val 31618"/>
                </a:avLst>
              </a:prstGeom>
              <a:noFill/>
              <a:ln w="19050">
                <a:solidFill>
                  <a:srgbClr val="F6AD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3136EBC1-5B67-46D1-86FF-A27252CC34A4}"/>
                </a:ext>
              </a:extLst>
            </p:cNvPr>
            <p:cNvGrpSpPr/>
            <p:nvPr/>
          </p:nvGrpSpPr>
          <p:grpSpPr>
            <a:xfrm>
              <a:off x="4056039" y="2163645"/>
              <a:ext cx="214806" cy="1229351"/>
              <a:chOff x="2998566" y="2163645"/>
              <a:chExt cx="214806" cy="1229351"/>
            </a:xfrm>
          </p:grpSpPr>
          <p:pic>
            <p:nvPicPr>
              <p:cNvPr id="142" name="그림 141">
                <a:extLst>
                  <a:ext uri="{FF2B5EF4-FFF2-40B4-BE49-F238E27FC236}">
                    <a16:creationId xmlns:a16="http://schemas.microsoft.com/office/drawing/2014/main" id="{8F220EB0-D4DC-41A8-9903-6131E41143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41980" t="15923" r="55217" b="12174"/>
              <a:stretch/>
            </p:blipFill>
            <p:spPr>
              <a:xfrm>
                <a:off x="3023827" y="2312876"/>
                <a:ext cx="180021" cy="936103"/>
              </a:xfrm>
              <a:prstGeom prst="rect">
                <a:avLst/>
              </a:prstGeom>
            </p:spPr>
          </p:pic>
          <p:sp>
            <p:nvSpPr>
              <p:cNvPr id="143" name="사각형: 둥근 모서리 142">
                <a:extLst>
                  <a:ext uri="{FF2B5EF4-FFF2-40B4-BE49-F238E27FC236}">
                    <a16:creationId xmlns:a16="http://schemas.microsoft.com/office/drawing/2014/main" id="{E5C24068-E9AC-4DD7-994B-225DD6A73AD2}"/>
                  </a:ext>
                </a:extLst>
              </p:cNvPr>
              <p:cNvSpPr/>
              <p:nvPr/>
            </p:nvSpPr>
            <p:spPr>
              <a:xfrm>
                <a:off x="2998566" y="2163645"/>
                <a:ext cx="214806" cy="1229351"/>
              </a:xfrm>
              <a:prstGeom prst="roundRect">
                <a:avLst>
                  <a:gd name="adj" fmla="val 31618"/>
                </a:avLst>
              </a:prstGeom>
              <a:noFill/>
              <a:ln w="19050">
                <a:solidFill>
                  <a:srgbClr val="F6AD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82302D6-EE99-4478-9926-4A9F74E9E78B}"/>
                </a:ext>
              </a:extLst>
            </p:cNvPr>
            <p:cNvGrpSpPr/>
            <p:nvPr/>
          </p:nvGrpSpPr>
          <p:grpSpPr>
            <a:xfrm>
              <a:off x="4319972" y="2163645"/>
              <a:ext cx="214806" cy="1229351"/>
              <a:chOff x="2998566" y="2163645"/>
              <a:chExt cx="214806" cy="1229351"/>
            </a:xfrm>
          </p:grpSpPr>
          <p:pic>
            <p:nvPicPr>
              <p:cNvPr id="140" name="그림 139">
                <a:extLst>
                  <a:ext uri="{FF2B5EF4-FFF2-40B4-BE49-F238E27FC236}">
                    <a16:creationId xmlns:a16="http://schemas.microsoft.com/office/drawing/2014/main" id="{4E3534DC-79C7-482A-9A62-6251987439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41980" t="15923" r="55217" b="12174"/>
              <a:stretch/>
            </p:blipFill>
            <p:spPr>
              <a:xfrm>
                <a:off x="3023827" y="2312876"/>
                <a:ext cx="180021" cy="936103"/>
              </a:xfrm>
              <a:prstGeom prst="rect">
                <a:avLst/>
              </a:prstGeom>
            </p:spPr>
          </p:pic>
          <p:sp>
            <p:nvSpPr>
              <p:cNvPr id="141" name="사각형: 둥근 모서리 140">
                <a:extLst>
                  <a:ext uri="{FF2B5EF4-FFF2-40B4-BE49-F238E27FC236}">
                    <a16:creationId xmlns:a16="http://schemas.microsoft.com/office/drawing/2014/main" id="{8DACCBF0-7F7F-4569-AAB3-61216B31EEF2}"/>
                  </a:ext>
                </a:extLst>
              </p:cNvPr>
              <p:cNvSpPr/>
              <p:nvPr/>
            </p:nvSpPr>
            <p:spPr>
              <a:xfrm>
                <a:off x="2998566" y="2163645"/>
                <a:ext cx="214806" cy="1229351"/>
              </a:xfrm>
              <a:prstGeom prst="roundRect">
                <a:avLst>
                  <a:gd name="adj" fmla="val 31618"/>
                </a:avLst>
              </a:prstGeom>
              <a:noFill/>
              <a:ln w="19050">
                <a:solidFill>
                  <a:srgbClr val="F6AD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7CB0B5CC-17C5-49F1-8C5E-1A1CBC03BDFE}"/>
                </a:ext>
              </a:extLst>
            </p:cNvPr>
            <p:cNvGrpSpPr/>
            <p:nvPr/>
          </p:nvGrpSpPr>
          <p:grpSpPr>
            <a:xfrm>
              <a:off x="4584612" y="2163645"/>
              <a:ext cx="214806" cy="1229351"/>
              <a:chOff x="2998566" y="2163645"/>
              <a:chExt cx="214806" cy="1229351"/>
            </a:xfrm>
          </p:grpSpPr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23D11D50-A379-4150-BE2E-E7D9DF5E9E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41980" t="15923" r="55217" b="12174"/>
              <a:stretch/>
            </p:blipFill>
            <p:spPr>
              <a:xfrm>
                <a:off x="3023827" y="2312876"/>
                <a:ext cx="180021" cy="936103"/>
              </a:xfrm>
              <a:prstGeom prst="rect">
                <a:avLst/>
              </a:prstGeom>
            </p:spPr>
          </p:pic>
          <p:sp>
            <p:nvSpPr>
              <p:cNvPr id="139" name="사각형: 둥근 모서리 138">
                <a:extLst>
                  <a:ext uri="{FF2B5EF4-FFF2-40B4-BE49-F238E27FC236}">
                    <a16:creationId xmlns:a16="http://schemas.microsoft.com/office/drawing/2014/main" id="{211D8AB1-7412-44C6-A107-D9181333F190}"/>
                  </a:ext>
                </a:extLst>
              </p:cNvPr>
              <p:cNvSpPr/>
              <p:nvPr/>
            </p:nvSpPr>
            <p:spPr>
              <a:xfrm>
                <a:off x="2998566" y="2163645"/>
                <a:ext cx="214806" cy="1229351"/>
              </a:xfrm>
              <a:prstGeom prst="roundRect">
                <a:avLst>
                  <a:gd name="adj" fmla="val 31618"/>
                </a:avLst>
              </a:prstGeom>
              <a:noFill/>
              <a:ln w="19050">
                <a:solidFill>
                  <a:srgbClr val="F6AD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60805B19-B267-4E7E-B20F-1638A1117EB3}"/>
                </a:ext>
              </a:extLst>
            </p:cNvPr>
            <p:cNvGrpSpPr/>
            <p:nvPr/>
          </p:nvGrpSpPr>
          <p:grpSpPr>
            <a:xfrm>
              <a:off x="4849597" y="2163645"/>
              <a:ext cx="214806" cy="1229351"/>
              <a:chOff x="2998566" y="2163645"/>
              <a:chExt cx="214806" cy="1229351"/>
            </a:xfrm>
          </p:grpSpPr>
          <p:pic>
            <p:nvPicPr>
              <p:cNvPr id="136" name="그림 135">
                <a:extLst>
                  <a:ext uri="{FF2B5EF4-FFF2-40B4-BE49-F238E27FC236}">
                    <a16:creationId xmlns:a16="http://schemas.microsoft.com/office/drawing/2014/main" id="{F2B1D7D7-278D-43E9-AA43-706861E37B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41980" t="15923" r="55217" b="12174"/>
              <a:stretch/>
            </p:blipFill>
            <p:spPr>
              <a:xfrm>
                <a:off x="3023827" y="2312876"/>
                <a:ext cx="180021" cy="936103"/>
              </a:xfrm>
              <a:prstGeom prst="rect">
                <a:avLst/>
              </a:prstGeom>
            </p:spPr>
          </p:pic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38F18FF7-2F3E-4131-95B1-AC0D0C3A6994}"/>
                  </a:ext>
                </a:extLst>
              </p:cNvPr>
              <p:cNvSpPr/>
              <p:nvPr/>
            </p:nvSpPr>
            <p:spPr>
              <a:xfrm>
                <a:off x="2998566" y="2163645"/>
                <a:ext cx="214806" cy="1229351"/>
              </a:xfrm>
              <a:prstGeom prst="roundRect">
                <a:avLst>
                  <a:gd name="adj" fmla="val 31618"/>
                </a:avLst>
              </a:prstGeom>
              <a:noFill/>
              <a:ln w="19050">
                <a:solidFill>
                  <a:srgbClr val="F6AD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9433E377-E38F-4BB8-ACDB-DD4EF1DD0605}"/>
                </a:ext>
              </a:extLst>
            </p:cNvPr>
            <p:cNvGrpSpPr/>
            <p:nvPr/>
          </p:nvGrpSpPr>
          <p:grpSpPr>
            <a:xfrm>
              <a:off x="5113634" y="2163645"/>
              <a:ext cx="214806" cy="1229351"/>
              <a:chOff x="2998566" y="2163645"/>
              <a:chExt cx="214806" cy="1229351"/>
            </a:xfrm>
          </p:grpSpPr>
          <p:pic>
            <p:nvPicPr>
              <p:cNvPr id="134" name="그림 133">
                <a:extLst>
                  <a:ext uri="{FF2B5EF4-FFF2-40B4-BE49-F238E27FC236}">
                    <a16:creationId xmlns:a16="http://schemas.microsoft.com/office/drawing/2014/main" id="{3AFBE85D-7450-47C1-A242-ABD371DCB8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41980" t="15923" r="55217" b="12174"/>
              <a:stretch/>
            </p:blipFill>
            <p:spPr>
              <a:xfrm>
                <a:off x="3023827" y="2312876"/>
                <a:ext cx="180021" cy="936103"/>
              </a:xfrm>
              <a:prstGeom prst="rect">
                <a:avLst/>
              </a:prstGeom>
            </p:spPr>
          </p:pic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50EA35E7-7ED9-46BA-9E05-C60B94DCE4BF}"/>
                  </a:ext>
                </a:extLst>
              </p:cNvPr>
              <p:cNvSpPr/>
              <p:nvPr/>
            </p:nvSpPr>
            <p:spPr>
              <a:xfrm>
                <a:off x="2998566" y="2163645"/>
                <a:ext cx="214806" cy="1229351"/>
              </a:xfrm>
              <a:prstGeom prst="roundRect">
                <a:avLst>
                  <a:gd name="adj" fmla="val 31618"/>
                </a:avLst>
              </a:prstGeom>
              <a:noFill/>
              <a:ln w="19050">
                <a:solidFill>
                  <a:srgbClr val="F6AD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468B8D66-67A3-47AC-AB52-D313209018A9}"/>
                </a:ext>
              </a:extLst>
            </p:cNvPr>
            <p:cNvGrpSpPr/>
            <p:nvPr/>
          </p:nvGrpSpPr>
          <p:grpSpPr>
            <a:xfrm>
              <a:off x="5382260" y="2163645"/>
              <a:ext cx="214806" cy="1229351"/>
              <a:chOff x="2998566" y="2163645"/>
              <a:chExt cx="214806" cy="1229351"/>
            </a:xfrm>
          </p:grpSpPr>
          <p:pic>
            <p:nvPicPr>
              <p:cNvPr id="132" name="그림 131">
                <a:extLst>
                  <a:ext uri="{FF2B5EF4-FFF2-40B4-BE49-F238E27FC236}">
                    <a16:creationId xmlns:a16="http://schemas.microsoft.com/office/drawing/2014/main" id="{4046DED4-6C1C-4680-9C7C-2D6A819DB3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41980" t="15923" r="55217" b="12174"/>
              <a:stretch/>
            </p:blipFill>
            <p:spPr>
              <a:xfrm>
                <a:off x="3023827" y="2312876"/>
                <a:ext cx="180021" cy="936103"/>
              </a:xfrm>
              <a:prstGeom prst="rect">
                <a:avLst/>
              </a:prstGeom>
            </p:spPr>
          </p:pic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BC764FDA-87FA-496E-AB25-9E720980A9D0}"/>
                  </a:ext>
                </a:extLst>
              </p:cNvPr>
              <p:cNvSpPr/>
              <p:nvPr/>
            </p:nvSpPr>
            <p:spPr>
              <a:xfrm>
                <a:off x="2998566" y="2163645"/>
                <a:ext cx="214806" cy="1229351"/>
              </a:xfrm>
              <a:prstGeom prst="roundRect">
                <a:avLst>
                  <a:gd name="adj" fmla="val 31618"/>
                </a:avLst>
              </a:prstGeom>
              <a:noFill/>
              <a:ln w="19050">
                <a:solidFill>
                  <a:srgbClr val="F6AD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2EDA90CC-2263-404D-83C2-9F5A9B8F4253}"/>
                </a:ext>
              </a:extLst>
            </p:cNvPr>
            <p:cNvGrpSpPr/>
            <p:nvPr/>
          </p:nvGrpSpPr>
          <p:grpSpPr>
            <a:xfrm>
              <a:off x="5643177" y="2163645"/>
              <a:ext cx="214806" cy="1229351"/>
              <a:chOff x="2998566" y="2163645"/>
              <a:chExt cx="214806" cy="1229351"/>
            </a:xfrm>
          </p:grpSpPr>
          <p:pic>
            <p:nvPicPr>
              <p:cNvPr id="130" name="그림 129">
                <a:extLst>
                  <a:ext uri="{FF2B5EF4-FFF2-40B4-BE49-F238E27FC236}">
                    <a16:creationId xmlns:a16="http://schemas.microsoft.com/office/drawing/2014/main" id="{A6018848-9603-4B3B-83BB-23568CDB84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41980" t="15923" r="55217" b="12174"/>
              <a:stretch/>
            </p:blipFill>
            <p:spPr>
              <a:xfrm>
                <a:off x="3023827" y="2312876"/>
                <a:ext cx="180021" cy="936103"/>
              </a:xfrm>
              <a:prstGeom prst="rect">
                <a:avLst/>
              </a:prstGeom>
            </p:spPr>
          </p:pic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C548EEDB-B2A9-41CE-A2BD-73F6720902C2}"/>
                  </a:ext>
                </a:extLst>
              </p:cNvPr>
              <p:cNvSpPr/>
              <p:nvPr/>
            </p:nvSpPr>
            <p:spPr>
              <a:xfrm>
                <a:off x="2998566" y="2163645"/>
                <a:ext cx="214806" cy="1229351"/>
              </a:xfrm>
              <a:prstGeom prst="roundRect">
                <a:avLst>
                  <a:gd name="adj" fmla="val 31618"/>
                </a:avLst>
              </a:prstGeom>
              <a:noFill/>
              <a:ln w="19050">
                <a:solidFill>
                  <a:srgbClr val="F6AD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D49799F8-22A8-4D1D-9751-998DF92667F6}"/>
                </a:ext>
              </a:extLst>
            </p:cNvPr>
            <p:cNvGrpSpPr/>
            <p:nvPr/>
          </p:nvGrpSpPr>
          <p:grpSpPr>
            <a:xfrm>
              <a:off x="5910498" y="2163645"/>
              <a:ext cx="214806" cy="1229351"/>
              <a:chOff x="2998566" y="2163645"/>
              <a:chExt cx="214806" cy="1229351"/>
            </a:xfrm>
          </p:grpSpPr>
          <p:pic>
            <p:nvPicPr>
              <p:cNvPr id="128" name="그림 127">
                <a:extLst>
                  <a:ext uri="{FF2B5EF4-FFF2-40B4-BE49-F238E27FC236}">
                    <a16:creationId xmlns:a16="http://schemas.microsoft.com/office/drawing/2014/main" id="{14EE9797-9710-4959-8607-C33BEB2AFB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41980" t="15923" r="55217" b="12174"/>
              <a:stretch/>
            </p:blipFill>
            <p:spPr>
              <a:xfrm>
                <a:off x="3023827" y="2312876"/>
                <a:ext cx="180021" cy="936103"/>
              </a:xfrm>
              <a:prstGeom prst="rect">
                <a:avLst/>
              </a:prstGeom>
            </p:spPr>
          </p:pic>
          <p:sp>
            <p:nvSpPr>
              <p:cNvPr id="129" name="사각형: 둥근 모서리 128">
                <a:extLst>
                  <a:ext uri="{FF2B5EF4-FFF2-40B4-BE49-F238E27FC236}">
                    <a16:creationId xmlns:a16="http://schemas.microsoft.com/office/drawing/2014/main" id="{195C6A25-3A83-45A6-BCF2-1C60DF43C0B9}"/>
                  </a:ext>
                </a:extLst>
              </p:cNvPr>
              <p:cNvSpPr/>
              <p:nvPr/>
            </p:nvSpPr>
            <p:spPr>
              <a:xfrm>
                <a:off x="2998566" y="2163645"/>
                <a:ext cx="214806" cy="1229351"/>
              </a:xfrm>
              <a:prstGeom prst="roundRect">
                <a:avLst>
                  <a:gd name="adj" fmla="val 31618"/>
                </a:avLst>
              </a:prstGeom>
              <a:noFill/>
              <a:ln w="19050">
                <a:solidFill>
                  <a:srgbClr val="F6AD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05323159-E641-4153-9366-1A58323CD88F}"/>
                </a:ext>
              </a:extLst>
            </p:cNvPr>
            <p:cNvGrpSpPr/>
            <p:nvPr/>
          </p:nvGrpSpPr>
          <p:grpSpPr>
            <a:xfrm>
              <a:off x="6172670" y="2163645"/>
              <a:ext cx="214806" cy="1229351"/>
              <a:chOff x="2998566" y="2163645"/>
              <a:chExt cx="214806" cy="1229351"/>
            </a:xfrm>
          </p:grpSpPr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A27A3971-57E5-4875-A3B0-D3322BD2F5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41980" t="15923" r="55217" b="12174"/>
              <a:stretch/>
            </p:blipFill>
            <p:spPr>
              <a:xfrm>
                <a:off x="3023827" y="2312876"/>
                <a:ext cx="180021" cy="936103"/>
              </a:xfrm>
              <a:prstGeom prst="rect">
                <a:avLst/>
              </a:prstGeom>
            </p:spPr>
          </p:pic>
          <p:sp>
            <p:nvSpPr>
              <p:cNvPr id="127" name="사각형: 둥근 모서리 126">
                <a:extLst>
                  <a:ext uri="{FF2B5EF4-FFF2-40B4-BE49-F238E27FC236}">
                    <a16:creationId xmlns:a16="http://schemas.microsoft.com/office/drawing/2014/main" id="{73F9C849-F9C6-4778-AB4C-4329DEE2B140}"/>
                  </a:ext>
                </a:extLst>
              </p:cNvPr>
              <p:cNvSpPr/>
              <p:nvPr/>
            </p:nvSpPr>
            <p:spPr>
              <a:xfrm>
                <a:off x="2998566" y="2163645"/>
                <a:ext cx="214806" cy="1229351"/>
              </a:xfrm>
              <a:prstGeom prst="roundRect">
                <a:avLst>
                  <a:gd name="adj" fmla="val 31618"/>
                </a:avLst>
              </a:prstGeom>
              <a:noFill/>
              <a:ln w="19050">
                <a:solidFill>
                  <a:srgbClr val="F6AD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43F3CC56-7C5C-4ADA-ACBC-01FCF492C404}"/>
                </a:ext>
              </a:extLst>
            </p:cNvPr>
            <p:cNvGrpSpPr/>
            <p:nvPr/>
          </p:nvGrpSpPr>
          <p:grpSpPr>
            <a:xfrm>
              <a:off x="6441633" y="2163645"/>
              <a:ext cx="214806" cy="1229351"/>
              <a:chOff x="2998566" y="2163645"/>
              <a:chExt cx="214806" cy="1229351"/>
            </a:xfrm>
          </p:grpSpPr>
          <p:pic>
            <p:nvPicPr>
              <p:cNvPr id="124" name="그림 123">
                <a:extLst>
                  <a:ext uri="{FF2B5EF4-FFF2-40B4-BE49-F238E27FC236}">
                    <a16:creationId xmlns:a16="http://schemas.microsoft.com/office/drawing/2014/main" id="{26BA01AD-68FC-47F3-AB58-E801359DFA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41980" t="15923" r="55217" b="12174"/>
              <a:stretch/>
            </p:blipFill>
            <p:spPr>
              <a:xfrm>
                <a:off x="3023827" y="2312876"/>
                <a:ext cx="180021" cy="936103"/>
              </a:xfrm>
              <a:prstGeom prst="rect">
                <a:avLst/>
              </a:prstGeom>
            </p:spPr>
          </p:pic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846CDCB5-D6B1-4463-8C31-3B4C4CE3E405}"/>
                  </a:ext>
                </a:extLst>
              </p:cNvPr>
              <p:cNvSpPr/>
              <p:nvPr/>
            </p:nvSpPr>
            <p:spPr>
              <a:xfrm>
                <a:off x="2998566" y="2163645"/>
                <a:ext cx="214806" cy="1229351"/>
              </a:xfrm>
              <a:prstGeom prst="roundRect">
                <a:avLst>
                  <a:gd name="adj" fmla="val 31618"/>
                </a:avLst>
              </a:prstGeom>
              <a:noFill/>
              <a:ln w="19050">
                <a:solidFill>
                  <a:srgbClr val="F6AD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2A39ECAD-264E-42E9-862E-331190F376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91" r="28954"/>
            <a:stretch/>
          </p:blipFill>
          <p:spPr>
            <a:xfrm>
              <a:off x="2537415" y="2636912"/>
              <a:ext cx="284273" cy="244996"/>
            </a:xfrm>
            <a:prstGeom prst="rect">
              <a:avLst/>
            </a:prstGeom>
          </p:spPr>
        </p:pic>
      </p:grpSp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16" y="1036598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나눗셈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8" y="241359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257051" y="2405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2434420" y="4626279"/>
            <a:ext cx="2569628" cy="327686"/>
            <a:chOff x="2012379" y="4701946"/>
            <a:chExt cx="2569628" cy="327686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79" y="4705015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52" y="476721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2" y="4701946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420" y="4763405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93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98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786" y="475577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2161453" y="4670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0098" y="1700808"/>
            <a:ext cx="6032833" cy="3420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912" y="1690297"/>
            <a:ext cx="266734" cy="29275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56115" y="1741426"/>
            <a:ext cx="4627953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나머지가 있는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몇십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)÷(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알아볼까요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2E850B-F466-4183-8658-7BEE725CB5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529" y="2338070"/>
            <a:ext cx="5888182" cy="219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B8B435E8-5B46-4429-849F-6A0EB47E3C22}"/>
              </a:ext>
            </a:extLst>
          </p:cNvPr>
          <p:cNvGrpSpPr/>
          <p:nvPr/>
        </p:nvGrpSpPr>
        <p:grpSpPr>
          <a:xfrm>
            <a:off x="1002583" y="4832809"/>
            <a:ext cx="5086606" cy="263186"/>
            <a:chOff x="161156" y="9703253"/>
            <a:chExt cx="5086606" cy="263186"/>
          </a:xfrm>
        </p:grpSpPr>
        <p:pic>
          <p:nvPicPr>
            <p:cNvPr id="89" name="Picture 11">
              <a:extLst>
                <a:ext uri="{FF2B5EF4-FFF2-40B4-BE49-F238E27FC236}">
                  <a16:creationId xmlns:a16="http://schemas.microsoft.com/office/drawing/2014/main" id="{478B6A97-5444-486A-94AB-2AD3B8C524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156" y="9703253"/>
              <a:ext cx="254313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3">
              <a:extLst>
                <a:ext uri="{FF2B5EF4-FFF2-40B4-BE49-F238E27FC236}">
                  <a16:creationId xmlns:a16="http://schemas.microsoft.com/office/drawing/2014/main" id="{70699059-5B71-4FD2-8F8E-FAF3930619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4246" y="9754247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3">
              <a:extLst>
                <a:ext uri="{FF2B5EF4-FFF2-40B4-BE49-F238E27FC236}">
                  <a16:creationId xmlns:a16="http://schemas.microsoft.com/office/drawing/2014/main" id="{AA8349CB-37BA-4943-837C-11A0F7C64F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1994" y="9754247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4">
              <a:extLst>
                <a:ext uri="{FF2B5EF4-FFF2-40B4-BE49-F238E27FC236}">
                  <a16:creationId xmlns:a16="http://schemas.microsoft.com/office/drawing/2014/main" id="{D1589424-0B5A-41AB-A1B0-923AA998D8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534" y="9712125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3">
              <a:extLst>
                <a:ext uri="{FF2B5EF4-FFF2-40B4-BE49-F238E27FC236}">
                  <a16:creationId xmlns:a16="http://schemas.microsoft.com/office/drawing/2014/main" id="{8610F669-7B33-4329-9DE8-A314CCC285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0818" y="9754247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" name="Picture 13">
              <a:extLst>
                <a:ext uri="{FF2B5EF4-FFF2-40B4-BE49-F238E27FC236}">
                  <a16:creationId xmlns:a16="http://schemas.microsoft.com/office/drawing/2014/main" id="{1690741C-4D41-44BA-ADAE-C4DF56B779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051" y="9757204"/>
              <a:ext cx="484970" cy="184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13">
              <a:extLst>
                <a:ext uri="{FF2B5EF4-FFF2-40B4-BE49-F238E27FC236}">
                  <a16:creationId xmlns:a16="http://schemas.microsoft.com/office/drawing/2014/main" id="{627E7C57-ABD2-4125-953C-C029B87861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250" y="9754247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3">
              <a:extLst>
                <a:ext uri="{FF2B5EF4-FFF2-40B4-BE49-F238E27FC236}">
                  <a16:creationId xmlns:a16="http://schemas.microsoft.com/office/drawing/2014/main" id="{EEE1A931-24B5-46BA-A648-BE4E6B399B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999" y="9754247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3">
              <a:extLst>
                <a:ext uri="{FF2B5EF4-FFF2-40B4-BE49-F238E27FC236}">
                  <a16:creationId xmlns:a16="http://schemas.microsoft.com/office/drawing/2014/main" id="{D2A170C9-AD1B-431D-9982-18B159F0BE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48" y="9754247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2">
              <a:extLst>
                <a:ext uri="{FF2B5EF4-FFF2-40B4-BE49-F238E27FC236}">
                  <a16:creationId xmlns:a16="http://schemas.microsoft.com/office/drawing/2014/main" id="{3A6F66C2-B63C-4D8C-80D3-3B5A6F4414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6497" y="9754247"/>
              <a:ext cx="496798" cy="187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3">
              <a:extLst>
                <a:ext uri="{FF2B5EF4-FFF2-40B4-BE49-F238E27FC236}">
                  <a16:creationId xmlns:a16="http://schemas.microsoft.com/office/drawing/2014/main" id="{C367C510-ABFA-44FE-80CB-670C4750F0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8521" y="9754247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52911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map_05.png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\app\resource\contents\lesson02\ops\lesson02\images\mm_32_2_10_09_01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898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나눗셈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8" y="241359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257051" y="2405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2434420" y="4626279"/>
            <a:ext cx="2569628" cy="327686"/>
            <a:chOff x="2012379" y="4701946"/>
            <a:chExt cx="2569628" cy="327686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79" y="4705015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52" y="476721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2" y="4701946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420" y="4763405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93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98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786" y="475577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2161453" y="4670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0098" y="1700808"/>
            <a:ext cx="6032833" cy="3420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912" y="1690297"/>
            <a:ext cx="266734" cy="29275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56115" y="1741426"/>
            <a:ext cx="4843977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나머지가 있는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몇십몇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)÷(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알아볼까요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77B463-A278-43FD-8E83-53547634EA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529" y="2504643"/>
            <a:ext cx="5888182" cy="202288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33F6E68B-999F-4668-8B29-3F37F1AAECCD}"/>
              </a:ext>
            </a:extLst>
          </p:cNvPr>
          <p:cNvGrpSpPr/>
          <p:nvPr/>
        </p:nvGrpSpPr>
        <p:grpSpPr>
          <a:xfrm>
            <a:off x="1002583" y="4832809"/>
            <a:ext cx="5086606" cy="269941"/>
            <a:chOff x="164594" y="10125744"/>
            <a:chExt cx="5083168" cy="269941"/>
          </a:xfrm>
        </p:grpSpPr>
        <p:pic>
          <p:nvPicPr>
            <p:cNvPr id="59" name="Picture 11">
              <a:extLst>
                <a:ext uri="{FF2B5EF4-FFF2-40B4-BE49-F238E27FC236}">
                  <a16:creationId xmlns:a16="http://schemas.microsoft.com/office/drawing/2014/main" id="{9C877599-CDD6-476E-B0FE-E5D9C8D063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94" y="10125744"/>
              <a:ext cx="254313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:a16="http://schemas.microsoft.com/office/drawing/2014/main" id="{DA48218D-92F6-4825-AD65-46E14E56C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5432" y="10176738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>
              <a:extLst>
                <a:ext uri="{FF2B5EF4-FFF2-40B4-BE49-F238E27FC236}">
                  <a16:creationId xmlns:a16="http://schemas.microsoft.com/office/drawing/2014/main" id="{CB35C551-C8A1-490B-9D15-219B3798E4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256" y="10176845"/>
              <a:ext cx="496798" cy="189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:a16="http://schemas.microsoft.com/office/drawing/2014/main" id="{B1EC40F2-61B3-4F31-AE85-38F3D8BE31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489" y="10179695"/>
              <a:ext cx="484970" cy="184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>
              <a:extLst>
                <a:ext uri="{FF2B5EF4-FFF2-40B4-BE49-F238E27FC236}">
                  <a16:creationId xmlns:a16="http://schemas.microsoft.com/office/drawing/2014/main" id="{32D73A24-123F-4D8F-A23F-116113889A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688" y="10176738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>
              <a:extLst>
                <a:ext uri="{FF2B5EF4-FFF2-40B4-BE49-F238E27FC236}">
                  <a16:creationId xmlns:a16="http://schemas.microsoft.com/office/drawing/2014/main" id="{39129CB9-71E8-4D46-91E5-7EC9F017CF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4437" y="10176738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>
              <a:extLst>
                <a:ext uri="{FF2B5EF4-FFF2-40B4-BE49-F238E27FC236}">
                  <a16:creationId xmlns:a16="http://schemas.microsoft.com/office/drawing/2014/main" id="{5B5F8F23-466E-4A51-B29A-09E6A6CD79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2186" y="10176738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>
              <a:extLst>
                <a:ext uri="{FF2B5EF4-FFF2-40B4-BE49-F238E27FC236}">
                  <a16:creationId xmlns:a16="http://schemas.microsoft.com/office/drawing/2014/main" id="{5BA670F0-87C9-46C2-B013-77D69519D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9935" y="10176738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2">
              <a:extLst>
                <a:ext uri="{FF2B5EF4-FFF2-40B4-BE49-F238E27FC236}">
                  <a16:creationId xmlns:a16="http://schemas.microsoft.com/office/drawing/2014/main" id="{802BD16E-DB49-4B6B-B2C4-21EDA4F71D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7684" y="10176738"/>
              <a:ext cx="496798" cy="187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>
              <a:extLst>
                <a:ext uri="{FF2B5EF4-FFF2-40B4-BE49-F238E27FC236}">
                  <a16:creationId xmlns:a16="http://schemas.microsoft.com/office/drawing/2014/main" id="{15596EE3-9D0F-4B50-8AF2-8151BD8BB1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1054" y="10176845"/>
              <a:ext cx="496798" cy="189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4">
              <a:extLst>
                <a:ext uri="{FF2B5EF4-FFF2-40B4-BE49-F238E27FC236}">
                  <a16:creationId xmlns:a16="http://schemas.microsoft.com/office/drawing/2014/main" id="{3609F486-D09C-46B6-B493-967299E9E6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534" y="10141371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5870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map_06.png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\app\resource\contents\lesson02\ops\lesson02\images\mm_32_2_10_09_01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869312" y="2495934"/>
            <a:ext cx="252028" cy="3432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869311" y="4172756"/>
            <a:ext cx="618101" cy="3432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787148" y="2451553"/>
            <a:ext cx="424926" cy="425648"/>
          </a:xfrm>
          <a:prstGeom prst="round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60132" y="4197347"/>
            <a:ext cx="949239" cy="425648"/>
          </a:xfrm>
          <a:prstGeom prst="round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258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나눗셈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8" y="241359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257051" y="2405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2434420" y="4626279"/>
            <a:ext cx="2569628" cy="327686"/>
            <a:chOff x="2012379" y="4701946"/>
            <a:chExt cx="2569628" cy="327686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79" y="4705015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52" y="476721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2" y="4701946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420" y="4763405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93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98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786" y="475577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2161453" y="4670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1983" y="1700808"/>
            <a:ext cx="6582265" cy="3420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7514" y="1690297"/>
            <a:ext cx="266734" cy="29275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56738" y="1741426"/>
            <a:ext cx="3457823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계산이 맞는지 확인해 볼까요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0163F53-80D5-47F9-8B79-E58065B9C8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529" y="2504643"/>
            <a:ext cx="5888182" cy="1547924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F80EAA9B-D8AE-4068-A8ED-96817688EEE1}"/>
              </a:ext>
            </a:extLst>
          </p:cNvPr>
          <p:cNvGrpSpPr/>
          <p:nvPr/>
        </p:nvGrpSpPr>
        <p:grpSpPr>
          <a:xfrm>
            <a:off x="584167" y="3523675"/>
            <a:ext cx="578259" cy="371475"/>
            <a:chOff x="1689485" y="2881313"/>
            <a:chExt cx="578259" cy="371475"/>
          </a:xfrm>
        </p:grpSpPr>
        <p:pic>
          <p:nvPicPr>
            <p:cNvPr id="60" name="Picture 5">
              <a:extLst>
                <a:ext uri="{FF2B5EF4-FFF2-40B4-BE49-F238E27FC236}">
                  <a16:creationId xmlns:a16="http://schemas.microsoft.com/office/drawing/2014/main" id="{1C6A6AED-E0E1-45FF-BBFA-26534A32B5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F3AC734-2521-467C-8C72-F0EDC4D98A87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확인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A04ECF9-7495-45A4-8FD6-151ACC2452EE}"/>
              </a:ext>
            </a:extLst>
          </p:cNvPr>
          <p:cNvSpPr/>
          <p:nvPr/>
        </p:nvSpPr>
        <p:spPr>
          <a:xfrm>
            <a:off x="303696" y="4189845"/>
            <a:ext cx="658226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나누는 수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900" spc="-1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곱에 </a:t>
            </a:r>
            <a:r>
              <a:rPr lang="ko-KR" altLang="en-US" sz="1900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더하면 </a:t>
            </a:r>
            <a:r>
              <a:rPr lang="ko-KR" altLang="en-US" sz="1900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나누어지는 수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됩니다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7134325-C5DA-469F-A767-C6621F009C6B}"/>
              </a:ext>
            </a:extLst>
          </p:cNvPr>
          <p:cNvGrpSpPr/>
          <p:nvPr/>
        </p:nvGrpSpPr>
        <p:grpSpPr>
          <a:xfrm>
            <a:off x="1002583" y="4832809"/>
            <a:ext cx="5086606" cy="254314"/>
            <a:chOff x="164594" y="10497236"/>
            <a:chExt cx="5083168" cy="254314"/>
          </a:xfrm>
        </p:grpSpPr>
        <p:pic>
          <p:nvPicPr>
            <p:cNvPr id="65" name="Picture 11">
              <a:extLst>
                <a:ext uri="{FF2B5EF4-FFF2-40B4-BE49-F238E27FC236}">
                  <a16:creationId xmlns:a16="http://schemas.microsoft.com/office/drawing/2014/main" id="{B64A352A-6778-4168-AEB5-B7E61ECA03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94" y="10503151"/>
              <a:ext cx="254313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>
              <a:extLst>
                <a:ext uri="{FF2B5EF4-FFF2-40B4-BE49-F238E27FC236}">
                  <a16:creationId xmlns:a16="http://schemas.microsoft.com/office/drawing/2014/main" id="{90D7426F-0F43-4A5A-8A79-7C51DE8965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256" y="10554252"/>
              <a:ext cx="496798" cy="189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>
              <a:extLst>
                <a:ext uri="{FF2B5EF4-FFF2-40B4-BE49-F238E27FC236}">
                  <a16:creationId xmlns:a16="http://schemas.microsoft.com/office/drawing/2014/main" id="{EE7E732E-D613-41F9-99CB-10C6A517E0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489" y="10557102"/>
              <a:ext cx="484970" cy="184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>
              <a:extLst>
                <a:ext uri="{FF2B5EF4-FFF2-40B4-BE49-F238E27FC236}">
                  <a16:creationId xmlns:a16="http://schemas.microsoft.com/office/drawing/2014/main" id="{E1348CA3-DD85-40EA-A8C1-9B8AE5B72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688" y="10554145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>
              <a:extLst>
                <a:ext uri="{FF2B5EF4-FFF2-40B4-BE49-F238E27FC236}">
                  <a16:creationId xmlns:a16="http://schemas.microsoft.com/office/drawing/2014/main" id="{F5760F0A-667C-451F-AF4B-210351A1D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4437" y="10554145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>
              <a:extLst>
                <a:ext uri="{FF2B5EF4-FFF2-40B4-BE49-F238E27FC236}">
                  <a16:creationId xmlns:a16="http://schemas.microsoft.com/office/drawing/2014/main" id="{5659132E-3A33-4EC5-AC17-4D7C72A3BF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2186" y="10554145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3">
              <a:extLst>
                <a:ext uri="{FF2B5EF4-FFF2-40B4-BE49-F238E27FC236}">
                  <a16:creationId xmlns:a16="http://schemas.microsoft.com/office/drawing/2014/main" id="{3BD30376-8860-49AE-AFC2-372B136EFB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9935" y="10554145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3">
              <a:extLst>
                <a:ext uri="{FF2B5EF4-FFF2-40B4-BE49-F238E27FC236}">
                  <a16:creationId xmlns:a16="http://schemas.microsoft.com/office/drawing/2014/main" id="{2920F884-1D72-4988-967E-8AB384358C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7684" y="10554145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2">
              <a:extLst>
                <a:ext uri="{FF2B5EF4-FFF2-40B4-BE49-F238E27FC236}">
                  <a16:creationId xmlns:a16="http://schemas.microsoft.com/office/drawing/2014/main" id="{AEDB2D3B-5B36-4C89-91D1-ED7C13D9F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5432" y="10554145"/>
              <a:ext cx="496798" cy="187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>
              <a:extLst>
                <a:ext uri="{FF2B5EF4-FFF2-40B4-BE49-F238E27FC236}">
                  <a16:creationId xmlns:a16="http://schemas.microsoft.com/office/drawing/2014/main" id="{12797DDA-8AAE-4088-96A1-A9BF8FF7D2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1054" y="10554252"/>
              <a:ext cx="496798" cy="189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4">
              <a:extLst>
                <a:ext uri="{FF2B5EF4-FFF2-40B4-BE49-F238E27FC236}">
                  <a16:creationId xmlns:a16="http://schemas.microsoft.com/office/drawing/2014/main" id="{53113BEF-E918-4844-8888-FFBDD4A1E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534" y="10497236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22774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map_08.png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\app\resource\contents\lesson02\ops\lesson02\images\mm_32_2_10_09_01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960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나눗셈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8" y="241359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257051" y="2405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2434420" y="4626279"/>
            <a:ext cx="2569628" cy="327686"/>
            <a:chOff x="2012379" y="4701946"/>
            <a:chExt cx="2569628" cy="327686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79" y="4705015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52" y="476721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2" y="4701946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420" y="4763405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93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98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786" y="475577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2161453" y="4670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0098" y="1700807"/>
            <a:ext cx="6032833" cy="3681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912" y="1690297"/>
            <a:ext cx="266734" cy="29275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56116" y="1741426"/>
            <a:ext cx="4487080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자리 수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)÷(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자리 수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알아볼까요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8C58C0-1AE6-4574-A599-E5719D6A2D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465" y="2232597"/>
            <a:ext cx="5346310" cy="275077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371B537-36C9-4760-ACF1-8E6CA634D870}"/>
              </a:ext>
            </a:extLst>
          </p:cNvPr>
          <p:cNvGrpSpPr/>
          <p:nvPr/>
        </p:nvGrpSpPr>
        <p:grpSpPr>
          <a:xfrm>
            <a:off x="1002583" y="5074809"/>
            <a:ext cx="5086606" cy="272779"/>
            <a:chOff x="164594" y="11068735"/>
            <a:chExt cx="5083168" cy="272779"/>
          </a:xfrm>
        </p:grpSpPr>
        <p:pic>
          <p:nvPicPr>
            <p:cNvPr id="59" name="Picture 13">
              <a:extLst>
                <a:ext uri="{FF2B5EF4-FFF2-40B4-BE49-F238E27FC236}">
                  <a16:creationId xmlns:a16="http://schemas.microsoft.com/office/drawing/2014/main" id="{0305EBD3-7E8B-44A6-9596-B85327ECCC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489" y="11122686"/>
              <a:ext cx="484970" cy="184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:a16="http://schemas.microsoft.com/office/drawing/2014/main" id="{622F67AB-9034-476C-8B3B-5B4F59B4E7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688" y="11119729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>
              <a:extLst>
                <a:ext uri="{FF2B5EF4-FFF2-40B4-BE49-F238E27FC236}">
                  <a16:creationId xmlns:a16="http://schemas.microsoft.com/office/drawing/2014/main" id="{15896543-1DF6-4180-9D8D-33527D3AB5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4437" y="11119729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:a16="http://schemas.microsoft.com/office/drawing/2014/main" id="{0712E58B-0755-46D2-939E-0FBC65DA51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2186" y="11119729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>
              <a:extLst>
                <a:ext uri="{FF2B5EF4-FFF2-40B4-BE49-F238E27FC236}">
                  <a16:creationId xmlns:a16="http://schemas.microsoft.com/office/drawing/2014/main" id="{9615833D-7036-47B6-9E3B-2A38F49BA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9935" y="11119729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>
              <a:extLst>
                <a:ext uri="{FF2B5EF4-FFF2-40B4-BE49-F238E27FC236}">
                  <a16:creationId xmlns:a16="http://schemas.microsoft.com/office/drawing/2014/main" id="{97EC3C35-1A08-4110-9626-F09AA272EF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7684" y="11119729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>
              <a:extLst>
                <a:ext uri="{FF2B5EF4-FFF2-40B4-BE49-F238E27FC236}">
                  <a16:creationId xmlns:a16="http://schemas.microsoft.com/office/drawing/2014/main" id="{6698B4D1-06BC-43F5-B0CE-923E14B49E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5432" y="11119729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5">
              <a:extLst>
                <a:ext uri="{FF2B5EF4-FFF2-40B4-BE49-F238E27FC236}">
                  <a16:creationId xmlns:a16="http://schemas.microsoft.com/office/drawing/2014/main" id="{518DEF1F-8261-478C-A6C9-68D422723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94" y="11068735"/>
              <a:ext cx="254313" cy="248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>
              <a:extLst>
                <a:ext uri="{FF2B5EF4-FFF2-40B4-BE49-F238E27FC236}">
                  <a16:creationId xmlns:a16="http://schemas.microsoft.com/office/drawing/2014/main" id="{E03C98B0-B402-497F-AF7A-DFA6CB5F9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1054" y="11125475"/>
              <a:ext cx="496798" cy="189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>
              <a:extLst>
                <a:ext uri="{FF2B5EF4-FFF2-40B4-BE49-F238E27FC236}">
                  <a16:creationId xmlns:a16="http://schemas.microsoft.com/office/drawing/2014/main" id="{0261B04C-EAEA-4BB0-92E0-CAB1FBDF06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256" y="11125475"/>
              <a:ext cx="496798" cy="18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>
              <a:extLst>
                <a:ext uri="{FF2B5EF4-FFF2-40B4-BE49-F238E27FC236}">
                  <a16:creationId xmlns:a16="http://schemas.microsoft.com/office/drawing/2014/main" id="{5DB24A9B-0193-49E7-89DB-CA52D3714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534" y="1108720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69937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map_09.png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\app\resource\contents\lesson02\ops\lesson02\images\mm_32_2_10_09_01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3106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나눗셈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8" y="241359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257051" y="2405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2434420" y="4626279"/>
            <a:ext cx="2569628" cy="327686"/>
            <a:chOff x="2012379" y="4701946"/>
            <a:chExt cx="2569628" cy="327686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79" y="4705015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52" y="476721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2" y="4701946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420" y="4763405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93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98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786" y="475577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2161453" y="4670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0098" y="1700808"/>
            <a:ext cx="6032833" cy="3545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912" y="1690297"/>
            <a:ext cx="266734" cy="29275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56116" y="1741426"/>
            <a:ext cx="5523182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나머지가 있는 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자리 수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)÷(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자리 수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알아볼까요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BDE361-581D-442A-A994-41A8A6861C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529" y="2211468"/>
            <a:ext cx="5888182" cy="263969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7B39CA9-E7F9-45A5-890D-CEE04F48D3BA}"/>
              </a:ext>
            </a:extLst>
          </p:cNvPr>
          <p:cNvGrpSpPr/>
          <p:nvPr/>
        </p:nvGrpSpPr>
        <p:grpSpPr>
          <a:xfrm>
            <a:off x="1002583" y="4900994"/>
            <a:ext cx="5086606" cy="272058"/>
            <a:chOff x="164594" y="11603673"/>
            <a:chExt cx="5083168" cy="272058"/>
          </a:xfrm>
        </p:grpSpPr>
        <p:pic>
          <p:nvPicPr>
            <p:cNvPr id="37" name="Picture 13">
              <a:extLst>
                <a:ext uri="{FF2B5EF4-FFF2-40B4-BE49-F238E27FC236}">
                  <a16:creationId xmlns:a16="http://schemas.microsoft.com/office/drawing/2014/main" id="{A49A96B3-6336-41ED-815B-648259A76A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489" y="11657624"/>
              <a:ext cx="484970" cy="184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3">
              <a:extLst>
                <a:ext uri="{FF2B5EF4-FFF2-40B4-BE49-F238E27FC236}">
                  <a16:creationId xmlns:a16="http://schemas.microsoft.com/office/drawing/2014/main" id="{CEAE17FC-9D83-4F63-BAE5-6A477BF97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688" y="11654667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>
              <a:extLst>
                <a:ext uri="{FF2B5EF4-FFF2-40B4-BE49-F238E27FC236}">
                  <a16:creationId xmlns:a16="http://schemas.microsoft.com/office/drawing/2014/main" id="{B685FE23-84D6-476E-ACCB-55AC6F8227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4437" y="11654667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>
              <a:extLst>
                <a:ext uri="{FF2B5EF4-FFF2-40B4-BE49-F238E27FC236}">
                  <a16:creationId xmlns:a16="http://schemas.microsoft.com/office/drawing/2014/main" id="{680133E5-812B-43D4-8FF5-0FB460737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2186" y="11654667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>
              <a:extLst>
                <a:ext uri="{FF2B5EF4-FFF2-40B4-BE49-F238E27FC236}">
                  <a16:creationId xmlns:a16="http://schemas.microsoft.com/office/drawing/2014/main" id="{800CEA78-A738-47ED-AA3D-E2D8F1CF3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9935" y="11654667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:a16="http://schemas.microsoft.com/office/drawing/2014/main" id="{F8D1F7A1-E9BC-4AE2-9C18-7C548F27DE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7684" y="11654667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>
              <a:extLst>
                <a:ext uri="{FF2B5EF4-FFF2-40B4-BE49-F238E27FC236}">
                  <a16:creationId xmlns:a16="http://schemas.microsoft.com/office/drawing/2014/main" id="{646C0F9C-A4F1-45D2-9FF7-87E450B64E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5432" y="11654667"/>
              <a:ext cx="496798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6">
              <a:extLst>
                <a:ext uri="{FF2B5EF4-FFF2-40B4-BE49-F238E27FC236}">
                  <a16:creationId xmlns:a16="http://schemas.microsoft.com/office/drawing/2014/main" id="{38F3E7AC-B925-4C7B-AFF8-9C3F7572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534" y="11615502"/>
              <a:ext cx="260228" cy="260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5">
              <a:extLst>
                <a:ext uri="{FF2B5EF4-FFF2-40B4-BE49-F238E27FC236}">
                  <a16:creationId xmlns:a16="http://schemas.microsoft.com/office/drawing/2014/main" id="{1C2814CA-5445-497F-A35B-2D479FBA3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94" y="11603673"/>
              <a:ext cx="254313" cy="248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2">
              <a:extLst>
                <a:ext uri="{FF2B5EF4-FFF2-40B4-BE49-F238E27FC236}">
                  <a16:creationId xmlns:a16="http://schemas.microsoft.com/office/drawing/2014/main" id="{499B88F8-E211-41E7-B2B4-CC038BDB78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1054" y="11654773"/>
              <a:ext cx="496798" cy="18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>
              <a:extLst>
                <a:ext uri="{FF2B5EF4-FFF2-40B4-BE49-F238E27FC236}">
                  <a16:creationId xmlns:a16="http://schemas.microsoft.com/office/drawing/2014/main" id="{0D2082EF-AF92-4325-9301-CD83CB9A3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256" y="11654773"/>
              <a:ext cx="496798" cy="189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8461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map_10.png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\app\resource\contents\lesson02\ops\lesson02\images\mm_32_2_10_09_01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5806292" y="2213241"/>
            <a:ext cx="252028" cy="3432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862111" y="4490929"/>
            <a:ext cx="618101" cy="3432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724128" y="2168860"/>
            <a:ext cx="424926" cy="425648"/>
          </a:xfrm>
          <a:prstGeom prst="round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24128" y="4515520"/>
            <a:ext cx="949239" cy="425648"/>
          </a:xfrm>
          <a:prstGeom prst="round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21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87624" y="3065255"/>
            <a:ext cx="49812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몫만큼 가고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나머지는 더하고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!)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26" y="319035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490019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54" y="798881"/>
            <a:ext cx="1704386" cy="4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버튼 클릭 시 나타나는 화면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3527884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" y="804258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42206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931F70B-2FF2-4664-A165-CFC60F154C7D}"/>
              </a:ext>
            </a:extLst>
          </p:cNvPr>
          <p:cNvSpPr/>
          <p:nvPr/>
        </p:nvSpPr>
        <p:spPr>
          <a:xfrm>
            <a:off x="140182" y="2163645"/>
            <a:ext cx="1908212" cy="1229351"/>
          </a:xfrm>
          <a:prstGeom prst="roundRect">
            <a:avLst>
              <a:gd name="adj" fmla="val 8338"/>
            </a:avLst>
          </a:prstGeom>
          <a:noFill/>
          <a:ln w="28575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37577497-71B3-4DE0-A256-E4AFE9AB2A2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980" t="15923" r="55217" b="12174"/>
          <a:stretch/>
        </p:blipFill>
        <p:spPr>
          <a:xfrm>
            <a:off x="2898338" y="2312876"/>
            <a:ext cx="180021" cy="936103"/>
          </a:xfrm>
          <a:prstGeom prst="rect">
            <a:avLst/>
          </a:prstGeom>
        </p:spPr>
      </p:pic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6B4598C1-05EF-4489-B479-2499CA68E204}"/>
              </a:ext>
            </a:extLst>
          </p:cNvPr>
          <p:cNvSpPr/>
          <p:nvPr/>
        </p:nvSpPr>
        <p:spPr>
          <a:xfrm>
            <a:off x="2873077" y="2286323"/>
            <a:ext cx="214806" cy="983996"/>
          </a:xfrm>
          <a:prstGeom prst="roundRect">
            <a:avLst>
              <a:gd name="adj" fmla="val 31618"/>
            </a:avLst>
          </a:prstGeom>
          <a:noFill/>
          <a:ln w="19050">
            <a:solidFill>
              <a:srgbClr val="E71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57D5E9B4-E420-4943-A6A2-20A71110B71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980" t="15923" r="55217" b="12174"/>
          <a:stretch/>
        </p:blipFill>
        <p:spPr>
          <a:xfrm>
            <a:off x="3158674" y="2312876"/>
            <a:ext cx="180021" cy="936103"/>
          </a:xfrm>
          <a:prstGeom prst="rect">
            <a:avLst/>
          </a:prstGeom>
        </p:spPr>
      </p:pic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22B1347B-70F8-4F63-A2E3-788A416CA6EB}"/>
              </a:ext>
            </a:extLst>
          </p:cNvPr>
          <p:cNvSpPr/>
          <p:nvPr/>
        </p:nvSpPr>
        <p:spPr>
          <a:xfrm>
            <a:off x="3133413" y="2286323"/>
            <a:ext cx="214806" cy="983996"/>
          </a:xfrm>
          <a:prstGeom prst="roundRect">
            <a:avLst>
              <a:gd name="adj" fmla="val 31618"/>
            </a:avLst>
          </a:prstGeom>
          <a:noFill/>
          <a:ln w="19050">
            <a:solidFill>
              <a:srgbClr val="E71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A4334117-6F26-4BD0-9295-4C76767D600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980" t="15923" r="55217" b="12174"/>
          <a:stretch/>
        </p:blipFill>
        <p:spPr>
          <a:xfrm>
            <a:off x="3427656" y="2312876"/>
            <a:ext cx="180021" cy="936103"/>
          </a:xfrm>
          <a:prstGeom prst="rect">
            <a:avLst/>
          </a:prstGeom>
        </p:spPr>
      </p:pic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D3B9ED87-D428-4748-9B1F-7507E1AE1843}"/>
              </a:ext>
            </a:extLst>
          </p:cNvPr>
          <p:cNvSpPr/>
          <p:nvPr/>
        </p:nvSpPr>
        <p:spPr>
          <a:xfrm>
            <a:off x="3402395" y="2286323"/>
            <a:ext cx="214806" cy="983996"/>
          </a:xfrm>
          <a:prstGeom prst="roundRect">
            <a:avLst>
              <a:gd name="adj" fmla="val 31618"/>
            </a:avLst>
          </a:prstGeom>
          <a:noFill/>
          <a:ln w="19050">
            <a:solidFill>
              <a:srgbClr val="E71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3F0D7F48-2E77-43E7-8A60-096A344CB49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980" t="15923" r="55217" b="12174"/>
          <a:stretch/>
        </p:blipFill>
        <p:spPr>
          <a:xfrm>
            <a:off x="3689208" y="2312876"/>
            <a:ext cx="180021" cy="936103"/>
          </a:xfrm>
          <a:prstGeom prst="rect">
            <a:avLst/>
          </a:prstGeom>
        </p:spPr>
      </p:pic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6157C1ED-F13E-4F38-AEB0-10BD21C3C617}"/>
              </a:ext>
            </a:extLst>
          </p:cNvPr>
          <p:cNvSpPr/>
          <p:nvPr/>
        </p:nvSpPr>
        <p:spPr>
          <a:xfrm>
            <a:off x="3663947" y="2286323"/>
            <a:ext cx="214806" cy="983996"/>
          </a:xfrm>
          <a:prstGeom prst="roundRect">
            <a:avLst>
              <a:gd name="adj" fmla="val 31618"/>
            </a:avLst>
          </a:prstGeom>
          <a:noFill/>
          <a:ln w="19050">
            <a:solidFill>
              <a:srgbClr val="E71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4F0E1FC3-A851-4073-92E9-302F82D2EB7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980" t="15923" r="55217" b="12174"/>
          <a:stretch/>
        </p:blipFill>
        <p:spPr>
          <a:xfrm>
            <a:off x="3955811" y="2312876"/>
            <a:ext cx="180021" cy="936103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E048B2F1-259E-4F37-A1BE-5B17DBC21E69}"/>
              </a:ext>
            </a:extLst>
          </p:cNvPr>
          <p:cNvSpPr/>
          <p:nvPr/>
        </p:nvSpPr>
        <p:spPr>
          <a:xfrm>
            <a:off x="3930550" y="2286323"/>
            <a:ext cx="214806" cy="983996"/>
          </a:xfrm>
          <a:prstGeom prst="roundRect">
            <a:avLst>
              <a:gd name="adj" fmla="val 31618"/>
            </a:avLst>
          </a:prstGeom>
          <a:noFill/>
          <a:ln w="19050">
            <a:solidFill>
              <a:srgbClr val="E71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9CC902DF-95B7-46E1-AC16-0FF2D33BB94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980" t="15923" r="55217" b="12174"/>
          <a:stretch/>
        </p:blipFill>
        <p:spPr>
          <a:xfrm>
            <a:off x="4219744" y="2312876"/>
            <a:ext cx="180021" cy="936103"/>
          </a:xfrm>
          <a:prstGeom prst="rect">
            <a:avLst/>
          </a:prstGeom>
        </p:spPr>
      </p:pic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D49C791E-832F-476F-BCC3-C8631803661A}"/>
              </a:ext>
            </a:extLst>
          </p:cNvPr>
          <p:cNvSpPr/>
          <p:nvPr/>
        </p:nvSpPr>
        <p:spPr>
          <a:xfrm>
            <a:off x="4194483" y="2286323"/>
            <a:ext cx="214806" cy="983996"/>
          </a:xfrm>
          <a:prstGeom prst="roundRect">
            <a:avLst>
              <a:gd name="adj" fmla="val 31618"/>
            </a:avLst>
          </a:prstGeom>
          <a:noFill/>
          <a:ln w="19050">
            <a:solidFill>
              <a:srgbClr val="E71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EA53D1DB-8216-4ABF-9F49-9567805AED1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980" t="15923" r="55217" b="12174"/>
          <a:stretch/>
        </p:blipFill>
        <p:spPr>
          <a:xfrm>
            <a:off x="4484384" y="2312876"/>
            <a:ext cx="180021" cy="936103"/>
          </a:xfrm>
          <a:prstGeom prst="rect">
            <a:avLst/>
          </a:prstGeom>
        </p:spPr>
      </p:pic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718637E-3D36-42CC-A12C-D2414701BAEC}"/>
              </a:ext>
            </a:extLst>
          </p:cNvPr>
          <p:cNvSpPr/>
          <p:nvPr/>
        </p:nvSpPr>
        <p:spPr>
          <a:xfrm>
            <a:off x="4459123" y="2286323"/>
            <a:ext cx="214806" cy="983996"/>
          </a:xfrm>
          <a:prstGeom prst="roundRect">
            <a:avLst>
              <a:gd name="adj" fmla="val 31618"/>
            </a:avLst>
          </a:prstGeom>
          <a:noFill/>
          <a:ln w="19050">
            <a:solidFill>
              <a:srgbClr val="E71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ECBC1A70-DA69-4F64-8339-5822AAE5DBD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980" t="15923" r="55217" b="12174"/>
          <a:stretch/>
        </p:blipFill>
        <p:spPr>
          <a:xfrm>
            <a:off x="4749369" y="2312876"/>
            <a:ext cx="180021" cy="936103"/>
          </a:xfrm>
          <a:prstGeom prst="rect">
            <a:avLst/>
          </a:prstGeom>
        </p:spPr>
      </p:pic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2B23B4A-9709-43BA-AB53-C396D67EBA32}"/>
              </a:ext>
            </a:extLst>
          </p:cNvPr>
          <p:cNvSpPr/>
          <p:nvPr/>
        </p:nvSpPr>
        <p:spPr>
          <a:xfrm>
            <a:off x="4724108" y="2286323"/>
            <a:ext cx="214806" cy="983996"/>
          </a:xfrm>
          <a:prstGeom prst="roundRect">
            <a:avLst>
              <a:gd name="adj" fmla="val 31618"/>
            </a:avLst>
          </a:prstGeom>
          <a:noFill/>
          <a:ln w="19050">
            <a:solidFill>
              <a:srgbClr val="E71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AB2F21B6-4075-4C41-B627-B08B68A3177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980" t="15923" r="55217" b="12174"/>
          <a:stretch/>
        </p:blipFill>
        <p:spPr>
          <a:xfrm>
            <a:off x="5013406" y="2312876"/>
            <a:ext cx="180021" cy="936103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C3CCE02-C363-49CB-855B-328685D834FC}"/>
              </a:ext>
            </a:extLst>
          </p:cNvPr>
          <p:cNvSpPr/>
          <p:nvPr/>
        </p:nvSpPr>
        <p:spPr>
          <a:xfrm>
            <a:off x="4988145" y="2286323"/>
            <a:ext cx="214806" cy="983996"/>
          </a:xfrm>
          <a:prstGeom prst="roundRect">
            <a:avLst>
              <a:gd name="adj" fmla="val 31618"/>
            </a:avLst>
          </a:prstGeom>
          <a:noFill/>
          <a:ln w="19050">
            <a:solidFill>
              <a:srgbClr val="E71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B0BAE0C2-F23E-4448-AB83-9660E5DB1E0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980" t="15923" r="55217" b="12174"/>
          <a:stretch/>
        </p:blipFill>
        <p:spPr>
          <a:xfrm>
            <a:off x="5282032" y="2312876"/>
            <a:ext cx="180021" cy="936103"/>
          </a:xfrm>
          <a:prstGeom prst="rect">
            <a:avLst/>
          </a:prstGeom>
        </p:spPr>
      </p:pic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0F2579B-9525-47DC-880E-1BC133DD7F62}"/>
              </a:ext>
            </a:extLst>
          </p:cNvPr>
          <p:cNvSpPr/>
          <p:nvPr/>
        </p:nvSpPr>
        <p:spPr>
          <a:xfrm>
            <a:off x="5256771" y="2286323"/>
            <a:ext cx="214806" cy="983996"/>
          </a:xfrm>
          <a:prstGeom prst="roundRect">
            <a:avLst>
              <a:gd name="adj" fmla="val 31618"/>
            </a:avLst>
          </a:prstGeom>
          <a:noFill/>
          <a:ln w="19050">
            <a:solidFill>
              <a:srgbClr val="E71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E4FD909-A26C-4DE0-999B-2F469810770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980" t="15923" r="55217" b="12174"/>
          <a:stretch/>
        </p:blipFill>
        <p:spPr>
          <a:xfrm>
            <a:off x="5542949" y="2312876"/>
            <a:ext cx="180021" cy="936103"/>
          </a:xfrm>
          <a:prstGeom prst="rect">
            <a:avLst/>
          </a:prstGeom>
        </p:spPr>
      </p:pic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570AB894-0CC8-4A49-8F16-9CB181BECE65}"/>
              </a:ext>
            </a:extLst>
          </p:cNvPr>
          <p:cNvSpPr/>
          <p:nvPr/>
        </p:nvSpPr>
        <p:spPr>
          <a:xfrm>
            <a:off x="5517688" y="2286323"/>
            <a:ext cx="214806" cy="983996"/>
          </a:xfrm>
          <a:prstGeom prst="roundRect">
            <a:avLst>
              <a:gd name="adj" fmla="val 31618"/>
            </a:avLst>
          </a:prstGeom>
          <a:noFill/>
          <a:ln w="19050">
            <a:solidFill>
              <a:srgbClr val="E71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C57DEA7-F6A2-4F01-923C-D6020620394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980" t="15923" r="55217" b="12174"/>
          <a:stretch/>
        </p:blipFill>
        <p:spPr>
          <a:xfrm>
            <a:off x="5810270" y="2312876"/>
            <a:ext cx="180021" cy="936103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D78F908-05DD-42A8-A214-67D12BD3EDCB}"/>
              </a:ext>
            </a:extLst>
          </p:cNvPr>
          <p:cNvSpPr/>
          <p:nvPr/>
        </p:nvSpPr>
        <p:spPr>
          <a:xfrm>
            <a:off x="5785009" y="2286323"/>
            <a:ext cx="214806" cy="983996"/>
          </a:xfrm>
          <a:prstGeom prst="roundRect">
            <a:avLst>
              <a:gd name="adj" fmla="val 31618"/>
            </a:avLst>
          </a:prstGeom>
          <a:noFill/>
          <a:ln w="19050">
            <a:solidFill>
              <a:srgbClr val="E71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1CE711C-E67C-4B84-92BC-08B43E95C7A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980" t="15923" r="55217" b="12174"/>
          <a:stretch/>
        </p:blipFill>
        <p:spPr>
          <a:xfrm>
            <a:off x="6072442" y="2312876"/>
            <a:ext cx="180021" cy="936103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1F7B9A7-AA91-4BA0-B41B-47EED8B046D6}"/>
              </a:ext>
            </a:extLst>
          </p:cNvPr>
          <p:cNvSpPr/>
          <p:nvPr/>
        </p:nvSpPr>
        <p:spPr>
          <a:xfrm>
            <a:off x="6047181" y="2286323"/>
            <a:ext cx="214806" cy="983996"/>
          </a:xfrm>
          <a:prstGeom prst="roundRect">
            <a:avLst>
              <a:gd name="adj" fmla="val 31618"/>
            </a:avLst>
          </a:prstGeom>
          <a:noFill/>
          <a:ln w="19050">
            <a:solidFill>
              <a:srgbClr val="E71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162657C-527C-43D9-BBB3-68542D6D5A3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980" t="15923" r="55217" b="12174"/>
          <a:stretch/>
        </p:blipFill>
        <p:spPr>
          <a:xfrm>
            <a:off x="6341405" y="2312876"/>
            <a:ext cx="180021" cy="936103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38671FA-290D-4BE0-857D-9F89BFD3850B}"/>
              </a:ext>
            </a:extLst>
          </p:cNvPr>
          <p:cNvSpPr/>
          <p:nvPr/>
        </p:nvSpPr>
        <p:spPr>
          <a:xfrm>
            <a:off x="6316144" y="2286323"/>
            <a:ext cx="214806" cy="983996"/>
          </a:xfrm>
          <a:prstGeom prst="roundRect">
            <a:avLst>
              <a:gd name="adj" fmla="val 31618"/>
            </a:avLst>
          </a:prstGeom>
          <a:noFill/>
          <a:ln w="19050">
            <a:solidFill>
              <a:srgbClr val="E71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B103055D-33CC-4A5E-AE43-E081A14D419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186118" y="2636912"/>
            <a:ext cx="284273" cy="244996"/>
          </a:xfrm>
          <a:prstGeom prst="rect">
            <a:avLst/>
          </a:prstGeom>
        </p:spPr>
      </p:pic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D0CE5123-6025-487A-A763-C2E75D62AF1B}"/>
              </a:ext>
            </a:extLst>
          </p:cNvPr>
          <p:cNvSpPr/>
          <p:nvPr/>
        </p:nvSpPr>
        <p:spPr>
          <a:xfrm>
            <a:off x="2538299" y="2163645"/>
            <a:ext cx="4356484" cy="1229351"/>
          </a:xfrm>
          <a:prstGeom prst="roundRect">
            <a:avLst>
              <a:gd name="adj" fmla="val 8338"/>
            </a:avLst>
          </a:prstGeom>
          <a:noFill/>
          <a:ln w="28575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2BA50A-674F-40BA-A45B-0F3167D734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657" y="2272347"/>
            <a:ext cx="1716279" cy="1022161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FF247BF5-0769-46B6-B2B6-A5672D90CB6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980" t="15923" r="55217" b="12174"/>
          <a:stretch/>
        </p:blipFill>
        <p:spPr>
          <a:xfrm>
            <a:off x="2645690" y="2312876"/>
            <a:ext cx="180021" cy="936103"/>
          </a:xfrm>
          <a:prstGeom prst="rect">
            <a:avLst/>
          </a:prstGeom>
        </p:spPr>
      </p:pic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A1FD4440-0B5F-4807-ABCC-746BE650A442}"/>
              </a:ext>
            </a:extLst>
          </p:cNvPr>
          <p:cNvSpPr/>
          <p:nvPr/>
        </p:nvSpPr>
        <p:spPr>
          <a:xfrm>
            <a:off x="2620429" y="2286323"/>
            <a:ext cx="214806" cy="983996"/>
          </a:xfrm>
          <a:prstGeom prst="roundRect">
            <a:avLst>
              <a:gd name="adj" fmla="val 31618"/>
            </a:avLst>
          </a:prstGeom>
          <a:noFill/>
          <a:ln w="19050">
            <a:solidFill>
              <a:srgbClr val="E71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7D8C486B-00E3-44BD-930B-B80D27D68A4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980" t="15923" r="55217" b="12174"/>
          <a:stretch/>
        </p:blipFill>
        <p:spPr>
          <a:xfrm>
            <a:off x="6606750" y="2312876"/>
            <a:ext cx="180021" cy="936103"/>
          </a:xfrm>
          <a:prstGeom prst="rect">
            <a:avLst/>
          </a:prstGeom>
        </p:spPr>
      </p:pic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BA6934B8-E15C-4D55-A97D-17BF1F312978}"/>
              </a:ext>
            </a:extLst>
          </p:cNvPr>
          <p:cNvSpPr/>
          <p:nvPr/>
        </p:nvSpPr>
        <p:spPr>
          <a:xfrm>
            <a:off x="6581489" y="2286323"/>
            <a:ext cx="214806" cy="983996"/>
          </a:xfrm>
          <a:prstGeom prst="roundRect">
            <a:avLst>
              <a:gd name="adj" fmla="val 31618"/>
            </a:avLst>
          </a:prstGeom>
          <a:noFill/>
          <a:ln w="19050">
            <a:solidFill>
              <a:srgbClr val="E71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6C37860-9174-4AD5-A490-4ECA6BB71878}"/>
              </a:ext>
            </a:extLst>
          </p:cNvPr>
          <p:cNvGrpSpPr/>
          <p:nvPr/>
        </p:nvGrpSpPr>
        <p:grpSpPr>
          <a:xfrm>
            <a:off x="2951820" y="3788483"/>
            <a:ext cx="1576749" cy="450084"/>
            <a:chOff x="4426793" y="2488860"/>
            <a:chExt cx="1576749" cy="450084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44D4DB-C9D0-4F84-9AA5-433C0CFD0BCE}"/>
                </a:ext>
              </a:extLst>
            </p:cNvPr>
            <p:cNvSpPr txBox="1"/>
            <p:nvPr/>
          </p:nvSpPr>
          <p:spPr>
            <a:xfrm>
              <a:off x="4426793" y="2488860"/>
              <a:ext cx="1153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80÷5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065DC78-6FE8-4CE6-860E-97F52DA1886E}"/>
                </a:ext>
              </a:extLst>
            </p:cNvPr>
            <p:cNvSpPr txBox="1"/>
            <p:nvPr/>
          </p:nvSpPr>
          <p:spPr>
            <a:xfrm>
              <a:off x="5329091" y="2488860"/>
              <a:ext cx="491116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6" name="Picture 4">
              <a:extLst>
                <a:ext uri="{FF2B5EF4-FFF2-40B4-BE49-F238E27FC236}">
                  <a16:creationId xmlns:a16="http://schemas.microsoft.com/office/drawing/2014/main" id="{BF52D882-0A9B-4608-8D19-7BBF680FFE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5819" y="268122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878BC4CF-ECA1-43C9-98FD-288A300F7E4C}"/>
              </a:ext>
            </a:extLst>
          </p:cNvPr>
          <p:cNvSpPr txBox="1"/>
          <p:nvPr/>
        </p:nvSpPr>
        <p:spPr>
          <a:xfrm>
            <a:off x="434823" y="141389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8" name="Picture 12">
            <a:extLst>
              <a:ext uri="{FF2B5EF4-FFF2-40B4-BE49-F238E27FC236}">
                <a16:creationId xmlns:a16="http://schemas.microsoft.com/office/drawing/2014/main" id="{BF673222-5A2F-4DED-9AAB-72E16A0F9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119" y="143399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772717"/>
              </p:ext>
            </p:extLst>
          </p:nvPr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\app\resource\contents\lesson02\ops\lesson02\images\mm_32_2_10_01_01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61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00708"/>
            <a:ext cx="1693633" cy="4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버튼 클릭 시 나타나는 화면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124941" y="737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5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42206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66" y="806084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8BFA143-8ED4-4911-8E60-86A141EAD8C0}"/>
              </a:ext>
            </a:extLst>
          </p:cNvPr>
          <p:cNvSpPr/>
          <p:nvPr/>
        </p:nvSpPr>
        <p:spPr>
          <a:xfrm>
            <a:off x="661463" y="2163645"/>
            <a:ext cx="1560154" cy="1229351"/>
          </a:xfrm>
          <a:prstGeom prst="roundRect">
            <a:avLst>
              <a:gd name="adj" fmla="val 8338"/>
            </a:avLst>
          </a:prstGeom>
          <a:noFill/>
          <a:ln w="28575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C800C29-3C50-40E4-BB2D-0364ECE17F8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980" t="15923" r="55217" b="12174"/>
          <a:stretch/>
        </p:blipFill>
        <p:spPr>
          <a:xfrm>
            <a:off x="3517644" y="2312876"/>
            <a:ext cx="180021" cy="936103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2012786-E2DC-4CC6-A284-7ED2F2D6046F}"/>
              </a:ext>
            </a:extLst>
          </p:cNvPr>
          <p:cNvSpPr/>
          <p:nvPr/>
        </p:nvSpPr>
        <p:spPr>
          <a:xfrm>
            <a:off x="3492383" y="2286323"/>
            <a:ext cx="214806" cy="983996"/>
          </a:xfrm>
          <a:prstGeom prst="roundRect">
            <a:avLst>
              <a:gd name="adj" fmla="val 31618"/>
            </a:avLst>
          </a:prstGeom>
          <a:noFill/>
          <a:ln w="19050">
            <a:solidFill>
              <a:srgbClr val="E71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73F0F13-6E4A-4855-9F4C-8EA9B6A2F57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980" t="15923" r="55217" b="12174"/>
          <a:stretch/>
        </p:blipFill>
        <p:spPr>
          <a:xfrm>
            <a:off x="3777980" y="2312876"/>
            <a:ext cx="180021" cy="9361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6ADDFC9-585B-40F6-B482-17227FDEA0DC}"/>
              </a:ext>
            </a:extLst>
          </p:cNvPr>
          <p:cNvSpPr/>
          <p:nvPr/>
        </p:nvSpPr>
        <p:spPr>
          <a:xfrm>
            <a:off x="3752719" y="2286323"/>
            <a:ext cx="214806" cy="983996"/>
          </a:xfrm>
          <a:prstGeom prst="roundRect">
            <a:avLst>
              <a:gd name="adj" fmla="val 31618"/>
            </a:avLst>
          </a:prstGeom>
          <a:noFill/>
          <a:ln w="19050">
            <a:solidFill>
              <a:srgbClr val="E71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8A3B23F-C2FC-468C-B099-851DD5CD31C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980" t="15923" r="55217" b="12174"/>
          <a:stretch/>
        </p:blipFill>
        <p:spPr>
          <a:xfrm>
            <a:off x="4046962" y="2312876"/>
            <a:ext cx="180021" cy="936103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D80E200-9B47-483D-9F03-57F1D8BB9F2F}"/>
              </a:ext>
            </a:extLst>
          </p:cNvPr>
          <p:cNvSpPr/>
          <p:nvPr/>
        </p:nvSpPr>
        <p:spPr>
          <a:xfrm>
            <a:off x="4021701" y="2286323"/>
            <a:ext cx="214806" cy="983996"/>
          </a:xfrm>
          <a:prstGeom prst="roundRect">
            <a:avLst>
              <a:gd name="adj" fmla="val 31618"/>
            </a:avLst>
          </a:prstGeom>
          <a:noFill/>
          <a:ln w="19050">
            <a:solidFill>
              <a:srgbClr val="E71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757D83B-DD64-4367-AAA0-F3A27FC23AA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980" t="15923" r="55217" b="12174"/>
          <a:stretch/>
        </p:blipFill>
        <p:spPr>
          <a:xfrm>
            <a:off x="4308514" y="2312876"/>
            <a:ext cx="180021" cy="936103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4CAFD57-FCDD-46A8-BB31-F11F0DD6FBDE}"/>
              </a:ext>
            </a:extLst>
          </p:cNvPr>
          <p:cNvSpPr/>
          <p:nvPr/>
        </p:nvSpPr>
        <p:spPr>
          <a:xfrm>
            <a:off x="4283253" y="2286323"/>
            <a:ext cx="214806" cy="983996"/>
          </a:xfrm>
          <a:prstGeom prst="roundRect">
            <a:avLst>
              <a:gd name="adj" fmla="val 31618"/>
            </a:avLst>
          </a:prstGeom>
          <a:noFill/>
          <a:ln w="19050">
            <a:solidFill>
              <a:srgbClr val="E71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F3A9469-0BB1-434B-9A4F-8D526668740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980" t="15923" r="55217" b="12174"/>
          <a:stretch/>
        </p:blipFill>
        <p:spPr>
          <a:xfrm>
            <a:off x="4575117" y="2312876"/>
            <a:ext cx="180021" cy="936103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D7DC23F-665B-4849-8283-0A326C915551}"/>
              </a:ext>
            </a:extLst>
          </p:cNvPr>
          <p:cNvSpPr/>
          <p:nvPr/>
        </p:nvSpPr>
        <p:spPr>
          <a:xfrm>
            <a:off x="4549856" y="2286323"/>
            <a:ext cx="214806" cy="983996"/>
          </a:xfrm>
          <a:prstGeom prst="roundRect">
            <a:avLst>
              <a:gd name="adj" fmla="val 31618"/>
            </a:avLst>
          </a:prstGeom>
          <a:noFill/>
          <a:ln w="19050">
            <a:solidFill>
              <a:srgbClr val="E71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0648E6FB-8947-4741-A4CB-EC87007C908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980" t="15923" r="55217" b="12174"/>
          <a:stretch/>
        </p:blipFill>
        <p:spPr>
          <a:xfrm>
            <a:off x="4839050" y="2312876"/>
            <a:ext cx="180021" cy="936103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0F7BD72-9918-4489-A334-B6657235EF72}"/>
              </a:ext>
            </a:extLst>
          </p:cNvPr>
          <p:cNvSpPr/>
          <p:nvPr/>
        </p:nvSpPr>
        <p:spPr>
          <a:xfrm>
            <a:off x="4813789" y="2286323"/>
            <a:ext cx="214806" cy="983996"/>
          </a:xfrm>
          <a:prstGeom prst="roundRect">
            <a:avLst>
              <a:gd name="adj" fmla="val 31618"/>
            </a:avLst>
          </a:prstGeom>
          <a:noFill/>
          <a:ln w="19050">
            <a:solidFill>
              <a:srgbClr val="E71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2647353E-B75B-4E53-9261-2492278CA08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980" t="15923" r="55217" b="12174"/>
          <a:stretch/>
        </p:blipFill>
        <p:spPr>
          <a:xfrm>
            <a:off x="5103690" y="2312876"/>
            <a:ext cx="180021" cy="936103"/>
          </a:xfrm>
          <a:prstGeom prst="rect">
            <a:avLst/>
          </a:prstGeom>
        </p:spPr>
      </p:pic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F9B06E2-DBF2-4D77-AE5D-EFAE9A7C66F7}"/>
              </a:ext>
            </a:extLst>
          </p:cNvPr>
          <p:cNvSpPr/>
          <p:nvPr/>
        </p:nvSpPr>
        <p:spPr>
          <a:xfrm>
            <a:off x="5078429" y="2286323"/>
            <a:ext cx="214806" cy="983996"/>
          </a:xfrm>
          <a:prstGeom prst="roundRect">
            <a:avLst>
              <a:gd name="adj" fmla="val 31618"/>
            </a:avLst>
          </a:prstGeom>
          <a:noFill/>
          <a:ln w="19050">
            <a:solidFill>
              <a:srgbClr val="E71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027AE2B-2EED-4824-8121-BA5860503F0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980" t="15923" r="55217" b="12174"/>
          <a:stretch/>
        </p:blipFill>
        <p:spPr>
          <a:xfrm>
            <a:off x="5368675" y="2312876"/>
            <a:ext cx="180021" cy="936103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D26BE6E-BA45-46B2-BE6E-C1E460A7ED27}"/>
              </a:ext>
            </a:extLst>
          </p:cNvPr>
          <p:cNvSpPr/>
          <p:nvPr/>
        </p:nvSpPr>
        <p:spPr>
          <a:xfrm>
            <a:off x="5343414" y="2286323"/>
            <a:ext cx="214806" cy="983996"/>
          </a:xfrm>
          <a:prstGeom prst="roundRect">
            <a:avLst>
              <a:gd name="adj" fmla="val 31618"/>
            </a:avLst>
          </a:prstGeom>
          <a:noFill/>
          <a:ln w="19050">
            <a:solidFill>
              <a:srgbClr val="E71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2EB51716-72DF-4A96-90AD-28A64278E5D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980" t="15923" r="55217" b="12174"/>
          <a:stretch/>
        </p:blipFill>
        <p:spPr>
          <a:xfrm>
            <a:off x="5632712" y="2312876"/>
            <a:ext cx="180021" cy="936103"/>
          </a:xfrm>
          <a:prstGeom prst="rect">
            <a:avLst/>
          </a:prstGeom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556F0C7-B6D9-4DD2-ABAE-900E4387CFD5}"/>
              </a:ext>
            </a:extLst>
          </p:cNvPr>
          <p:cNvSpPr/>
          <p:nvPr/>
        </p:nvSpPr>
        <p:spPr>
          <a:xfrm>
            <a:off x="5607451" y="2286323"/>
            <a:ext cx="214806" cy="983996"/>
          </a:xfrm>
          <a:prstGeom prst="roundRect">
            <a:avLst>
              <a:gd name="adj" fmla="val 31618"/>
            </a:avLst>
          </a:prstGeom>
          <a:noFill/>
          <a:ln w="19050">
            <a:solidFill>
              <a:srgbClr val="E71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B561E051-D4DD-475B-AA03-A3AF832720C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980" t="15923" r="55217" b="12174"/>
          <a:stretch/>
        </p:blipFill>
        <p:spPr>
          <a:xfrm>
            <a:off x="5901338" y="2312876"/>
            <a:ext cx="180021" cy="936103"/>
          </a:xfrm>
          <a:prstGeom prst="rect">
            <a:avLst/>
          </a:prstGeom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4572605-8720-4866-A692-B4BD3E87FBE6}"/>
              </a:ext>
            </a:extLst>
          </p:cNvPr>
          <p:cNvSpPr/>
          <p:nvPr/>
        </p:nvSpPr>
        <p:spPr>
          <a:xfrm>
            <a:off x="5876077" y="2286323"/>
            <a:ext cx="214806" cy="983996"/>
          </a:xfrm>
          <a:prstGeom prst="roundRect">
            <a:avLst>
              <a:gd name="adj" fmla="val 31618"/>
            </a:avLst>
          </a:prstGeom>
          <a:noFill/>
          <a:ln w="19050">
            <a:solidFill>
              <a:srgbClr val="E71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FBCE197-FF99-4EDE-8E97-93151E1D681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980" t="15923" r="55217" b="12174"/>
          <a:stretch/>
        </p:blipFill>
        <p:spPr>
          <a:xfrm>
            <a:off x="6162255" y="2312876"/>
            <a:ext cx="180021" cy="936103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30342F4-D147-4772-97E5-B35621569745}"/>
              </a:ext>
            </a:extLst>
          </p:cNvPr>
          <p:cNvSpPr/>
          <p:nvPr/>
        </p:nvSpPr>
        <p:spPr>
          <a:xfrm>
            <a:off x="6136994" y="2286323"/>
            <a:ext cx="214806" cy="983996"/>
          </a:xfrm>
          <a:prstGeom prst="roundRect">
            <a:avLst>
              <a:gd name="adj" fmla="val 31618"/>
            </a:avLst>
          </a:prstGeom>
          <a:noFill/>
          <a:ln w="19050">
            <a:solidFill>
              <a:srgbClr val="E71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17DD285A-1EA3-4383-8190-B97A94326AA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508647" y="2636912"/>
            <a:ext cx="284273" cy="244996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234893B-2B01-4AA4-B4EF-EA0071A86FD8}"/>
              </a:ext>
            </a:extLst>
          </p:cNvPr>
          <p:cNvSpPr/>
          <p:nvPr/>
        </p:nvSpPr>
        <p:spPr>
          <a:xfrm>
            <a:off x="3038634" y="2163645"/>
            <a:ext cx="3490622" cy="1229351"/>
          </a:xfrm>
          <a:prstGeom prst="roundRect">
            <a:avLst>
              <a:gd name="adj" fmla="val 8338"/>
            </a:avLst>
          </a:prstGeom>
          <a:noFill/>
          <a:ln w="28575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517DB844-D739-41C1-A017-32AFA0CDBCA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4837"/>
          <a:stretch/>
        </p:blipFill>
        <p:spPr>
          <a:xfrm>
            <a:off x="792634" y="2272347"/>
            <a:ext cx="1290003" cy="1022161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AAC83AE7-5565-4340-BEF9-AC510D4A949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980" t="15923" r="55217" b="12174"/>
          <a:stretch/>
        </p:blipFill>
        <p:spPr>
          <a:xfrm>
            <a:off x="3264996" y="2312876"/>
            <a:ext cx="180021" cy="936103"/>
          </a:xfrm>
          <a:prstGeom prst="rect">
            <a:avLst/>
          </a:prstGeom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09DCA96-2F98-4AA4-9DD4-D2C7ADA52447}"/>
              </a:ext>
            </a:extLst>
          </p:cNvPr>
          <p:cNvSpPr/>
          <p:nvPr/>
        </p:nvSpPr>
        <p:spPr>
          <a:xfrm>
            <a:off x="3239735" y="2286323"/>
            <a:ext cx="214806" cy="983996"/>
          </a:xfrm>
          <a:prstGeom prst="roundRect">
            <a:avLst>
              <a:gd name="adj" fmla="val 31618"/>
            </a:avLst>
          </a:prstGeom>
          <a:noFill/>
          <a:ln w="19050">
            <a:solidFill>
              <a:srgbClr val="E71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1F970D4-3561-403B-8010-0D84684723FE}"/>
              </a:ext>
            </a:extLst>
          </p:cNvPr>
          <p:cNvGrpSpPr/>
          <p:nvPr/>
        </p:nvGrpSpPr>
        <p:grpSpPr>
          <a:xfrm>
            <a:off x="2951820" y="3788483"/>
            <a:ext cx="1576749" cy="450084"/>
            <a:chOff x="4426793" y="2488860"/>
            <a:chExt cx="1576749" cy="450084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5C60072-BDFB-4B8F-AD22-4A193470EA11}"/>
                </a:ext>
              </a:extLst>
            </p:cNvPr>
            <p:cNvSpPr txBox="1"/>
            <p:nvPr/>
          </p:nvSpPr>
          <p:spPr>
            <a:xfrm>
              <a:off x="4426793" y="2488860"/>
              <a:ext cx="1153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60÷5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C1C66A6-CE7B-4A93-81AD-280EB39AD029}"/>
                </a:ext>
              </a:extLst>
            </p:cNvPr>
            <p:cNvSpPr txBox="1"/>
            <p:nvPr/>
          </p:nvSpPr>
          <p:spPr>
            <a:xfrm>
              <a:off x="5329091" y="2488860"/>
              <a:ext cx="491116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0" name="Picture 4">
              <a:extLst>
                <a:ext uri="{FF2B5EF4-FFF2-40B4-BE49-F238E27FC236}">
                  <a16:creationId xmlns:a16="http://schemas.microsoft.com/office/drawing/2014/main" id="{FA4FF765-448A-49DD-B997-BA7C099FD2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5819" y="268122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F4AD912-65FD-49D4-81EF-A0A4F614B7FB}"/>
              </a:ext>
            </a:extLst>
          </p:cNvPr>
          <p:cNvSpPr txBox="1"/>
          <p:nvPr/>
        </p:nvSpPr>
        <p:spPr>
          <a:xfrm>
            <a:off x="434823" y="141389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2" name="Picture 12">
            <a:extLst>
              <a:ext uri="{FF2B5EF4-FFF2-40B4-BE49-F238E27FC236}">
                <a16:creationId xmlns:a16="http://schemas.microsoft.com/office/drawing/2014/main" id="{967A4CE1-BD2F-42ED-943F-10DE5DE2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119" y="143399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20801"/>
              </p:ext>
            </p:extLst>
          </p:nvPr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\app\resource\contents\lesson02\ops\lesson02\images\mm_32_2_10_01_01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31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65312" y="894492"/>
            <a:ext cx="6918956" cy="620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4168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434823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1673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CFE306F-52E7-4780-90A1-2F99F9F52526}"/>
              </a:ext>
            </a:extLst>
          </p:cNvPr>
          <p:cNvGrpSpPr/>
          <p:nvPr/>
        </p:nvGrpSpPr>
        <p:grpSpPr>
          <a:xfrm>
            <a:off x="395536" y="2163645"/>
            <a:ext cx="6260903" cy="1229351"/>
            <a:chOff x="395536" y="2163645"/>
            <a:chExt cx="6260903" cy="122935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0E03D28-21D6-4671-804B-6C5D33B0A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425" t="13884" r="71472" b="10868"/>
            <a:stretch/>
          </p:blipFill>
          <p:spPr>
            <a:xfrm>
              <a:off x="611560" y="2286322"/>
              <a:ext cx="1548172" cy="979647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282DFA3-DA80-430A-A580-320F3D9249A2}"/>
                </a:ext>
              </a:extLst>
            </p:cNvPr>
            <p:cNvSpPr/>
            <p:nvPr/>
          </p:nvSpPr>
          <p:spPr>
            <a:xfrm>
              <a:off x="395536" y="2163645"/>
              <a:ext cx="1908212" cy="1229351"/>
            </a:xfrm>
            <a:prstGeom prst="roundRect">
              <a:avLst>
                <a:gd name="adj" fmla="val 8338"/>
              </a:avLst>
            </a:prstGeom>
            <a:noFill/>
            <a:ln w="28575">
              <a:solidFill>
                <a:srgbClr val="F6AD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5A82283-72A4-418B-8B42-0474FE11519E}"/>
                </a:ext>
              </a:extLst>
            </p:cNvPr>
            <p:cNvGrpSpPr/>
            <p:nvPr/>
          </p:nvGrpSpPr>
          <p:grpSpPr>
            <a:xfrm>
              <a:off x="2998566" y="2163645"/>
              <a:ext cx="214806" cy="1229351"/>
              <a:chOff x="2998566" y="2163645"/>
              <a:chExt cx="214806" cy="1229351"/>
            </a:xfrm>
          </p:grpSpPr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A7CFF41A-F539-49C2-8825-78407DCB51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1980" t="15923" r="55217" b="12174"/>
              <a:stretch/>
            </p:blipFill>
            <p:spPr>
              <a:xfrm>
                <a:off x="3023827" y="2312876"/>
                <a:ext cx="180021" cy="936103"/>
              </a:xfrm>
              <a:prstGeom prst="rect">
                <a:avLst/>
              </a:prstGeom>
            </p:spPr>
          </p:pic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C4935C15-9226-4A9E-8048-240EAA5354C5}"/>
                  </a:ext>
                </a:extLst>
              </p:cNvPr>
              <p:cNvSpPr/>
              <p:nvPr/>
            </p:nvSpPr>
            <p:spPr>
              <a:xfrm>
                <a:off x="2998566" y="2163645"/>
                <a:ext cx="214806" cy="1229351"/>
              </a:xfrm>
              <a:prstGeom prst="roundRect">
                <a:avLst>
                  <a:gd name="adj" fmla="val 31618"/>
                </a:avLst>
              </a:prstGeom>
              <a:noFill/>
              <a:ln w="19050">
                <a:solidFill>
                  <a:srgbClr val="F6AD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6FE1AA5-89A1-461C-A061-534F0CDE5DDB}"/>
                </a:ext>
              </a:extLst>
            </p:cNvPr>
            <p:cNvGrpSpPr/>
            <p:nvPr/>
          </p:nvGrpSpPr>
          <p:grpSpPr>
            <a:xfrm>
              <a:off x="3258902" y="2163645"/>
              <a:ext cx="214806" cy="1229351"/>
              <a:chOff x="2998566" y="2163645"/>
              <a:chExt cx="214806" cy="1229351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A7E181DC-FF3B-4EB4-921E-8468B4765E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1980" t="15923" r="55217" b="12174"/>
              <a:stretch/>
            </p:blipFill>
            <p:spPr>
              <a:xfrm>
                <a:off x="3023827" y="2312876"/>
                <a:ext cx="180021" cy="936103"/>
              </a:xfrm>
              <a:prstGeom prst="rect">
                <a:avLst/>
              </a:prstGeom>
            </p:spPr>
          </p:pic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38574158-07FE-4B5C-9D98-CF2225A62476}"/>
                  </a:ext>
                </a:extLst>
              </p:cNvPr>
              <p:cNvSpPr/>
              <p:nvPr/>
            </p:nvSpPr>
            <p:spPr>
              <a:xfrm>
                <a:off x="2998566" y="2163645"/>
                <a:ext cx="214806" cy="1229351"/>
              </a:xfrm>
              <a:prstGeom prst="roundRect">
                <a:avLst>
                  <a:gd name="adj" fmla="val 31618"/>
                </a:avLst>
              </a:prstGeom>
              <a:noFill/>
              <a:ln w="19050">
                <a:solidFill>
                  <a:srgbClr val="F6AD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1B9CDEAD-5CA7-4FFB-AC62-527FBE0EBCAA}"/>
                </a:ext>
              </a:extLst>
            </p:cNvPr>
            <p:cNvGrpSpPr/>
            <p:nvPr/>
          </p:nvGrpSpPr>
          <p:grpSpPr>
            <a:xfrm>
              <a:off x="3527884" y="2163645"/>
              <a:ext cx="214806" cy="1229351"/>
              <a:chOff x="2998566" y="2163645"/>
              <a:chExt cx="214806" cy="1229351"/>
            </a:xfrm>
          </p:grpSpPr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E6B3A8B6-DE70-4178-AAA5-CEE2F3901A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1980" t="15923" r="55217" b="12174"/>
              <a:stretch/>
            </p:blipFill>
            <p:spPr>
              <a:xfrm>
                <a:off x="3023827" y="2312876"/>
                <a:ext cx="180021" cy="936103"/>
              </a:xfrm>
              <a:prstGeom prst="rect">
                <a:avLst/>
              </a:prstGeom>
            </p:spPr>
          </p:pic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EECCCF5B-8AFD-4046-918A-2FCCC07D840B}"/>
                  </a:ext>
                </a:extLst>
              </p:cNvPr>
              <p:cNvSpPr/>
              <p:nvPr/>
            </p:nvSpPr>
            <p:spPr>
              <a:xfrm>
                <a:off x="2998566" y="2163645"/>
                <a:ext cx="214806" cy="1229351"/>
              </a:xfrm>
              <a:prstGeom prst="roundRect">
                <a:avLst>
                  <a:gd name="adj" fmla="val 31618"/>
                </a:avLst>
              </a:prstGeom>
              <a:noFill/>
              <a:ln w="19050">
                <a:solidFill>
                  <a:srgbClr val="F6AD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1E3744B1-060B-44CD-9C80-E081494D2111}"/>
                </a:ext>
              </a:extLst>
            </p:cNvPr>
            <p:cNvGrpSpPr/>
            <p:nvPr/>
          </p:nvGrpSpPr>
          <p:grpSpPr>
            <a:xfrm>
              <a:off x="3789436" y="2163645"/>
              <a:ext cx="214806" cy="1229351"/>
              <a:chOff x="2998566" y="2163645"/>
              <a:chExt cx="214806" cy="1229351"/>
            </a:xfrm>
          </p:grpSpPr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0C245AB2-F604-43D8-9692-00C9AD65A0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1980" t="15923" r="55217" b="12174"/>
              <a:stretch/>
            </p:blipFill>
            <p:spPr>
              <a:xfrm>
                <a:off x="3023827" y="2312876"/>
                <a:ext cx="180021" cy="936103"/>
              </a:xfrm>
              <a:prstGeom prst="rect">
                <a:avLst/>
              </a:prstGeom>
            </p:spPr>
          </p:pic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1DB3B146-3DAE-4D6F-9E80-21BC423A2BAA}"/>
                  </a:ext>
                </a:extLst>
              </p:cNvPr>
              <p:cNvSpPr/>
              <p:nvPr/>
            </p:nvSpPr>
            <p:spPr>
              <a:xfrm>
                <a:off x="2998566" y="2163645"/>
                <a:ext cx="214806" cy="1229351"/>
              </a:xfrm>
              <a:prstGeom prst="roundRect">
                <a:avLst>
                  <a:gd name="adj" fmla="val 31618"/>
                </a:avLst>
              </a:prstGeom>
              <a:noFill/>
              <a:ln w="19050">
                <a:solidFill>
                  <a:srgbClr val="F6AD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06F322F0-08E1-49EA-8884-8210D70FDCED}"/>
                </a:ext>
              </a:extLst>
            </p:cNvPr>
            <p:cNvGrpSpPr/>
            <p:nvPr/>
          </p:nvGrpSpPr>
          <p:grpSpPr>
            <a:xfrm>
              <a:off x="4056039" y="2163645"/>
              <a:ext cx="214806" cy="1229351"/>
              <a:chOff x="2998566" y="2163645"/>
              <a:chExt cx="214806" cy="1229351"/>
            </a:xfrm>
          </p:grpSpPr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011803D3-DC80-4A57-8613-BC0FF9A968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1980" t="15923" r="55217" b="12174"/>
              <a:stretch/>
            </p:blipFill>
            <p:spPr>
              <a:xfrm>
                <a:off x="3023827" y="2312876"/>
                <a:ext cx="180021" cy="936103"/>
              </a:xfrm>
              <a:prstGeom prst="rect">
                <a:avLst/>
              </a:prstGeom>
            </p:spPr>
          </p:pic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B41EA06D-FD1F-402C-B65F-924DE70DD26C}"/>
                  </a:ext>
                </a:extLst>
              </p:cNvPr>
              <p:cNvSpPr/>
              <p:nvPr/>
            </p:nvSpPr>
            <p:spPr>
              <a:xfrm>
                <a:off x="2998566" y="2163645"/>
                <a:ext cx="214806" cy="1229351"/>
              </a:xfrm>
              <a:prstGeom prst="roundRect">
                <a:avLst>
                  <a:gd name="adj" fmla="val 31618"/>
                </a:avLst>
              </a:prstGeom>
              <a:noFill/>
              <a:ln w="19050">
                <a:solidFill>
                  <a:srgbClr val="F6AD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9580D1A3-9CF1-4570-86CA-CAF64D8CC82E}"/>
                </a:ext>
              </a:extLst>
            </p:cNvPr>
            <p:cNvGrpSpPr/>
            <p:nvPr/>
          </p:nvGrpSpPr>
          <p:grpSpPr>
            <a:xfrm>
              <a:off x="4319972" y="2163645"/>
              <a:ext cx="214806" cy="1229351"/>
              <a:chOff x="2998566" y="2163645"/>
              <a:chExt cx="214806" cy="1229351"/>
            </a:xfrm>
          </p:grpSpPr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E2D271A3-701D-4B7D-9800-E2D7C2A727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1980" t="15923" r="55217" b="12174"/>
              <a:stretch/>
            </p:blipFill>
            <p:spPr>
              <a:xfrm>
                <a:off x="3023827" y="2312876"/>
                <a:ext cx="180021" cy="936103"/>
              </a:xfrm>
              <a:prstGeom prst="rect">
                <a:avLst/>
              </a:prstGeom>
            </p:spPr>
          </p:pic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5A2AD5E0-13E2-4EA4-ADF0-BB14015F1F20}"/>
                  </a:ext>
                </a:extLst>
              </p:cNvPr>
              <p:cNvSpPr/>
              <p:nvPr/>
            </p:nvSpPr>
            <p:spPr>
              <a:xfrm>
                <a:off x="2998566" y="2163645"/>
                <a:ext cx="214806" cy="1229351"/>
              </a:xfrm>
              <a:prstGeom prst="roundRect">
                <a:avLst>
                  <a:gd name="adj" fmla="val 31618"/>
                </a:avLst>
              </a:prstGeom>
              <a:noFill/>
              <a:ln w="19050">
                <a:solidFill>
                  <a:srgbClr val="F6AD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95F1172D-78AD-4A20-9DA7-2C425571896D}"/>
                </a:ext>
              </a:extLst>
            </p:cNvPr>
            <p:cNvGrpSpPr/>
            <p:nvPr/>
          </p:nvGrpSpPr>
          <p:grpSpPr>
            <a:xfrm>
              <a:off x="4584612" y="2163645"/>
              <a:ext cx="214806" cy="1229351"/>
              <a:chOff x="2998566" y="2163645"/>
              <a:chExt cx="214806" cy="1229351"/>
            </a:xfrm>
          </p:grpSpPr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741D6EF7-E5F8-47B6-AE8D-1AB6A66FE9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1980" t="15923" r="55217" b="12174"/>
              <a:stretch/>
            </p:blipFill>
            <p:spPr>
              <a:xfrm>
                <a:off x="3023827" y="2312876"/>
                <a:ext cx="180021" cy="936103"/>
              </a:xfrm>
              <a:prstGeom prst="rect">
                <a:avLst/>
              </a:prstGeom>
            </p:spPr>
          </p:pic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E7B2790A-4C7A-478E-85E4-D68578B1E0DF}"/>
                  </a:ext>
                </a:extLst>
              </p:cNvPr>
              <p:cNvSpPr/>
              <p:nvPr/>
            </p:nvSpPr>
            <p:spPr>
              <a:xfrm>
                <a:off x="2998566" y="2163645"/>
                <a:ext cx="214806" cy="1229351"/>
              </a:xfrm>
              <a:prstGeom prst="roundRect">
                <a:avLst>
                  <a:gd name="adj" fmla="val 31618"/>
                </a:avLst>
              </a:prstGeom>
              <a:noFill/>
              <a:ln w="19050">
                <a:solidFill>
                  <a:srgbClr val="F6AD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9E3696BA-1F01-4CD1-A0DE-687B74F98ED5}"/>
                </a:ext>
              </a:extLst>
            </p:cNvPr>
            <p:cNvGrpSpPr/>
            <p:nvPr/>
          </p:nvGrpSpPr>
          <p:grpSpPr>
            <a:xfrm>
              <a:off x="4849597" y="2163645"/>
              <a:ext cx="214806" cy="1229351"/>
              <a:chOff x="2998566" y="2163645"/>
              <a:chExt cx="214806" cy="1229351"/>
            </a:xfrm>
          </p:grpSpPr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81D22086-F8C8-467F-8983-7BAF45217E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1980" t="15923" r="55217" b="12174"/>
              <a:stretch/>
            </p:blipFill>
            <p:spPr>
              <a:xfrm>
                <a:off x="3023827" y="2312876"/>
                <a:ext cx="180021" cy="936103"/>
              </a:xfrm>
              <a:prstGeom prst="rect">
                <a:avLst/>
              </a:prstGeom>
            </p:spPr>
          </p:pic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F17BA5C1-C878-47F6-9209-F34AB1473AB7}"/>
                  </a:ext>
                </a:extLst>
              </p:cNvPr>
              <p:cNvSpPr/>
              <p:nvPr/>
            </p:nvSpPr>
            <p:spPr>
              <a:xfrm>
                <a:off x="2998566" y="2163645"/>
                <a:ext cx="214806" cy="1229351"/>
              </a:xfrm>
              <a:prstGeom prst="roundRect">
                <a:avLst>
                  <a:gd name="adj" fmla="val 31618"/>
                </a:avLst>
              </a:prstGeom>
              <a:noFill/>
              <a:ln w="19050">
                <a:solidFill>
                  <a:srgbClr val="F6AD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40D1291D-E195-4FF7-B0DD-AB05D26F48AB}"/>
                </a:ext>
              </a:extLst>
            </p:cNvPr>
            <p:cNvGrpSpPr/>
            <p:nvPr/>
          </p:nvGrpSpPr>
          <p:grpSpPr>
            <a:xfrm>
              <a:off x="5113634" y="2163645"/>
              <a:ext cx="214806" cy="1229351"/>
              <a:chOff x="2998566" y="2163645"/>
              <a:chExt cx="214806" cy="1229351"/>
            </a:xfrm>
          </p:grpSpPr>
          <p:pic>
            <p:nvPicPr>
              <p:cNvPr id="83" name="그림 82">
                <a:extLst>
                  <a:ext uri="{FF2B5EF4-FFF2-40B4-BE49-F238E27FC236}">
                    <a16:creationId xmlns:a16="http://schemas.microsoft.com/office/drawing/2014/main" id="{80BF874A-05CC-4EBD-966D-F641181128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1980" t="15923" r="55217" b="12174"/>
              <a:stretch/>
            </p:blipFill>
            <p:spPr>
              <a:xfrm>
                <a:off x="3023827" y="2312876"/>
                <a:ext cx="180021" cy="936103"/>
              </a:xfrm>
              <a:prstGeom prst="rect">
                <a:avLst/>
              </a:prstGeom>
            </p:spPr>
          </p:pic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986CB549-74B6-4745-BC6E-295EB775CC11}"/>
                  </a:ext>
                </a:extLst>
              </p:cNvPr>
              <p:cNvSpPr/>
              <p:nvPr/>
            </p:nvSpPr>
            <p:spPr>
              <a:xfrm>
                <a:off x="2998566" y="2163645"/>
                <a:ext cx="214806" cy="1229351"/>
              </a:xfrm>
              <a:prstGeom prst="roundRect">
                <a:avLst>
                  <a:gd name="adj" fmla="val 31618"/>
                </a:avLst>
              </a:prstGeom>
              <a:noFill/>
              <a:ln w="19050">
                <a:solidFill>
                  <a:srgbClr val="F6AD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D46334A-340B-4CD2-AB92-2AD62B52B29C}"/>
                </a:ext>
              </a:extLst>
            </p:cNvPr>
            <p:cNvGrpSpPr/>
            <p:nvPr/>
          </p:nvGrpSpPr>
          <p:grpSpPr>
            <a:xfrm>
              <a:off x="5382260" y="2163645"/>
              <a:ext cx="214806" cy="1229351"/>
              <a:chOff x="2998566" y="2163645"/>
              <a:chExt cx="214806" cy="1229351"/>
            </a:xfrm>
          </p:grpSpPr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970ED65A-F7E8-4A36-9EB2-448E4AE131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1980" t="15923" r="55217" b="12174"/>
              <a:stretch/>
            </p:blipFill>
            <p:spPr>
              <a:xfrm>
                <a:off x="3023827" y="2312876"/>
                <a:ext cx="180021" cy="936103"/>
              </a:xfrm>
              <a:prstGeom prst="rect">
                <a:avLst/>
              </a:prstGeom>
            </p:spPr>
          </p:pic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990C9C77-EDCC-4693-AC23-F60A73777E79}"/>
                  </a:ext>
                </a:extLst>
              </p:cNvPr>
              <p:cNvSpPr/>
              <p:nvPr/>
            </p:nvSpPr>
            <p:spPr>
              <a:xfrm>
                <a:off x="2998566" y="2163645"/>
                <a:ext cx="214806" cy="1229351"/>
              </a:xfrm>
              <a:prstGeom prst="roundRect">
                <a:avLst>
                  <a:gd name="adj" fmla="val 31618"/>
                </a:avLst>
              </a:prstGeom>
              <a:noFill/>
              <a:ln w="19050">
                <a:solidFill>
                  <a:srgbClr val="F6AD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BE4BAFE5-EB5C-4D2E-B8DF-4C814085DF40}"/>
                </a:ext>
              </a:extLst>
            </p:cNvPr>
            <p:cNvGrpSpPr/>
            <p:nvPr/>
          </p:nvGrpSpPr>
          <p:grpSpPr>
            <a:xfrm>
              <a:off x="5643177" y="2163645"/>
              <a:ext cx="214806" cy="1229351"/>
              <a:chOff x="2998566" y="2163645"/>
              <a:chExt cx="214806" cy="1229351"/>
            </a:xfrm>
          </p:grpSpPr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id="{B4BBE62F-B3BC-435F-9586-8646CA98CD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1980" t="15923" r="55217" b="12174"/>
              <a:stretch/>
            </p:blipFill>
            <p:spPr>
              <a:xfrm>
                <a:off x="3023827" y="2312876"/>
                <a:ext cx="180021" cy="936103"/>
              </a:xfrm>
              <a:prstGeom prst="rect">
                <a:avLst/>
              </a:prstGeom>
            </p:spPr>
          </p:pic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B9D4326E-E1C4-4DEB-858B-1764FF734E12}"/>
                  </a:ext>
                </a:extLst>
              </p:cNvPr>
              <p:cNvSpPr/>
              <p:nvPr/>
            </p:nvSpPr>
            <p:spPr>
              <a:xfrm>
                <a:off x="2998566" y="2163645"/>
                <a:ext cx="214806" cy="1229351"/>
              </a:xfrm>
              <a:prstGeom prst="roundRect">
                <a:avLst>
                  <a:gd name="adj" fmla="val 31618"/>
                </a:avLst>
              </a:prstGeom>
              <a:noFill/>
              <a:ln w="19050">
                <a:solidFill>
                  <a:srgbClr val="F6AD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20201314-54F2-4DD6-9778-F65828D13D50}"/>
                </a:ext>
              </a:extLst>
            </p:cNvPr>
            <p:cNvGrpSpPr/>
            <p:nvPr/>
          </p:nvGrpSpPr>
          <p:grpSpPr>
            <a:xfrm>
              <a:off x="5910498" y="2163645"/>
              <a:ext cx="214806" cy="1229351"/>
              <a:chOff x="2998566" y="2163645"/>
              <a:chExt cx="214806" cy="1229351"/>
            </a:xfrm>
          </p:grpSpPr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447AD065-A726-4457-8ACC-C1B6D077D1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1980" t="15923" r="55217" b="12174"/>
              <a:stretch/>
            </p:blipFill>
            <p:spPr>
              <a:xfrm>
                <a:off x="3023827" y="2312876"/>
                <a:ext cx="180021" cy="936103"/>
              </a:xfrm>
              <a:prstGeom prst="rect">
                <a:avLst/>
              </a:prstGeom>
            </p:spPr>
          </p:pic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9CA37322-4A74-4669-91E4-5F0C34C378EB}"/>
                  </a:ext>
                </a:extLst>
              </p:cNvPr>
              <p:cNvSpPr/>
              <p:nvPr/>
            </p:nvSpPr>
            <p:spPr>
              <a:xfrm>
                <a:off x="2998566" y="2163645"/>
                <a:ext cx="214806" cy="1229351"/>
              </a:xfrm>
              <a:prstGeom prst="roundRect">
                <a:avLst>
                  <a:gd name="adj" fmla="val 31618"/>
                </a:avLst>
              </a:prstGeom>
              <a:noFill/>
              <a:ln w="19050">
                <a:solidFill>
                  <a:srgbClr val="F6AD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289797E-CC3A-414B-8589-FA105532ACAC}"/>
                </a:ext>
              </a:extLst>
            </p:cNvPr>
            <p:cNvGrpSpPr/>
            <p:nvPr/>
          </p:nvGrpSpPr>
          <p:grpSpPr>
            <a:xfrm>
              <a:off x="6172670" y="2163645"/>
              <a:ext cx="214806" cy="1229351"/>
              <a:chOff x="2998566" y="2163645"/>
              <a:chExt cx="214806" cy="1229351"/>
            </a:xfrm>
          </p:grpSpPr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id="{F13152F8-C65B-40C5-BEFE-8F885C929A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1980" t="15923" r="55217" b="12174"/>
              <a:stretch/>
            </p:blipFill>
            <p:spPr>
              <a:xfrm>
                <a:off x="3023827" y="2312876"/>
                <a:ext cx="180021" cy="936103"/>
              </a:xfrm>
              <a:prstGeom prst="rect">
                <a:avLst/>
              </a:prstGeom>
            </p:spPr>
          </p:pic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5A98692-84C4-4B64-A955-E2285F84FF98}"/>
                  </a:ext>
                </a:extLst>
              </p:cNvPr>
              <p:cNvSpPr/>
              <p:nvPr/>
            </p:nvSpPr>
            <p:spPr>
              <a:xfrm>
                <a:off x="2998566" y="2163645"/>
                <a:ext cx="214806" cy="1229351"/>
              </a:xfrm>
              <a:prstGeom prst="roundRect">
                <a:avLst>
                  <a:gd name="adj" fmla="val 31618"/>
                </a:avLst>
              </a:prstGeom>
              <a:noFill/>
              <a:ln w="19050">
                <a:solidFill>
                  <a:srgbClr val="F6AD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2FFDF50D-DC9D-46CD-983B-1AC80595AF09}"/>
                </a:ext>
              </a:extLst>
            </p:cNvPr>
            <p:cNvGrpSpPr/>
            <p:nvPr/>
          </p:nvGrpSpPr>
          <p:grpSpPr>
            <a:xfrm>
              <a:off x="6441633" y="2163645"/>
              <a:ext cx="214806" cy="1229351"/>
              <a:chOff x="2998566" y="2163645"/>
              <a:chExt cx="214806" cy="1229351"/>
            </a:xfrm>
          </p:grpSpPr>
          <p:pic>
            <p:nvPicPr>
              <p:cNvPr id="99" name="그림 98">
                <a:extLst>
                  <a:ext uri="{FF2B5EF4-FFF2-40B4-BE49-F238E27FC236}">
                    <a16:creationId xmlns:a16="http://schemas.microsoft.com/office/drawing/2014/main" id="{14B6C646-27F2-4E59-9935-6F70ACF4D6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1980" t="15923" r="55217" b="12174"/>
              <a:stretch/>
            </p:blipFill>
            <p:spPr>
              <a:xfrm>
                <a:off x="3023827" y="2312876"/>
                <a:ext cx="180021" cy="936103"/>
              </a:xfrm>
              <a:prstGeom prst="rect">
                <a:avLst/>
              </a:prstGeom>
            </p:spPr>
          </p:pic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F3C9A949-01D9-4787-A82F-14E0E05A57E0}"/>
                  </a:ext>
                </a:extLst>
              </p:cNvPr>
              <p:cNvSpPr/>
              <p:nvPr/>
            </p:nvSpPr>
            <p:spPr>
              <a:xfrm>
                <a:off x="2998566" y="2163645"/>
                <a:ext cx="214806" cy="1229351"/>
              </a:xfrm>
              <a:prstGeom prst="roundRect">
                <a:avLst>
                  <a:gd name="adj" fmla="val 31618"/>
                </a:avLst>
              </a:prstGeom>
              <a:noFill/>
              <a:ln w="19050">
                <a:solidFill>
                  <a:srgbClr val="F6AD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8BB5319D-7C0C-40D5-9D87-A8437F7F2D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91" r="28954"/>
            <a:stretch/>
          </p:blipFill>
          <p:spPr>
            <a:xfrm>
              <a:off x="2537415" y="2636912"/>
              <a:ext cx="284273" cy="244996"/>
            </a:xfrm>
            <a:prstGeom prst="rect">
              <a:avLst/>
            </a:prstGeom>
          </p:spPr>
        </p:pic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790B53E-5A47-41F7-8165-1F3C7FFAAFDA}"/>
              </a:ext>
            </a:extLst>
          </p:cNvPr>
          <p:cNvGrpSpPr/>
          <p:nvPr/>
        </p:nvGrpSpPr>
        <p:grpSpPr>
          <a:xfrm>
            <a:off x="2951820" y="3788483"/>
            <a:ext cx="1576749" cy="450084"/>
            <a:chOff x="4426793" y="2488860"/>
            <a:chExt cx="1576749" cy="450084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123E521-4079-45A6-A2F3-655B7C044868}"/>
                </a:ext>
              </a:extLst>
            </p:cNvPr>
            <p:cNvSpPr txBox="1"/>
            <p:nvPr/>
          </p:nvSpPr>
          <p:spPr>
            <a:xfrm>
              <a:off x="4426793" y="2488860"/>
              <a:ext cx="1153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70÷5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A8D82DD-959D-4A8E-9610-133035189676}"/>
                </a:ext>
              </a:extLst>
            </p:cNvPr>
            <p:cNvSpPr txBox="1"/>
            <p:nvPr/>
          </p:nvSpPr>
          <p:spPr>
            <a:xfrm>
              <a:off x="5329091" y="2488860"/>
              <a:ext cx="491116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endPara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5" name="Picture 4">
              <a:extLst>
                <a:ext uri="{FF2B5EF4-FFF2-40B4-BE49-F238E27FC236}">
                  <a16:creationId xmlns:a16="http://schemas.microsoft.com/office/drawing/2014/main" id="{7A364762-4706-49FE-A426-EAC473ABEC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5819" y="268122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D6606E1-328D-4668-B050-E773C5B1B57B}"/>
              </a:ext>
            </a:extLst>
          </p:cNvPr>
          <p:cNvGrpSpPr/>
          <p:nvPr/>
        </p:nvGrpSpPr>
        <p:grpSpPr>
          <a:xfrm>
            <a:off x="251520" y="4041068"/>
            <a:ext cx="6667165" cy="1124210"/>
            <a:chOff x="207825" y="4109648"/>
            <a:chExt cx="6667165" cy="1124210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B5BA29E-99EB-4E55-948F-2BEE90E323D9}"/>
                </a:ext>
              </a:extLst>
            </p:cNvPr>
            <p:cNvSpPr/>
            <p:nvPr/>
          </p:nvSpPr>
          <p:spPr>
            <a:xfrm>
              <a:off x="207825" y="4275308"/>
              <a:ext cx="6667165" cy="7705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29">
              <a:extLst>
                <a:ext uri="{FF2B5EF4-FFF2-40B4-BE49-F238E27FC236}">
                  <a16:creationId xmlns:a16="http://schemas.microsoft.com/office/drawing/2014/main" id="{4013AF6D-2A0C-4A5C-A102-A326A735A791}"/>
                </a:ext>
              </a:extLst>
            </p:cNvPr>
            <p:cNvSpPr/>
            <p:nvPr/>
          </p:nvSpPr>
          <p:spPr>
            <a:xfrm>
              <a:off x="353387" y="410964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9" name="직각 삼각형 108">
              <a:extLst>
                <a:ext uri="{FF2B5EF4-FFF2-40B4-BE49-F238E27FC236}">
                  <a16:creationId xmlns:a16="http://schemas.microsoft.com/office/drawing/2014/main" id="{9DF3DA2B-6324-4453-9DA7-B1FB2C0D1A3E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B245BFC-6278-45C2-8E98-5BB579902478}"/>
                </a:ext>
              </a:extLst>
            </p:cNvPr>
            <p:cNvSpPr txBox="1"/>
            <p:nvPr/>
          </p:nvSpPr>
          <p:spPr>
            <a:xfrm>
              <a:off x="467544" y="4527178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n-ea"/>
                  <a:ea typeface="+mn-ea"/>
                </a:rPr>
                <a:t>70</a:t>
              </a:r>
              <a:r>
                <a:rPr lang="ko-KR" altLang="en-US" sz="1600" dirty="0">
                  <a:latin typeface="+mn-ea"/>
                  <a:ea typeface="+mn-ea"/>
                </a:rPr>
                <a:t>을 </a:t>
              </a:r>
              <a:r>
                <a:rPr lang="en-US" altLang="ko-KR" sz="1600" dirty="0">
                  <a:latin typeface="+mn-ea"/>
                  <a:ea typeface="+mn-ea"/>
                </a:rPr>
                <a:t>5</a:t>
              </a:r>
              <a:r>
                <a:rPr lang="ko-KR" altLang="en-US" sz="1600" dirty="0">
                  <a:latin typeface="+mn-ea"/>
                  <a:ea typeface="+mn-ea"/>
                </a:rPr>
                <a:t>씩 묶으면 </a:t>
              </a:r>
              <a:r>
                <a:rPr lang="en-US" altLang="ko-KR" sz="1600" dirty="0">
                  <a:latin typeface="+mn-ea"/>
                  <a:ea typeface="+mn-ea"/>
                </a:rPr>
                <a:t>14</a:t>
              </a:r>
              <a:r>
                <a:rPr lang="ko-KR" altLang="en-US" sz="1600" dirty="0">
                  <a:latin typeface="+mn-ea"/>
                  <a:ea typeface="+mn-ea"/>
                </a:rPr>
                <a:t>묶음이 되므로 </a:t>
              </a:r>
              <a:r>
                <a:rPr lang="en-US" altLang="ko-KR" sz="1600" dirty="0">
                  <a:latin typeface="+mn-ea"/>
                  <a:ea typeface="+mn-ea"/>
                </a:rPr>
                <a:t>70÷5</a:t>
              </a:r>
              <a:r>
                <a:rPr lang="ko-KR" altLang="en-US" sz="1600" dirty="0">
                  <a:latin typeface="+mn-ea"/>
                  <a:ea typeface="+mn-ea"/>
                </a:rPr>
                <a:t>＝</a:t>
              </a:r>
              <a:r>
                <a:rPr lang="en-US" altLang="ko-KR" sz="1600" dirty="0">
                  <a:latin typeface="+mn-ea"/>
                  <a:ea typeface="+mn-ea"/>
                </a:rPr>
                <a:t>14</a:t>
              </a:r>
              <a:r>
                <a:rPr lang="ko-KR" altLang="en-US" sz="1600" dirty="0">
                  <a:latin typeface="+mn-ea"/>
                  <a:ea typeface="+mn-ea"/>
                </a:rPr>
                <a:t>입니다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1CA52E22-5B9E-4A24-AD00-6D252087F7A9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16" y="1036598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76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65312" y="894492"/>
            <a:ext cx="6918956" cy="620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03065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7018371" y="1016732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5938651" y="501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1D6BCE-DFC5-4618-91BD-7E02B54A4F4E}"/>
              </a:ext>
            </a:extLst>
          </p:cNvPr>
          <p:cNvSpPr txBox="1"/>
          <p:nvPr/>
        </p:nvSpPr>
        <p:spPr>
          <a:xfrm>
            <a:off x="434823" y="1007440"/>
            <a:ext cx="39085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37E4B35-6E1B-48FF-B7C6-CBB5E5222218}"/>
              </a:ext>
            </a:extLst>
          </p:cNvPr>
          <p:cNvCxnSpPr>
            <a:cxnSpLocks/>
          </p:cNvCxnSpPr>
          <p:nvPr/>
        </p:nvCxnSpPr>
        <p:spPr bwMode="auto">
          <a:xfrm>
            <a:off x="1717768" y="2551694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F185A3D-B3F3-490E-B298-0589F4ACFF15}"/>
              </a:ext>
            </a:extLst>
          </p:cNvPr>
          <p:cNvSpPr/>
          <p:nvPr/>
        </p:nvSpPr>
        <p:spPr>
          <a:xfrm>
            <a:off x="1616758" y="2400996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D1406EA-EE33-4CAD-906B-81510112196E}"/>
              </a:ext>
            </a:extLst>
          </p:cNvPr>
          <p:cNvCxnSpPr>
            <a:cxnSpLocks/>
          </p:cNvCxnSpPr>
          <p:nvPr/>
        </p:nvCxnSpPr>
        <p:spPr bwMode="auto">
          <a:xfrm>
            <a:off x="1717768" y="3305278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C498CB5-B9DB-48AF-BB03-407B3A09A230}"/>
              </a:ext>
            </a:extLst>
          </p:cNvPr>
          <p:cNvCxnSpPr>
            <a:cxnSpLocks/>
          </p:cNvCxnSpPr>
          <p:nvPr/>
        </p:nvCxnSpPr>
        <p:spPr bwMode="auto">
          <a:xfrm>
            <a:off x="1717768" y="4241382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04C0F03-EC7C-42D4-BDD5-81EEB4EE364C}"/>
              </a:ext>
            </a:extLst>
          </p:cNvPr>
          <p:cNvSpPr txBox="1"/>
          <p:nvPr/>
        </p:nvSpPr>
        <p:spPr>
          <a:xfrm>
            <a:off x="2243232" y="2131627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5D69EE-C09F-4928-9E1B-EC8AF730E716}"/>
              </a:ext>
            </a:extLst>
          </p:cNvPr>
          <p:cNvSpPr txBox="1"/>
          <p:nvPr/>
        </p:nvSpPr>
        <p:spPr>
          <a:xfrm>
            <a:off x="1813333" y="2445540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584661-76D9-4710-97DB-39CFACF1C2C2}"/>
              </a:ext>
            </a:extLst>
          </p:cNvPr>
          <p:cNvSpPr txBox="1"/>
          <p:nvPr/>
        </p:nvSpPr>
        <p:spPr>
          <a:xfrm>
            <a:off x="1784753" y="2886893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FF7CAB-DB1D-409A-A3EA-9E0B59892B0B}"/>
              </a:ext>
            </a:extLst>
          </p:cNvPr>
          <p:cNvSpPr txBox="1"/>
          <p:nvPr/>
        </p:nvSpPr>
        <p:spPr>
          <a:xfrm>
            <a:off x="1771514" y="3354641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DA574E-6E9B-45E5-A5E2-F66426A99D8D}"/>
              </a:ext>
            </a:extLst>
          </p:cNvPr>
          <p:cNvSpPr txBox="1"/>
          <p:nvPr/>
        </p:nvSpPr>
        <p:spPr>
          <a:xfrm>
            <a:off x="2243232" y="3797975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C6001014-FBA8-4BC8-AE2B-DE7130E46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865" y="19925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id="{F5531CF2-C711-4225-BFA8-ED85FA732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865" y="36642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>
            <a:extLst>
              <a:ext uri="{FF2B5EF4-FFF2-40B4-BE49-F238E27FC236}">
                <a16:creationId xmlns:a16="http://schemas.microsoft.com/office/drawing/2014/main" id="{C854E3BF-2C6C-4D57-A6D1-9456AF2F7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88" y="32550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>
            <a:extLst>
              <a:ext uri="{FF2B5EF4-FFF2-40B4-BE49-F238E27FC236}">
                <a16:creationId xmlns:a16="http://schemas.microsoft.com/office/drawing/2014/main" id="{F4B50FA5-0797-422C-B470-55B95349A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527" y="27599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C8FA255D-EFCE-478E-BB57-6F6D226B60D0}"/>
              </a:ext>
            </a:extLst>
          </p:cNvPr>
          <p:cNvSpPr txBox="1"/>
          <p:nvPr/>
        </p:nvSpPr>
        <p:spPr>
          <a:xfrm>
            <a:off x="1461956" y="2445540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094CC4D-FE79-4DAE-A975-15E739461475}"/>
              </a:ext>
            </a:extLst>
          </p:cNvPr>
          <p:cNvSpPr txBox="1"/>
          <p:nvPr/>
        </p:nvSpPr>
        <p:spPr>
          <a:xfrm>
            <a:off x="1813334" y="2045381"/>
            <a:ext cx="42521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DAC3E2-F76A-4C05-A468-324026A6A841}"/>
              </a:ext>
            </a:extLst>
          </p:cNvPr>
          <p:cNvSpPr txBox="1"/>
          <p:nvPr/>
        </p:nvSpPr>
        <p:spPr>
          <a:xfrm>
            <a:off x="2268079" y="3268816"/>
            <a:ext cx="3468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D457FF-8B7B-42A4-9DB1-F342B7A1BB10}"/>
              </a:ext>
            </a:extLst>
          </p:cNvPr>
          <p:cNvSpPr txBox="1"/>
          <p:nvPr/>
        </p:nvSpPr>
        <p:spPr>
          <a:xfrm>
            <a:off x="1781355" y="3797975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4">
            <a:extLst>
              <a:ext uri="{FF2B5EF4-FFF2-40B4-BE49-F238E27FC236}">
                <a16:creationId xmlns:a16="http://schemas.microsoft.com/office/drawing/2014/main" id="{42F9CC48-7BC7-4C6D-964B-714395D04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988" y="36642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82C440E-D95D-4F1D-B6BB-C0C8E21BD1F9}"/>
              </a:ext>
            </a:extLst>
          </p:cNvPr>
          <p:cNvCxnSpPr>
            <a:cxnSpLocks/>
          </p:cNvCxnSpPr>
          <p:nvPr/>
        </p:nvCxnSpPr>
        <p:spPr bwMode="auto">
          <a:xfrm>
            <a:off x="4384151" y="2551694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584CE4D-17CD-46B0-B6FC-F75265C722FD}"/>
              </a:ext>
            </a:extLst>
          </p:cNvPr>
          <p:cNvSpPr/>
          <p:nvPr/>
        </p:nvSpPr>
        <p:spPr>
          <a:xfrm>
            <a:off x="4283141" y="2400996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8FB0B92-6D61-411C-BB41-976AE7A273B7}"/>
              </a:ext>
            </a:extLst>
          </p:cNvPr>
          <p:cNvCxnSpPr>
            <a:cxnSpLocks/>
          </p:cNvCxnSpPr>
          <p:nvPr/>
        </p:nvCxnSpPr>
        <p:spPr bwMode="auto">
          <a:xfrm>
            <a:off x="4384151" y="3305278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274C0D-9125-4875-A782-6438F202D77B}"/>
              </a:ext>
            </a:extLst>
          </p:cNvPr>
          <p:cNvCxnSpPr>
            <a:cxnSpLocks/>
          </p:cNvCxnSpPr>
          <p:nvPr/>
        </p:nvCxnSpPr>
        <p:spPr bwMode="auto">
          <a:xfrm>
            <a:off x="4384151" y="4241382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D5C6E62-2BD2-4C5E-9BCE-4C80A6619DCC}"/>
              </a:ext>
            </a:extLst>
          </p:cNvPr>
          <p:cNvSpPr txBox="1"/>
          <p:nvPr/>
        </p:nvSpPr>
        <p:spPr>
          <a:xfrm>
            <a:off x="4909615" y="2131627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403AD26-C97E-480B-94DB-7F6FCC8D8473}"/>
              </a:ext>
            </a:extLst>
          </p:cNvPr>
          <p:cNvSpPr txBox="1"/>
          <p:nvPr/>
        </p:nvSpPr>
        <p:spPr>
          <a:xfrm>
            <a:off x="4479716" y="2445540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EBFCF57-29E6-4A94-988C-0507E8746E77}"/>
              </a:ext>
            </a:extLst>
          </p:cNvPr>
          <p:cNvSpPr txBox="1"/>
          <p:nvPr/>
        </p:nvSpPr>
        <p:spPr>
          <a:xfrm>
            <a:off x="4451136" y="2886893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DC33ED7-B4B3-408B-8B61-70DC3D684006}"/>
              </a:ext>
            </a:extLst>
          </p:cNvPr>
          <p:cNvSpPr txBox="1"/>
          <p:nvPr/>
        </p:nvSpPr>
        <p:spPr>
          <a:xfrm>
            <a:off x="4461702" y="3354641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B02EC9-5C27-4B42-8D7B-15870E83E740}"/>
              </a:ext>
            </a:extLst>
          </p:cNvPr>
          <p:cNvSpPr txBox="1"/>
          <p:nvPr/>
        </p:nvSpPr>
        <p:spPr>
          <a:xfrm>
            <a:off x="4909615" y="3797975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Picture 4">
            <a:extLst>
              <a:ext uri="{FF2B5EF4-FFF2-40B4-BE49-F238E27FC236}">
                <a16:creationId xmlns:a16="http://schemas.microsoft.com/office/drawing/2014/main" id="{D112C477-ED32-49F5-9AC3-DFE02AB30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48" y="19925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4">
            <a:extLst>
              <a:ext uri="{FF2B5EF4-FFF2-40B4-BE49-F238E27FC236}">
                <a16:creationId xmlns:a16="http://schemas.microsoft.com/office/drawing/2014/main" id="{1BAA113A-3C9D-4D98-8031-201205D0E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910" y="27599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CA251001-9355-42B6-86A8-31527A3400AA}"/>
              </a:ext>
            </a:extLst>
          </p:cNvPr>
          <p:cNvSpPr txBox="1"/>
          <p:nvPr/>
        </p:nvSpPr>
        <p:spPr>
          <a:xfrm>
            <a:off x="4128339" y="2445540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6633E43-5180-4F17-B952-8530900A8AF0}"/>
              </a:ext>
            </a:extLst>
          </p:cNvPr>
          <p:cNvSpPr txBox="1"/>
          <p:nvPr/>
        </p:nvSpPr>
        <p:spPr>
          <a:xfrm>
            <a:off x="4479717" y="2045381"/>
            <a:ext cx="42521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D3F70F4-8A8B-4B74-A7D9-51D3B6DDB855}"/>
              </a:ext>
            </a:extLst>
          </p:cNvPr>
          <p:cNvSpPr txBox="1"/>
          <p:nvPr/>
        </p:nvSpPr>
        <p:spPr>
          <a:xfrm>
            <a:off x="4447738" y="3797975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E6AB8C3-C347-4779-A3C1-3CC0AC7C2FF6}"/>
              </a:ext>
            </a:extLst>
          </p:cNvPr>
          <p:cNvSpPr txBox="1"/>
          <p:nvPr/>
        </p:nvSpPr>
        <p:spPr>
          <a:xfrm>
            <a:off x="4909615" y="3354641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4" name="Picture 4">
            <a:extLst>
              <a:ext uri="{FF2B5EF4-FFF2-40B4-BE49-F238E27FC236}">
                <a16:creationId xmlns:a16="http://schemas.microsoft.com/office/drawing/2014/main" id="{3B92A1E7-41EC-408C-94C2-CCD307DE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48" y="32209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4">
            <a:extLst>
              <a:ext uri="{FF2B5EF4-FFF2-40B4-BE49-F238E27FC236}">
                <a16:creationId xmlns:a16="http://schemas.microsoft.com/office/drawing/2014/main" id="{16293357-5BA3-47D4-ADEE-84FE65DD8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476" y="32550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4">
            <a:extLst>
              <a:ext uri="{FF2B5EF4-FFF2-40B4-BE49-F238E27FC236}">
                <a16:creationId xmlns:a16="http://schemas.microsoft.com/office/drawing/2014/main" id="{F9236633-3116-41EA-AAB3-8AB714625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371" y="36642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4">
            <a:extLst>
              <a:ext uri="{FF2B5EF4-FFF2-40B4-BE49-F238E27FC236}">
                <a16:creationId xmlns:a16="http://schemas.microsoft.com/office/drawing/2014/main" id="{65E4F42E-EB8C-4AA7-8028-86B96F397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48" y="36642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5169238E-AAA3-422E-A62C-A5E71F3EB6AA}"/>
              </a:ext>
            </a:extLst>
          </p:cNvPr>
          <p:cNvSpPr txBox="1"/>
          <p:nvPr/>
        </p:nvSpPr>
        <p:spPr>
          <a:xfrm>
            <a:off x="4947486" y="4168131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B737A81-0303-4E73-AB53-6A7C7BC67819}"/>
              </a:ext>
            </a:extLst>
          </p:cNvPr>
          <p:cNvSpPr txBox="1"/>
          <p:nvPr/>
        </p:nvSpPr>
        <p:spPr>
          <a:xfrm>
            <a:off x="2268079" y="4168131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8" name="Picture 6">
            <a:extLst>
              <a:ext uri="{FF2B5EF4-FFF2-40B4-BE49-F238E27FC236}">
                <a16:creationId xmlns:a16="http://schemas.microsoft.com/office/drawing/2014/main" id="{8D829D1B-231E-4C2A-AF16-C090EBECD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타원 118">
            <a:extLst>
              <a:ext uri="{FF2B5EF4-FFF2-40B4-BE49-F238E27FC236}">
                <a16:creationId xmlns:a16="http://schemas.microsoft.com/office/drawing/2014/main" id="{8EED99BF-84B0-41BD-8451-9DAA12C09D98}"/>
              </a:ext>
            </a:extLst>
          </p:cNvPr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42" y="1036598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01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54" y="798881"/>
            <a:ext cx="1704386" cy="4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버튼 클릭 시 나타나는 화면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3527884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" y="804258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7">
            <a:extLst>
              <a:ext uri="{FF2B5EF4-FFF2-40B4-BE49-F238E27FC236}">
                <a16:creationId xmlns:a16="http://schemas.microsoft.com/office/drawing/2014/main" id="{61EAB2D2-70A3-4F79-857A-19281B047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422068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7312F7A-6D75-42FE-AC64-6F77999B3D3E}"/>
              </a:ext>
            </a:extLst>
          </p:cNvPr>
          <p:cNvSpPr txBox="1"/>
          <p:nvPr/>
        </p:nvSpPr>
        <p:spPr>
          <a:xfrm>
            <a:off x="434823" y="1408013"/>
            <a:ext cx="39085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12">
            <a:extLst>
              <a:ext uri="{FF2B5EF4-FFF2-40B4-BE49-F238E27FC236}">
                <a16:creationId xmlns:a16="http://schemas.microsoft.com/office/drawing/2014/main" id="{EC4C0CC6-9D25-485D-85E4-CC8D9AF5A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89" y="142811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1BD1853-120A-4D14-B16F-0BB764E2C30E}"/>
              </a:ext>
            </a:extLst>
          </p:cNvPr>
          <p:cNvCxnSpPr>
            <a:cxnSpLocks/>
          </p:cNvCxnSpPr>
          <p:nvPr/>
        </p:nvCxnSpPr>
        <p:spPr bwMode="auto">
          <a:xfrm>
            <a:off x="1717768" y="2551694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B671670-A148-4249-AC9B-07E129420638}"/>
              </a:ext>
            </a:extLst>
          </p:cNvPr>
          <p:cNvSpPr/>
          <p:nvPr/>
        </p:nvSpPr>
        <p:spPr>
          <a:xfrm>
            <a:off x="1616758" y="2400996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047DDCB-68E2-4753-8734-08382C7BCAEB}"/>
              </a:ext>
            </a:extLst>
          </p:cNvPr>
          <p:cNvCxnSpPr>
            <a:cxnSpLocks/>
          </p:cNvCxnSpPr>
          <p:nvPr/>
        </p:nvCxnSpPr>
        <p:spPr bwMode="auto">
          <a:xfrm>
            <a:off x="1717768" y="3305278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F6F9A16-26E6-4B07-ADAA-D1D90503E24F}"/>
              </a:ext>
            </a:extLst>
          </p:cNvPr>
          <p:cNvCxnSpPr>
            <a:cxnSpLocks/>
          </p:cNvCxnSpPr>
          <p:nvPr/>
        </p:nvCxnSpPr>
        <p:spPr bwMode="auto">
          <a:xfrm>
            <a:off x="1717768" y="4241382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8761AB0-7E60-4750-AE68-D2F045669E15}"/>
              </a:ext>
            </a:extLst>
          </p:cNvPr>
          <p:cNvSpPr txBox="1"/>
          <p:nvPr/>
        </p:nvSpPr>
        <p:spPr>
          <a:xfrm>
            <a:off x="2243232" y="2131627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20E43E0-0CA9-4188-90AC-9894277F9FD7}"/>
              </a:ext>
            </a:extLst>
          </p:cNvPr>
          <p:cNvSpPr txBox="1"/>
          <p:nvPr/>
        </p:nvSpPr>
        <p:spPr>
          <a:xfrm>
            <a:off x="1813333" y="2445540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88499D6-2054-4988-B719-225A1EA08A26}"/>
              </a:ext>
            </a:extLst>
          </p:cNvPr>
          <p:cNvSpPr txBox="1"/>
          <p:nvPr/>
        </p:nvSpPr>
        <p:spPr>
          <a:xfrm>
            <a:off x="1784753" y="2886893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4C5B89-7AF5-4327-9D3F-067218612CAC}"/>
              </a:ext>
            </a:extLst>
          </p:cNvPr>
          <p:cNvSpPr txBox="1"/>
          <p:nvPr/>
        </p:nvSpPr>
        <p:spPr>
          <a:xfrm>
            <a:off x="1771514" y="3354641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59635B1-54B9-4ABC-AEB2-38C860E19595}"/>
              </a:ext>
            </a:extLst>
          </p:cNvPr>
          <p:cNvSpPr txBox="1"/>
          <p:nvPr/>
        </p:nvSpPr>
        <p:spPr>
          <a:xfrm>
            <a:off x="2243232" y="3797975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4">
            <a:extLst>
              <a:ext uri="{FF2B5EF4-FFF2-40B4-BE49-F238E27FC236}">
                <a16:creationId xmlns:a16="http://schemas.microsoft.com/office/drawing/2014/main" id="{DE7339AD-5A73-46EE-8249-37BD3859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865" y="19925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4">
            <a:extLst>
              <a:ext uri="{FF2B5EF4-FFF2-40B4-BE49-F238E27FC236}">
                <a16:creationId xmlns:a16="http://schemas.microsoft.com/office/drawing/2014/main" id="{F9E8DF30-CBFD-44F5-AD56-5CB858CB7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865" y="36642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4">
            <a:extLst>
              <a:ext uri="{FF2B5EF4-FFF2-40B4-BE49-F238E27FC236}">
                <a16:creationId xmlns:a16="http://schemas.microsoft.com/office/drawing/2014/main" id="{A286EDEA-DC4B-4B58-A9E8-3D7AB21A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88" y="32550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4">
            <a:extLst>
              <a:ext uri="{FF2B5EF4-FFF2-40B4-BE49-F238E27FC236}">
                <a16:creationId xmlns:a16="http://schemas.microsoft.com/office/drawing/2014/main" id="{01FF9B1F-4B89-4E42-8269-EA7D4D79E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527" y="27599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DBC62B0F-4F5C-45A1-A3AA-9805AA8D4CD3}"/>
              </a:ext>
            </a:extLst>
          </p:cNvPr>
          <p:cNvSpPr txBox="1"/>
          <p:nvPr/>
        </p:nvSpPr>
        <p:spPr>
          <a:xfrm>
            <a:off x="1461956" y="2445540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9916995-6F73-4E84-A7D3-A183318FAAFA}"/>
              </a:ext>
            </a:extLst>
          </p:cNvPr>
          <p:cNvSpPr txBox="1"/>
          <p:nvPr/>
        </p:nvSpPr>
        <p:spPr>
          <a:xfrm>
            <a:off x="1813334" y="2045381"/>
            <a:ext cx="42521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3D3607-FB13-42D2-ADAB-145858A7C9F4}"/>
              </a:ext>
            </a:extLst>
          </p:cNvPr>
          <p:cNvSpPr txBox="1"/>
          <p:nvPr/>
        </p:nvSpPr>
        <p:spPr>
          <a:xfrm>
            <a:off x="2268079" y="3268816"/>
            <a:ext cx="3468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94D9B75-428E-43EB-9ED5-CA4E79649E00}"/>
              </a:ext>
            </a:extLst>
          </p:cNvPr>
          <p:cNvSpPr txBox="1"/>
          <p:nvPr/>
        </p:nvSpPr>
        <p:spPr>
          <a:xfrm>
            <a:off x="1781355" y="3797975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18CFCBAB-F10C-4E84-967C-46ECFBD32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988" y="36642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FB86A51-EF40-4C6B-8D32-A487BD44B98D}"/>
              </a:ext>
            </a:extLst>
          </p:cNvPr>
          <p:cNvCxnSpPr>
            <a:cxnSpLocks/>
          </p:cNvCxnSpPr>
          <p:nvPr/>
        </p:nvCxnSpPr>
        <p:spPr bwMode="auto">
          <a:xfrm>
            <a:off x="4384151" y="2551694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304B622-5618-4AA9-97E8-F7482E734DEF}"/>
              </a:ext>
            </a:extLst>
          </p:cNvPr>
          <p:cNvSpPr/>
          <p:nvPr/>
        </p:nvSpPr>
        <p:spPr>
          <a:xfrm>
            <a:off x="4283141" y="2400996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B3F8EA9B-349C-4C35-8369-3BC61B4F3336}"/>
              </a:ext>
            </a:extLst>
          </p:cNvPr>
          <p:cNvCxnSpPr>
            <a:cxnSpLocks/>
          </p:cNvCxnSpPr>
          <p:nvPr/>
        </p:nvCxnSpPr>
        <p:spPr bwMode="auto">
          <a:xfrm>
            <a:off x="4384151" y="3305278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977B4743-F8BE-440A-9F28-1D5750D132C6}"/>
              </a:ext>
            </a:extLst>
          </p:cNvPr>
          <p:cNvCxnSpPr>
            <a:cxnSpLocks/>
          </p:cNvCxnSpPr>
          <p:nvPr/>
        </p:nvCxnSpPr>
        <p:spPr bwMode="auto">
          <a:xfrm>
            <a:off x="4384151" y="4241382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6C263A4-B06C-4AC4-9C3E-8ACDC3173B7F}"/>
              </a:ext>
            </a:extLst>
          </p:cNvPr>
          <p:cNvSpPr txBox="1"/>
          <p:nvPr/>
        </p:nvSpPr>
        <p:spPr>
          <a:xfrm>
            <a:off x="4909615" y="2131627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2465B7D-9996-4C42-B691-06075ED5DFC1}"/>
              </a:ext>
            </a:extLst>
          </p:cNvPr>
          <p:cNvSpPr txBox="1"/>
          <p:nvPr/>
        </p:nvSpPr>
        <p:spPr>
          <a:xfrm>
            <a:off x="4479716" y="2445540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786877-8850-4569-8C7B-3915AC6D21F9}"/>
              </a:ext>
            </a:extLst>
          </p:cNvPr>
          <p:cNvSpPr txBox="1"/>
          <p:nvPr/>
        </p:nvSpPr>
        <p:spPr>
          <a:xfrm>
            <a:off x="4451136" y="2886893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E82A658-0026-44BA-BC10-823439D5A19D}"/>
              </a:ext>
            </a:extLst>
          </p:cNvPr>
          <p:cNvSpPr txBox="1"/>
          <p:nvPr/>
        </p:nvSpPr>
        <p:spPr>
          <a:xfrm>
            <a:off x="4461702" y="3354641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1C32AC8-23F0-4C15-B82B-C84D367912BC}"/>
              </a:ext>
            </a:extLst>
          </p:cNvPr>
          <p:cNvSpPr txBox="1"/>
          <p:nvPr/>
        </p:nvSpPr>
        <p:spPr>
          <a:xfrm>
            <a:off x="4909615" y="3797975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5" name="Picture 4">
            <a:extLst>
              <a:ext uri="{FF2B5EF4-FFF2-40B4-BE49-F238E27FC236}">
                <a16:creationId xmlns:a16="http://schemas.microsoft.com/office/drawing/2014/main" id="{99DF1053-B88E-439A-9F76-290286EA3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48" y="19925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4">
            <a:extLst>
              <a:ext uri="{FF2B5EF4-FFF2-40B4-BE49-F238E27FC236}">
                <a16:creationId xmlns:a16="http://schemas.microsoft.com/office/drawing/2014/main" id="{1CBCFEA8-952E-4FA6-8DFA-E356BC4E4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910" y="27599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A0248A9F-92E3-4E32-80A5-B13B70B8A5D6}"/>
              </a:ext>
            </a:extLst>
          </p:cNvPr>
          <p:cNvSpPr txBox="1"/>
          <p:nvPr/>
        </p:nvSpPr>
        <p:spPr>
          <a:xfrm>
            <a:off x="4128339" y="2445540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E4D636E-6C77-444C-8D7B-FB16D8F20528}"/>
              </a:ext>
            </a:extLst>
          </p:cNvPr>
          <p:cNvSpPr txBox="1"/>
          <p:nvPr/>
        </p:nvSpPr>
        <p:spPr>
          <a:xfrm>
            <a:off x="4479717" y="2045381"/>
            <a:ext cx="42521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29CC7AB-4574-4877-A984-97C0B7751603}"/>
              </a:ext>
            </a:extLst>
          </p:cNvPr>
          <p:cNvSpPr txBox="1"/>
          <p:nvPr/>
        </p:nvSpPr>
        <p:spPr>
          <a:xfrm>
            <a:off x="4447738" y="3797975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5AE79E-AA9E-4A94-9AFB-D87050467CC9}"/>
              </a:ext>
            </a:extLst>
          </p:cNvPr>
          <p:cNvSpPr txBox="1"/>
          <p:nvPr/>
        </p:nvSpPr>
        <p:spPr>
          <a:xfrm>
            <a:off x="4909615" y="3354641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1" name="Picture 4">
            <a:extLst>
              <a:ext uri="{FF2B5EF4-FFF2-40B4-BE49-F238E27FC236}">
                <a16:creationId xmlns:a16="http://schemas.microsoft.com/office/drawing/2014/main" id="{A2E2B6AB-30D8-4C83-AA2A-763EC339D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48" y="32209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4">
            <a:extLst>
              <a:ext uri="{FF2B5EF4-FFF2-40B4-BE49-F238E27FC236}">
                <a16:creationId xmlns:a16="http://schemas.microsoft.com/office/drawing/2014/main" id="{E2B9A917-3EB0-48A5-99DE-4C873C33B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476" y="32550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4">
            <a:extLst>
              <a:ext uri="{FF2B5EF4-FFF2-40B4-BE49-F238E27FC236}">
                <a16:creationId xmlns:a16="http://schemas.microsoft.com/office/drawing/2014/main" id="{5EDFD8C1-6AFE-4DBE-9723-A2DEA4103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371" y="36642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4">
            <a:extLst>
              <a:ext uri="{FF2B5EF4-FFF2-40B4-BE49-F238E27FC236}">
                <a16:creationId xmlns:a16="http://schemas.microsoft.com/office/drawing/2014/main" id="{A95EF9DE-317A-4471-B311-FD9BAF474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48" y="36642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D8A5BF4F-87D3-49BF-A873-7ED4415A5EB2}"/>
              </a:ext>
            </a:extLst>
          </p:cNvPr>
          <p:cNvSpPr txBox="1"/>
          <p:nvPr/>
        </p:nvSpPr>
        <p:spPr>
          <a:xfrm>
            <a:off x="4947486" y="4168131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BD410B0-DBE1-4911-A442-F9FE29C17F23}"/>
              </a:ext>
            </a:extLst>
          </p:cNvPr>
          <p:cNvSpPr txBox="1"/>
          <p:nvPr/>
        </p:nvSpPr>
        <p:spPr>
          <a:xfrm>
            <a:off x="2268079" y="4168131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6985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3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43841</TotalTime>
  <Words>3704</Words>
  <Application>Microsoft Office PowerPoint</Application>
  <PresentationFormat>화면 슬라이드 쇼(4:3)</PresentationFormat>
  <Paragraphs>1218</Paragraphs>
  <Slides>45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7533</cp:revision>
  <dcterms:created xsi:type="dcterms:W3CDTF">2008-07-15T12:19:11Z</dcterms:created>
  <dcterms:modified xsi:type="dcterms:W3CDTF">2022-06-20T01:53:04Z</dcterms:modified>
</cp:coreProperties>
</file>