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92" r:id="rId7"/>
    <p:sldId id="1341" r:id="rId8"/>
    <p:sldId id="1385" r:id="rId9"/>
    <p:sldId id="1393" r:id="rId10"/>
    <p:sldId id="1394" r:id="rId11"/>
    <p:sldId id="1386" r:id="rId12"/>
    <p:sldId id="1345" r:id="rId13"/>
    <p:sldId id="1348" r:id="rId14"/>
    <p:sldId id="1388" r:id="rId15"/>
    <p:sldId id="1395" r:id="rId16"/>
    <p:sldId id="1351" r:id="rId17"/>
    <p:sldId id="1389" r:id="rId18"/>
    <p:sldId id="1396" r:id="rId19"/>
    <p:sldId id="1381" r:id="rId20"/>
    <p:sldId id="1391" r:id="rId21"/>
    <p:sldId id="1397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1E4"/>
    <a:srgbClr val="B9DDC9"/>
    <a:srgbClr val="D7D2E9"/>
    <a:srgbClr val="C4B9DC"/>
    <a:srgbClr val="FDDAC7"/>
    <a:srgbClr val="C7E9F3"/>
    <a:srgbClr val="CFDBF0"/>
    <a:srgbClr val="FBD2D3"/>
    <a:srgbClr val="BBDECB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5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17.pn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9.jpe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9.jpe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491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8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01496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BAE3CE-3F55-4E3F-B8D1-C56962641D99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B70BB-82AB-4F6B-9D38-395E1C6408F0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B0EEFC8C-7683-4E64-A075-0A30ECF2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80746B7-2077-41FE-BA7F-7300CE367CC6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CA46A-EF3B-487E-AE24-5839D1EE565A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68201A7F-44EB-4C3B-A227-F91AA49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353345D-1958-4A8A-95C1-F7E7B91A6181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74AE64-4040-4D5A-92CD-CD777F7616B7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8DB86544-93C0-4729-BFED-761FB8F3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CA102FF-8E5E-4861-85D0-A4B4535814CD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F07EA3-4F26-48FC-9891-19B54C035CF8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E19ED59D-FD03-431F-851E-4A07DCDC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5C33E14-1CB7-4462-A357-FB2DEB29F60F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16EE0F-4D35-4E35-BC67-8C80A362FD53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56385B61-B704-4C4A-9013-6D4D7AE7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914CF35-9B61-4399-A70A-6EAB11C8E318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9FEEA2-86F9-4F66-9F07-A65B8A351C2D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:a16="http://schemas.microsoft.com/office/drawing/2014/main" id="{A38B257F-EC9B-41E2-B8ED-7E604CAB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BAE3CE-3F55-4E3F-B8D1-C56962641D99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DB70BB-82AB-4F6B-9D38-395E1C6408F0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B0EEFC8C-7683-4E64-A075-0A30ECF2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80746B7-2077-41FE-BA7F-7300CE367CC6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CA46A-EF3B-487E-AE24-5839D1EE565A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68201A7F-44EB-4C3B-A227-F91AA49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353345D-1958-4A8A-95C1-F7E7B91A6181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74AE64-4040-4D5A-92CD-CD777F7616B7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8DB86544-93C0-4729-BFED-761FB8F3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A60D5412-DD32-4A09-9496-68B6CF8862EB}"/>
              </a:ext>
            </a:extLst>
          </p:cNvPr>
          <p:cNvSpPr/>
          <p:nvPr/>
        </p:nvSpPr>
        <p:spPr>
          <a:xfrm>
            <a:off x="207825" y="3592596"/>
            <a:ext cx="6667165" cy="1412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29">
            <a:extLst>
              <a:ext uri="{FF2B5EF4-FFF2-40B4-BE49-F238E27FC236}">
                <a16:creationId xmlns:a16="http://schemas.microsoft.com/office/drawing/2014/main" id="{7E01203F-5223-4988-83DE-E40FE28C166A}"/>
              </a:ext>
            </a:extLst>
          </p:cNvPr>
          <p:cNvSpPr/>
          <p:nvPr/>
        </p:nvSpPr>
        <p:spPr>
          <a:xfrm>
            <a:off x="353387" y="345072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664DC4FF-8B04-4D2B-8BED-1173B315F9A9}"/>
              </a:ext>
            </a:extLst>
          </p:cNvPr>
          <p:cNvSpPr/>
          <p:nvPr/>
        </p:nvSpPr>
        <p:spPr>
          <a:xfrm flipH="1" flipV="1">
            <a:off x="5112060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206BC0-577A-471C-8B4C-04BA81F22CCB}"/>
              </a:ext>
            </a:extLst>
          </p:cNvPr>
          <p:cNvSpPr txBox="1"/>
          <p:nvPr/>
        </p:nvSpPr>
        <p:spPr>
          <a:xfrm>
            <a:off x="467544" y="4158769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7÷7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70÷7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A2976A-7054-49FA-9192-5B784051C81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1">
            <a:extLst>
              <a:ext uri="{FF2B5EF4-FFF2-40B4-BE49-F238E27FC236}">
                <a16:creationId xmlns:a16="http://schemas.microsoft.com/office/drawing/2014/main" id="{499ED3E1-7AA2-44ED-8CDD-6E55EF7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256156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762B878-AFE4-4E9A-B091-A5C7FB14C120}"/>
              </a:ext>
            </a:extLst>
          </p:cNvPr>
          <p:cNvSpPr txBox="1"/>
          <p:nvPr/>
        </p:nvSpPr>
        <p:spPr>
          <a:xfrm>
            <a:off x="467544" y="454301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8÷4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80÷4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20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0" name="Picture 31">
            <a:extLst>
              <a:ext uri="{FF2B5EF4-FFF2-40B4-BE49-F238E27FC236}">
                <a16:creationId xmlns:a16="http://schemas.microsoft.com/office/drawing/2014/main" id="{C252EFF8-C03B-4E64-A14A-E23E437B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64040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0872F1D-3753-4E37-93AE-75796508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24965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768EDB18-7148-4261-8CA2-68315EC3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65228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979EF08-BBE5-4FFD-86DF-0609E69A9CBF}"/>
              </a:ext>
            </a:extLst>
          </p:cNvPr>
          <p:cNvSpPr txBox="1"/>
          <p:nvPr/>
        </p:nvSpPr>
        <p:spPr>
          <a:xfrm>
            <a:off x="467544" y="380583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6÷6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60÷6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12" name="Picture 31">
            <a:extLst>
              <a:ext uri="{FF2B5EF4-FFF2-40B4-BE49-F238E27FC236}">
                <a16:creationId xmlns:a16="http://schemas.microsoft.com/office/drawing/2014/main" id="{3B595EDD-398A-41D9-99A8-0FB7166D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3903225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A1B5B2DF-4EFB-4F74-A49B-81E2CE8E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389672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점에서 점으로 연결하면 직선으로 연결되도록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D8AD5E-C967-4B7A-B439-429D7C023992}"/>
              </a:ext>
            </a:extLst>
          </p:cNvPr>
          <p:cNvGrpSpPr/>
          <p:nvPr/>
        </p:nvGrpSpPr>
        <p:grpSpPr>
          <a:xfrm>
            <a:off x="1558583" y="2469155"/>
            <a:ext cx="1078255" cy="606706"/>
            <a:chOff x="1190284" y="2469155"/>
            <a:chExt cx="1078255" cy="606706"/>
          </a:xfrm>
        </p:grpSpPr>
        <p:sp>
          <p:nvSpPr>
            <p:cNvPr id="68" name="TextBox 43"/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40÷4</a:t>
              </a: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A75B007D-9F55-4A40-9EBC-651C5CD8A44C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0273A0E-E67C-444C-9415-D9515E72B4A5}"/>
              </a:ext>
            </a:extLst>
          </p:cNvPr>
          <p:cNvGrpSpPr/>
          <p:nvPr/>
        </p:nvGrpSpPr>
        <p:grpSpPr>
          <a:xfrm>
            <a:off x="1558583" y="3840487"/>
            <a:ext cx="1078255" cy="606706"/>
            <a:chOff x="1190284" y="2469155"/>
            <a:chExt cx="1078255" cy="606706"/>
          </a:xfrm>
        </p:grpSpPr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7D1246F8-FE4D-4EEE-B397-06BFE652D98C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90÷3</a:t>
              </a:r>
            </a:p>
          </p:txBody>
        </p:sp>
        <p:sp>
          <p:nvSpPr>
            <p:cNvPr id="64" name="모서리가 둥근 직사각형 3">
              <a:extLst>
                <a:ext uri="{FF2B5EF4-FFF2-40B4-BE49-F238E27FC236}">
                  <a16:creationId xmlns:a16="http://schemas.microsoft.com/office/drawing/2014/main" id="{913AB637-5B78-4622-BF79-B544A7D8BAB6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0D02F429-8F23-41FA-810B-0AB737688C48}"/>
              </a:ext>
            </a:extLst>
          </p:cNvPr>
          <p:cNvSpPr/>
          <p:nvPr/>
        </p:nvSpPr>
        <p:spPr>
          <a:xfrm>
            <a:off x="2816063" y="27220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EA0B2CF-EF79-4C80-8287-C2B627F27A48}"/>
              </a:ext>
            </a:extLst>
          </p:cNvPr>
          <p:cNvSpPr/>
          <p:nvPr/>
        </p:nvSpPr>
        <p:spPr>
          <a:xfrm>
            <a:off x="2816063" y="41064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8307EE-029D-4066-99F0-2B2A14A6F34E}"/>
              </a:ext>
            </a:extLst>
          </p:cNvPr>
          <p:cNvGrpSpPr/>
          <p:nvPr/>
        </p:nvGrpSpPr>
        <p:grpSpPr>
          <a:xfrm>
            <a:off x="5166685" y="2469155"/>
            <a:ext cx="716010" cy="606706"/>
            <a:chOff x="1190284" y="2469155"/>
            <a:chExt cx="1078255" cy="606706"/>
          </a:xfrm>
        </p:grpSpPr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A91B5EE8-3280-48AC-BA56-888D93B3B4B7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</a:t>
              </a:r>
            </a:p>
          </p:txBody>
        </p:sp>
        <p:sp>
          <p:nvSpPr>
            <p:cNvPr id="73" name="모서리가 둥근 직사각형 3">
              <a:extLst>
                <a:ext uri="{FF2B5EF4-FFF2-40B4-BE49-F238E27FC236}">
                  <a16:creationId xmlns:a16="http://schemas.microsoft.com/office/drawing/2014/main" id="{17924CB1-0CAE-45D2-A19A-74D37B457886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5B5F4B1-2872-44BA-B947-FE0A15F453FC}"/>
              </a:ext>
            </a:extLst>
          </p:cNvPr>
          <p:cNvGrpSpPr/>
          <p:nvPr/>
        </p:nvGrpSpPr>
        <p:grpSpPr>
          <a:xfrm>
            <a:off x="5166684" y="3840487"/>
            <a:ext cx="716010" cy="606706"/>
            <a:chOff x="1190284" y="2469155"/>
            <a:chExt cx="1078255" cy="606706"/>
          </a:xfrm>
        </p:grpSpPr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id="{1DF783BE-0E90-42B9-B8A0-9EA95BEFC101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모서리가 둥근 직사각형 3">
              <a:extLst>
                <a:ext uri="{FF2B5EF4-FFF2-40B4-BE49-F238E27FC236}">
                  <a16:creationId xmlns:a16="http://schemas.microsoft.com/office/drawing/2014/main" id="{0D2DCF20-8281-449D-9DC2-AC927DAB5A70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B177B126-1345-4C99-B4FA-879AFF925764}"/>
              </a:ext>
            </a:extLst>
          </p:cNvPr>
          <p:cNvSpPr/>
          <p:nvPr/>
        </p:nvSpPr>
        <p:spPr>
          <a:xfrm>
            <a:off x="4891365" y="27220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999C42-BFB2-46BB-8316-42A8EB194F55}"/>
              </a:ext>
            </a:extLst>
          </p:cNvPr>
          <p:cNvSpPr/>
          <p:nvPr/>
        </p:nvSpPr>
        <p:spPr>
          <a:xfrm>
            <a:off x="4891365" y="41064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C092054-A280-4E34-983F-423766A9F76A}"/>
              </a:ext>
            </a:extLst>
          </p:cNvPr>
          <p:cNvSpPr/>
          <p:nvPr/>
        </p:nvSpPr>
        <p:spPr>
          <a:xfrm>
            <a:off x="3251030" y="27687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F85B18-9EB7-48FC-89CC-669C39B7F954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145" y="2772907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B84BE3-A233-4EF3-A045-9E6C28E20253}"/>
              </a:ext>
            </a:extLst>
          </p:cNvPr>
          <p:cNvCxnSpPr>
            <a:cxnSpLocks/>
          </p:cNvCxnSpPr>
          <p:nvPr/>
        </p:nvCxnSpPr>
        <p:spPr bwMode="auto">
          <a:xfrm>
            <a:off x="2903662" y="2770812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DA907442-0A25-4F9B-B7C2-EFDC9017B694}"/>
              </a:ext>
            </a:extLst>
          </p:cNvPr>
          <p:cNvSpPr/>
          <p:nvPr/>
        </p:nvSpPr>
        <p:spPr>
          <a:xfrm>
            <a:off x="4485656" y="301859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FE7C6B-A98C-431A-B44E-2F44B20C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012" y="1667748"/>
            <a:ext cx="2125629" cy="106281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4331165" y="1852136"/>
            <a:ext cx="2509087" cy="244716"/>
            <a:chOff x="5769785" y="1902948"/>
            <a:chExt cx="2509087" cy="244716"/>
          </a:xfrm>
        </p:grpSpPr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점에서 점으로 연결하면 직선으로 연결되도록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오답일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효과음 있음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37BA6AA7-BCCD-4865-8912-304498F4EB5D}"/>
              </a:ext>
            </a:extLst>
          </p:cNvPr>
          <p:cNvSpPr txBox="1"/>
          <p:nvPr/>
        </p:nvSpPr>
        <p:spPr>
          <a:xfrm>
            <a:off x="611560" y="1350764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5849F2-EB46-4941-BE3F-CF812739EFD0}"/>
              </a:ext>
            </a:extLst>
          </p:cNvPr>
          <p:cNvGrpSpPr/>
          <p:nvPr/>
        </p:nvGrpSpPr>
        <p:grpSpPr>
          <a:xfrm>
            <a:off x="1558583" y="2215800"/>
            <a:ext cx="1078255" cy="606706"/>
            <a:chOff x="1190284" y="2469155"/>
            <a:chExt cx="1078255" cy="606706"/>
          </a:xfrm>
        </p:grpSpPr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id="{D27ABE94-829A-422B-976E-AE7E228C8D89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40÷2</a:t>
              </a:r>
            </a:p>
          </p:txBody>
        </p:sp>
        <p:sp>
          <p:nvSpPr>
            <p:cNvPr id="37" name="모서리가 둥근 직사각형 3">
              <a:extLst>
                <a:ext uri="{FF2B5EF4-FFF2-40B4-BE49-F238E27FC236}">
                  <a16:creationId xmlns:a16="http://schemas.microsoft.com/office/drawing/2014/main" id="{BA2B3EB7-0DCB-4F25-AAB9-FE5EC61F6926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B54519-4EF2-4DFD-8EC3-87529E07F5E8}"/>
              </a:ext>
            </a:extLst>
          </p:cNvPr>
          <p:cNvGrpSpPr/>
          <p:nvPr/>
        </p:nvGrpSpPr>
        <p:grpSpPr>
          <a:xfrm>
            <a:off x="1558583" y="3587132"/>
            <a:ext cx="1078255" cy="606706"/>
            <a:chOff x="1190284" y="2469155"/>
            <a:chExt cx="1078255" cy="606706"/>
          </a:xfrm>
        </p:grpSpPr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A92BCFB6-9781-4AC9-BAE4-77CF069D5EB2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90÷9</a:t>
              </a:r>
            </a:p>
          </p:txBody>
        </p:sp>
        <p:sp>
          <p:nvSpPr>
            <p:cNvPr id="40" name="모서리가 둥근 직사각형 3">
              <a:extLst>
                <a:ext uri="{FF2B5EF4-FFF2-40B4-BE49-F238E27FC236}">
                  <a16:creationId xmlns:a16="http://schemas.microsoft.com/office/drawing/2014/main" id="{A5D261E4-6CA6-4AE7-AFA5-F33515E7D54E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A5D2F2DA-B6BA-4185-AF60-7067332A0DBE}"/>
              </a:ext>
            </a:extLst>
          </p:cNvPr>
          <p:cNvSpPr/>
          <p:nvPr/>
        </p:nvSpPr>
        <p:spPr>
          <a:xfrm>
            <a:off x="2816063" y="2468723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3E2C34-2CA1-45F6-B6E2-02AF8F9FA8F4}"/>
              </a:ext>
            </a:extLst>
          </p:cNvPr>
          <p:cNvSpPr/>
          <p:nvPr/>
        </p:nvSpPr>
        <p:spPr>
          <a:xfrm>
            <a:off x="2816063" y="3853123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5294BB-7E4B-442D-87B3-E99C9455FFE0}"/>
              </a:ext>
            </a:extLst>
          </p:cNvPr>
          <p:cNvGrpSpPr/>
          <p:nvPr/>
        </p:nvGrpSpPr>
        <p:grpSpPr>
          <a:xfrm>
            <a:off x="5166685" y="2215800"/>
            <a:ext cx="716010" cy="606706"/>
            <a:chOff x="1190284" y="2469155"/>
            <a:chExt cx="1078255" cy="6067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5C7C32-A6F6-4145-A038-B7F186266D6D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5" name="모서리가 둥근 직사각형 3">
              <a:extLst>
                <a:ext uri="{FF2B5EF4-FFF2-40B4-BE49-F238E27FC236}">
                  <a16:creationId xmlns:a16="http://schemas.microsoft.com/office/drawing/2014/main" id="{ECE95364-742B-4CBC-9B38-F29006C3AB1C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32378F6-BEF3-422B-AFF1-482D94582FFC}"/>
              </a:ext>
            </a:extLst>
          </p:cNvPr>
          <p:cNvGrpSpPr/>
          <p:nvPr/>
        </p:nvGrpSpPr>
        <p:grpSpPr>
          <a:xfrm>
            <a:off x="5166684" y="3587132"/>
            <a:ext cx="716010" cy="606706"/>
            <a:chOff x="1190284" y="2469155"/>
            <a:chExt cx="1078255" cy="606706"/>
          </a:xfrm>
        </p:grpSpPr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6C158733-68D0-4733-AFAA-24F5B231487A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20</a:t>
              </a:r>
            </a:p>
          </p:txBody>
        </p:sp>
        <p:sp>
          <p:nvSpPr>
            <p:cNvPr id="48" name="모서리가 둥근 직사각형 3">
              <a:extLst>
                <a:ext uri="{FF2B5EF4-FFF2-40B4-BE49-F238E27FC236}">
                  <a16:creationId xmlns:a16="http://schemas.microsoft.com/office/drawing/2014/main" id="{D6EF0E13-9EE3-47A0-AD53-32F87F32538D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36DFAFB2-C874-40DD-A8C6-F1422A64B343}"/>
              </a:ext>
            </a:extLst>
          </p:cNvPr>
          <p:cNvSpPr/>
          <p:nvPr/>
        </p:nvSpPr>
        <p:spPr>
          <a:xfrm>
            <a:off x="4891365" y="2468723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04DF38C-F32A-449C-BBBC-5B561EDD5497}"/>
              </a:ext>
            </a:extLst>
          </p:cNvPr>
          <p:cNvSpPr/>
          <p:nvPr/>
        </p:nvSpPr>
        <p:spPr>
          <a:xfrm>
            <a:off x="4891365" y="3853123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B65ACB-E508-4526-993E-29B2190C63B7}"/>
              </a:ext>
            </a:extLst>
          </p:cNvPr>
          <p:cNvSpPr/>
          <p:nvPr/>
        </p:nvSpPr>
        <p:spPr>
          <a:xfrm>
            <a:off x="3251030" y="251536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291F243-9642-4643-A0E5-C79D6A3E364A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145" y="2519552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63AADBF-AFB2-4EE9-80CA-10DD19C68407}"/>
              </a:ext>
            </a:extLst>
          </p:cNvPr>
          <p:cNvCxnSpPr>
            <a:cxnSpLocks/>
          </p:cNvCxnSpPr>
          <p:nvPr/>
        </p:nvCxnSpPr>
        <p:spPr bwMode="auto">
          <a:xfrm>
            <a:off x="2903662" y="2517457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EF48AFF-C4B0-4336-A7DB-0C47627A2B6E}"/>
              </a:ext>
            </a:extLst>
          </p:cNvPr>
          <p:cNvSpPr/>
          <p:nvPr/>
        </p:nvSpPr>
        <p:spPr>
          <a:xfrm>
            <a:off x="4485656" y="27652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331165" y="1628800"/>
            <a:ext cx="2509087" cy="244716"/>
            <a:chOff x="5769785" y="1902948"/>
            <a:chExt cx="2509087" cy="244716"/>
          </a:xfrm>
        </p:grpSpPr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  <a:ea typeface="+mn-ea"/>
                </a:rPr>
                <a:t>점을 </a:t>
              </a:r>
              <a:r>
                <a:rPr lang="ko-KR" altLang="en-US" sz="900" b="1" dirty="0" smtClean="0">
                  <a:latin typeface="+mn-ea"/>
                  <a:ea typeface="+mn-ea"/>
                </a:rPr>
                <a:t>드래그</a:t>
              </a:r>
              <a:r>
                <a:rPr lang="ko-KR" altLang="en-US" sz="900" dirty="0" smtClean="0">
                  <a:latin typeface="+mn-ea"/>
                  <a:ea typeface="+mn-ea"/>
                </a:rPr>
                <a:t>하여 옳은 답과 </a:t>
              </a:r>
              <a:r>
                <a:rPr lang="ko-KR" altLang="en-US" sz="900" b="1" dirty="0" smtClean="0">
                  <a:latin typeface="+mn-ea"/>
                  <a:ea typeface="+mn-ea"/>
                </a:rPr>
                <a:t>연결</a:t>
              </a:r>
              <a:r>
                <a:rPr lang="ko-KR" altLang="en-US" sz="900" dirty="0" smtClean="0">
                  <a:latin typeface="+mn-ea"/>
                  <a:ea typeface="+mn-ea"/>
                </a:rPr>
                <a:t>하세요</a:t>
              </a:r>
              <a:r>
                <a:rPr lang="en-US" altLang="ko-KR" sz="900" dirty="0" smtClean="0">
                  <a:latin typeface="+mn-ea"/>
                  <a:ea typeface="+mn-ea"/>
                </a:rPr>
                <a:t>.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D8AD5E-C967-4B7A-B439-429D7C023992}"/>
              </a:ext>
            </a:extLst>
          </p:cNvPr>
          <p:cNvGrpSpPr/>
          <p:nvPr/>
        </p:nvGrpSpPr>
        <p:grpSpPr>
          <a:xfrm>
            <a:off x="1558583" y="2469155"/>
            <a:ext cx="1078255" cy="606706"/>
            <a:chOff x="1190284" y="2469155"/>
            <a:chExt cx="1078255" cy="606706"/>
          </a:xfrm>
        </p:grpSpPr>
        <p:sp>
          <p:nvSpPr>
            <p:cNvPr id="68" name="TextBox 43"/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40÷4</a:t>
              </a: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A75B007D-9F55-4A40-9EBC-651C5CD8A44C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0273A0E-E67C-444C-9415-D9515E72B4A5}"/>
              </a:ext>
            </a:extLst>
          </p:cNvPr>
          <p:cNvGrpSpPr/>
          <p:nvPr/>
        </p:nvGrpSpPr>
        <p:grpSpPr>
          <a:xfrm>
            <a:off x="1558583" y="3840487"/>
            <a:ext cx="1078255" cy="606706"/>
            <a:chOff x="1190284" y="2469155"/>
            <a:chExt cx="1078255" cy="606706"/>
          </a:xfrm>
        </p:grpSpPr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id="{7D1246F8-FE4D-4EEE-B397-06BFE652D98C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90÷3</a:t>
              </a:r>
            </a:p>
          </p:txBody>
        </p:sp>
        <p:sp>
          <p:nvSpPr>
            <p:cNvPr id="64" name="모서리가 둥근 직사각형 3">
              <a:extLst>
                <a:ext uri="{FF2B5EF4-FFF2-40B4-BE49-F238E27FC236}">
                  <a16:creationId xmlns:a16="http://schemas.microsoft.com/office/drawing/2014/main" id="{913AB637-5B78-4622-BF79-B544A7D8BAB6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0D02F429-8F23-41FA-810B-0AB737688C48}"/>
              </a:ext>
            </a:extLst>
          </p:cNvPr>
          <p:cNvSpPr/>
          <p:nvPr/>
        </p:nvSpPr>
        <p:spPr>
          <a:xfrm>
            <a:off x="2816063" y="27220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EA0B2CF-EF79-4C80-8287-C2B627F27A48}"/>
              </a:ext>
            </a:extLst>
          </p:cNvPr>
          <p:cNvSpPr/>
          <p:nvPr/>
        </p:nvSpPr>
        <p:spPr>
          <a:xfrm>
            <a:off x="2816063" y="41064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8307EE-029D-4066-99F0-2B2A14A6F34E}"/>
              </a:ext>
            </a:extLst>
          </p:cNvPr>
          <p:cNvGrpSpPr/>
          <p:nvPr/>
        </p:nvGrpSpPr>
        <p:grpSpPr>
          <a:xfrm>
            <a:off x="5166685" y="2469155"/>
            <a:ext cx="716010" cy="606706"/>
            <a:chOff x="1190284" y="2469155"/>
            <a:chExt cx="1078255" cy="606706"/>
          </a:xfrm>
        </p:grpSpPr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id="{A91B5EE8-3280-48AC-BA56-888D93B3B4B7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</a:t>
              </a:r>
            </a:p>
          </p:txBody>
        </p:sp>
        <p:sp>
          <p:nvSpPr>
            <p:cNvPr id="73" name="모서리가 둥근 직사각형 3">
              <a:extLst>
                <a:ext uri="{FF2B5EF4-FFF2-40B4-BE49-F238E27FC236}">
                  <a16:creationId xmlns:a16="http://schemas.microsoft.com/office/drawing/2014/main" id="{17924CB1-0CAE-45D2-A19A-74D37B457886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5B5F4B1-2872-44BA-B947-FE0A15F453FC}"/>
              </a:ext>
            </a:extLst>
          </p:cNvPr>
          <p:cNvGrpSpPr/>
          <p:nvPr/>
        </p:nvGrpSpPr>
        <p:grpSpPr>
          <a:xfrm>
            <a:off x="5166684" y="3840487"/>
            <a:ext cx="716010" cy="606706"/>
            <a:chOff x="1190284" y="2469155"/>
            <a:chExt cx="1078255" cy="606706"/>
          </a:xfrm>
        </p:grpSpPr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id="{1DF783BE-0E90-42B9-B8A0-9EA95BEFC101}"/>
                </a:ext>
              </a:extLst>
            </p:cNvPr>
            <p:cNvSpPr txBox="1"/>
            <p:nvPr/>
          </p:nvSpPr>
          <p:spPr>
            <a:xfrm>
              <a:off x="1190285" y="2580147"/>
              <a:ext cx="107825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모서리가 둥근 직사각형 3">
              <a:extLst>
                <a:ext uri="{FF2B5EF4-FFF2-40B4-BE49-F238E27FC236}">
                  <a16:creationId xmlns:a16="http://schemas.microsoft.com/office/drawing/2014/main" id="{0D2DCF20-8281-449D-9DC2-AC927DAB5A70}"/>
                </a:ext>
              </a:extLst>
            </p:cNvPr>
            <p:cNvSpPr/>
            <p:nvPr/>
          </p:nvSpPr>
          <p:spPr>
            <a:xfrm>
              <a:off x="1190284" y="2469155"/>
              <a:ext cx="1078254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B177B126-1345-4C99-B4FA-879AFF925764}"/>
              </a:ext>
            </a:extLst>
          </p:cNvPr>
          <p:cNvSpPr/>
          <p:nvPr/>
        </p:nvSpPr>
        <p:spPr>
          <a:xfrm>
            <a:off x="4891365" y="27220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999C42-BFB2-46BB-8316-42A8EB194F55}"/>
              </a:ext>
            </a:extLst>
          </p:cNvPr>
          <p:cNvSpPr/>
          <p:nvPr/>
        </p:nvSpPr>
        <p:spPr>
          <a:xfrm>
            <a:off x="4891365" y="4106478"/>
            <a:ext cx="72008" cy="72008"/>
          </a:xfrm>
          <a:prstGeom prst="ellipse">
            <a:avLst/>
          </a:prstGeom>
          <a:solidFill>
            <a:srgbClr val="8C71E4"/>
          </a:solidFill>
          <a:ln w="28575">
            <a:solidFill>
              <a:srgbClr val="8C7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F85B18-9EB7-48FC-89CC-669C39B7F954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145" y="2772907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B84BE3-A233-4EF3-A045-9E6C28E20253}"/>
              </a:ext>
            </a:extLst>
          </p:cNvPr>
          <p:cNvCxnSpPr>
            <a:cxnSpLocks/>
          </p:cNvCxnSpPr>
          <p:nvPr/>
        </p:nvCxnSpPr>
        <p:spPr bwMode="auto">
          <a:xfrm>
            <a:off x="2903662" y="2770812"/>
            <a:ext cx="2013839" cy="135894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341DD7-120A-40B1-B52B-62216BBAC4CB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789040"/>
            <a:chExt cx="6667165" cy="140415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2A2C27-84FF-4257-B0C6-6C14B306B0DB}"/>
                </a:ext>
              </a:extLst>
            </p:cNvPr>
            <p:cNvSpPr/>
            <p:nvPr/>
          </p:nvSpPr>
          <p:spPr>
            <a:xfrm>
              <a:off x="207825" y="3933056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id="{FDD4CA25-9D7C-461F-9F0C-5420E985E1FA}"/>
                </a:ext>
              </a:extLst>
            </p:cNvPr>
            <p:cNvSpPr/>
            <p:nvPr/>
          </p:nvSpPr>
          <p:spPr>
            <a:xfrm>
              <a:off x="353387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F636A25E-8506-4A30-B406-B5976B745407}"/>
                </a:ext>
              </a:extLst>
            </p:cNvPr>
            <p:cNvSpPr/>
            <p:nvPr/>
          </p:nvSpPr>
          <p:spPr>
            <a:xfrm flipH="1" flipV="1">
              <a:off x="5112060" y="50050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0A6D0D3-233A-4A88-ADDC-804D4CCE3901}"/>
              </a:ext>
            </a:extLst>
          </p:cNvPr>
          <p:cNvSpPr txBox="1"/>
          <p:nvPr/>
        </p:nvSpPr>
        <p:spPr>
          <a:xfrm>
            <a:off x="467544" y="4158769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4÷4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40÷4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9" name="Picture 31">
            <a:extLst>
              <a:ext uri="{FF2B5EF4-FFF2-40B4-BE49-F238E27FC236}">
                <a16:creationId xmlns:a16="http://schemas.microsoft.com/office/drawing/2014/main" id="{04145E30-F96E-4CEA-8570-6BF1B71B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256156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DB4FFC-5146-4CE9-A992-09D02591E231}"/>
              </a:ext>
            </a:extLst>
          </p:cNvPr>
          <p:cNvSpPr txBox="1"/>
          <p:nvPr/>
        </p:nvSpPr>
        <p:spPr>
          <a:xfrm>
            <a:off x="467544" y="454301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9÷3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90÷3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30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53243886-5C44-48E1-9291-2E0DF5CD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64040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A4C8FEBE-FD95-46E3-90D7-FDE1A51B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24965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FDD4945-7CC0-472B-AD48-6CCE3210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65228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F1CA11D-DF10-4DA7-823E-482F57A7CC6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4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27006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270061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53010" y="4258550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4072280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15746" y="4258550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404922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292080" y="4268415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8514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\lesson02\ops\ms_lesson02\images\ms_32_2_01_06_01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76613D8-6902-4ACE-B489-25EFA02CC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518" y="2293813"/>
            <a:ext cx="3257550" cy="16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0476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450B3B9-1001-4DD6-B870-9C0A9EC7A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5676" y="2108995"/>
            <a:ext cx="3926763" cy="1971001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4145B808-2809-4476-A6DC-4AEA834D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41583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DB313D07-8F3B-474B-8A1E-7C2899F6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415832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4FDC34-44AC-4F79-9640-EE233F20997C}"/>
              </a:ext>
            </a:extLst>
          </p:cNvPr>
          <p:cNvSpPr txBox="1"/>
          <p:nvPr/>
        </p:nvSpPr>
        <p:spPr>
          <a:xfrm>
            <a:off x="1853010" y="4404321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70÷7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502803C-005B-4F53-B1F6-3152B8AA0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6053" y="4218051"/>
            <a:ext cx="360000" cy="35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FD1D05-0123-4C4E-BEA8-D1AB2A3BBEF2}"/>
              </a:ext>
            </a:extLst>
          </p:cNvPr>
          <p:cNvSpPr txBox="1"/>
          <p:nvPr/>
        </p:nvSpPr>
        <p:spPr>
          <a:xfrm>
            <a:off x="4915746" y="4404321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26C76C-94F5-4A85-85A6-11C78F25F4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4527" y="4194999"/>
            <a:ext cx="360000" cy="355000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47914CD5-EEA9-4021-8553-B0E4CF0D7B44}"/>
              </a:ext>
            </a:extLst>
          </p:cNvPr>
          <p:cNvSpPr txBox="1"/>
          <p:nvPr/>
        </p:nvSpPr>
        <p:spPr>
          <a:xfrm>
            <a:off x="5292080" y="441243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9395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\lesson02\ops\ms_lesson02\images\ms_32_2_01_06_01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27006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270061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53010" y="4258550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4072280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15746" y="4258550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404922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349913" y="425222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6613D8-6902-4ACE-B489-25EFA02CC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518" y="2293813"/>
            <a:ext cx="3257550" cy="1613038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3B1C8E-3E34-427A-991C-632F5B21B842}"/>
              </a:ext>
            </a:extLst>
          </p:cNvPr>
          <p:cNvGrpSpPr/>
          <p:nvPr/>
        </p:nvGrpSpPr>
        <p:grpSpPr>
          <a:xfrm>
            <a:off x="207825" y="3473871"/>
            <a:ext cx="6667165" cy="1719325"/>
            <a:chOff x="207825" y="3514533"/>
            <a:chExt cx="6667165" cy="171932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9A67E3-E6F7-455F-B07E-50AADD61875D}"/>
                </a:ext>
              </a:extLst>
            </p:cNvPr>
            <p:cNvSpPr/>
            <p:nvPr/>
          </p:nvSpPr>
          <p:spPr>
            <a:xfrm>
              <a:off x="207825" y="3669632"/>
              <a:ext cx="6667165" cy="1376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55DC9D39-AE72-4D28-831D-4877136CB158}"/>
                </a:ext>
              </a:extLst>
            </p:cNvPr>
            <p:cNvSpPr/>
            <p:nvPr/>
          </p:nvSpPr>
          <p:spPr>
            <a:xfrm>
              <a:off x="353387" y="351453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4F99C7E4-7C28-47FB-A858-A572BBB1AE5C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6E4A0F9-6B60-49C1-869C-4E247E26B8D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6EE647-3A5E-4A84-804B-4201B5C606D2}"/>
              </a:ext>
            </a:extLst>
          </p:cNvPr>
          <p:cNvSpPr txBox="1"/>
          <p:nvPr/>
        </p:nvSpPr>
        <p:spPr>
          <a:xfrm>
            <a:off x="534805" y="3855331"/>
            <a:ext cx="587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딸기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</a:t>
            </a:r>
            <a:r>
              <a:rPr lang="ko-KR" altLang="en-US" sz="1600" dirty="0">
                <a:latin typeface="+mn-ea"/>
                <a:ea typeface="+mn-ea"/>
              </a:rPr>
              <a:t>므로 </a:t>
            </a:r>
            <a:r>
              <a:rPr lang="en-US" altLang="ko-KR" sz="1600" dirty="0">
                <a:latin typeface="+mn-ea"/>
                <a:ea typeface="+mn-ea"/>
              </a:rPr>
              <a:t>50÷5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BB74CC-2CCB-44D8-8DD4-40D0D74E696C}"/>
              </a:ext>
            </a:extLst>
          </p:cNvPr>
          <p:cNvSpPr txBox="1"/>
          <p:nvPr/>
        </p:nvSpPr>
        <p:spPr>
          <a:xfrm>
            <a:off x="534805" y="4162307"/>
            <a:ext cx="227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5÷5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50÷5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B4929B-4A27-422B-82E5-6B9354F38805}"/>
              </a:ext>
            </a:extLst>
          </p:cNvPr>
          <p:cNvSpPr txBox="1"/>
          <p:nvPr/>
        </p:nvSpPr>
        <p:spPr>
          <a:xfrm>
            <a:off x="534805" y="4476009"/>
            <a:ext cx="389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>
                <a:latin typeface="+mn-ea"/>
                <a:ea typeface="+mn-ea"/>
              </a:rPr>
              <a:t>명에게 나누어 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64" name="Picture 31">
            <a:extLst>
              <a:ext uri="{FF2B5EF4-FFF2-40B4-BE49-F238E27FC236}">
                <a16:creationId xmlns:a16="http://schemas.microsoft.com/office/drawing/2014/main" id="{6BF8DDAA-53DE-4B78-8882-FC2A805C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84" y="427428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3" y="1610039"/>
            <a:ext cx="63708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똑같이 나누어 준다면 한 모둠이 받을 수 있는 색종이는 몇 장일까요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EE1B95AB-66A4-4583-85E4-95EA387A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321136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24655DF8-E9CA-4130-A089-512A35E2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3211364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51A766-D14D-4A04-8509-1F6BF6EBDC4A}"/>
              </a:ext>
            </a:extLst>
          </p:cNvPr>
          <p:cNvSpPr txBox="1"/>
          <p:nvPr/>
        </p:nvSpPr>
        <p:spPr>
          <a:xfrm>
            <a:off x="1853010" y="3199853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3A9CE9D-932B-40C7-B2A8-8D87B6CD5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3013583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39FEB60-02B5-4380-86D4-0A89AAF3CC2D}"/>
              </a:ext>
            </a:extLst>
          </p:cNvPr>
          <p:cNvSpPr txBox="1"/>
          <p:nvPr/>
        </p:nvSpPr>
        <p:spPr>
          <a:xfrm>
            <a:off x="4915746" y="3199853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B8EB310-81B4-49F3-A4F0-DA213DFB3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2990531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219721E-82DC-435E-9DE7-E9996C325D1C}"/>
              </a:ext>
            </a:extLst>
          </p:cNvPr>
          <p:cNvSpPr txBox="1"/>
          <p:nvPr/>
        </p:nvSpPr>
        <p:spPr>
          <a:xfrm>
            <a:off x="5302076" y="3224299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931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96B698-4BD5-4BBB-A399-3145559EBA71}"/>
              </a:ext>
            </a:extLst>
          </p:cNvPr>
          <p:cNvSpPr txBox="1"/>
          <p:nvPr/>
        </p:nvSpPr>
        <p:spPr>
          <a:xfrm>
            <a:off x="611560" y="1383740"/>
            <a:ext cx="6408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똑같이 나누어 준다면 한 모둠이 받을 수 있는 색종이는 몇 장일까요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CC79C36-DE89-4CF6-8E9D-19B69B51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297279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06FE4B59-CE7D-40C7-A1BD-C78E3AB3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2972799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8BCFF2-389D-457A-B64D-D6A44F568E4E}"/>
              </a:ext>
            </a:extLst>
          </p:cNvPr>
          <p:cNvSpPr txBox="1"/>
          <p:nvPr/>
        </p:nvSpPr>
        <p:spPr>
          <a:xfrm>
            <a:off x="1853010" y="2961288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2AA6D04-B9D6-4270-AE86-0D4D50B50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2775018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65D478-B4F0-4C23-9BCB-FDA2B91A7DAC}"/>
              </a:ext>
            </a:extLst>
          </p:cNvPr>
          <p:cNvSpPr txBox="1"/>
          <p:nvPr/>
        </p:nvSpPr>
        <p:spPr>
          <a:xfrm>
            <a:off x="4915746" y="2961288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50826D-8886-406F-A414-5E9AF7593E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2751966"/>
            <a:ext cx="360000" cy="355000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87C169CC-EF26-4F51-8C9D-CE9A3A80B46C}"/>
              </a:ext>
            </a:extLst>
          </p:cNvPr>
          <p:cNvSpPr txBox="1"/>
          <p:nvPr/>
        </p:nvSpPr>
        <p:spPr>
          <a:xfrm>
            <a:off x="5349913" y="2954959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E5F5559B-B5FF-43D9-B19E-A27293500628}"/>
              </a:ext>
            </a:extLst>
          </p:cNvPr>
          <p:cNvSpPr/>
          <p:nvPr/>
        </p:nvSpPr>
        <p:spPr>
          <a:xfrm>
            <a:off x="3239852" y="2276823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EE1B95AB-66A4-4583-85E4-95EA387A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321136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24655DF8-E9CA-4130-A089-512A35E2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3211364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51A766-D14D-4A04-8509-1F6BF6EBDC4A}"/>
              </a:ext>
            </a:extLst>
          </p:cNvPr>
          <p:cNvSpPr txBox="1"/>
          <p:nvPr/>
        </p:nvSpPr>
        <p:spPr>
          <a:xfrm>
            <a:off x="1853010" y="3199853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3A9CE9D-932B-40C7-B2A8-8D87B6CD5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3013583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39FEB60-02B5-4380-86D4-0A89AAF3CC2D}"/>
              </a:ext>
            </a:extLst>
          </p:cNvPr>
          <p:cNvSpPr txBox="1"/>
          <p:nvPr/>
        </p:nvSpPr>
        <p:spPr>
          <a:xfrm>
            <a:off x="4915746" y="3199853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B8EB310-81B4-49F3-A4F0-DA213DFB3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2990531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219721E-82DC-435E-9DE7-E9996C325D1C}"/>
              </a:ext>
            </a:extLst>
          </p:cNvPr>
          <p:cNvSpPr txBox="1"/>
          <p:nvPr/>
        </p:nvSpPr>
        <p:spPr>
          <a:xfrm>
            <a:off x="5349913" y="3193524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5997F17-4297-4F12-BCEF-C7EE9DF36860}"/>
              </a:ext>
            </a:extLst>
          </p:cNvPr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EC9937A-0F09-49D1-ADA5-C53B2FC2749A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29">
              <a:extLst>
                <a:ext uri="{FF2B5EF4-FFF2-40B4-BE49-F238E27FC236}">
                  <a16:creationId xmlns:a16="http://schemas.microsoft.com/office/drawing/2014/main" id="{D3A39D04-8E78-416E-A191-3C17D48726EC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53BD6413-77B2-4187-BBE1-65BB7E2E8F18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A67DF8A-0FF0-46EC-8771-8833D49C5945}"/>
              </a:ext>
            </a:extLst>
          </p:cNvPr>
          <p:cNvSpPr txBox="1"/>
          <p:nvPr/>
        </p:nvSpPr>
        <p:spPr>
          <a:xfrm>
            <a:off x="397082" y="3784214"/>
            <a:ext cx="651517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색종이가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>
                <a:latin typeface="+mn-ea"/>
                <a:ea typeface="+mn-ea"/>
              </a:rPr>
              <a:t>장씩 </a:t>
            </a: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ko-KR" altLang="en-US" sz="1600" dirty="0">
                <a:latin typeface="+mn-ea"/>
                <a:ea typeface="+mn-ea"/>
              </a:rPr>
              <a:t>묶음 있으므로 색종이는 </a:t>
            </a:r>
            <a:r>
              <a:rPr lang="en-US" altLang="ko-KR" sz="1600" dirty="0">
                <a:latin typeface="+mn-ea"/>
                <a:ea typeface="+mn-ea"/>
              </a:rPr>
              <a:t>10×6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60(</a:t>
            </a:r>
            <a:r>
              <a:rPr lang="ko-KR" altLang="en-US" sz="1600" dirty="0">
                <a:latin typeface="+mn-ea"/>
                <a:ea typeface="+mn-ea"/>
              </a:rPr>
              <a:t>장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60</a:t>
            </a:r>
            <a:r>
              <a:rPr lang="ko-KR" altLang="en-US" sz="1600" dirty="0">
                <a:latin typeface="+mn-ea"/>
                <a:ea typeface="+mn-ea"/>
              </a:rPr>
              <a:t>장을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모둠에게 똑같이 나누어 주어야 하므로 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한 모둠이 </a:t>
            </a:r>
            <a:r>
              <a:rPr lang="en-US" altLang="ko-KR" sz="1600" dirty="0">
                <a:latin typeface="+mn-ea"/>
                <a:ea typeface="+mn-ea"/>
              </a:rPr>
              <a:t>60÷2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30(</a:t>
            </a:r>
            <a:r>
              <a:rPr lang="ko-KR" altLang="en-US" sz="1600" dirty="0">
                <a:latin typeface="+mn-ea"/>
                <a:ea typeface="+mn-ea"/>
              </a:rPr>
              <a:t>장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씩 가질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7563" y="1610039"/>
            <a:ext cx="63708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모둠에게 똑같이 나누어 준다면 한 모둠이 받을 수 있는 색종이는 몇 장일까요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27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85854"/>
              </p:ext>
            </p:extLst>
          </p:nvPr>
        </p:nvGraphicFramePr>
        <p:xfrm>
          <a:off x="192754" y="6113864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\lesson02\ops\ms_lesson02\images\ms_32_2_01_01_01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1C30C6FC-2873-45D4-8913-FD48A624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6" y="2816932"/>
            <a:ext cx="6758694" cy="80218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8482" y="4019684"/>
            <a:ext cx="54328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6÷3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60÷3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088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\lesson02\ops\ms_lesson02\images\ms_32_2_01_02_01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84101" y="2529185"/>
            <a:ext cx="924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88291" y="371876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743" y="3532499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B451079-62C4-4C15-89B7-4B65FC4C99C6}"/>
              </a:ext>
            </a:extLst>
          </p:cNvPr>
          <p:cNvGrpSpPr/>
          <p:nvPr/>
        </p:nvGrpSpPr>
        <p:grpSpPr>
          <a:xfrm>
            <a:off x="578561" y="3308946"/>
            <a:ext cx="1377650" cy="1250389"/>
            <a:chOff x="1358146" y="3308946"/>
            <a:chExt cx="1377650" cy="1250389"/>
          </a:xfrm>
        </p:grpSpPr>
        <p:sp>
          <p:nvSpPr>
            <p:cNvPr id="47" name="모서리가 둥근 직사각형 3">
              <a:extLst>
                <a:ext uri="{FF2B5EF4-FFF2-40B4-BE49-F238E27FC236}">
                  <a16:creationId xmlns:a16="http://schemas.microsoft.com/office/drawing/2014/main" id="{01A71A17-8924-4728-A66D-E29819E1DB59}"/>
                </a:ext>
              </a:extLst>
            </p:cNvPr>
            <p:cNvSpPr/>
            <p:nvPr/>
          </p:nvSpPr>
          <p:spPr>
            <a:xfrm>
              <a:off x="1358146" y="3308946"/>
              <a:ext cx="1377650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3B4D35A-B6F5-4B0D-BBB0-55A265B5F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66741" b="9421"/>
            <a:stretch/>
          </p:blipFill>
          <p:spPr>
            <a:xfrm>
              <a:off x="1489930" y="3436000"/>
              <a:ext cx="1143224" cy="100697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EBB334-DD88-4ECC-A1F0-331FCECD7DEF}"/>
              </a:ext>
            </a:extLst>
          </p:cNvPr>
          <p:cNvGrpSpPr/>
          <p:nvPr/>
        </p:nvGrpSpPr>
        <p:grpSpPr>
          <a:xfrm>
            <a:off x="1501156" y="2313648"/>
            <a:ext cx="449437" cy="861275"/>
            <a:chOff x="2280741" y="2313648"/>
            <a:chExt cx="449437" cy="86127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4853CCA-27BB-445F-9BB4-B06A6DB20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6564" r="65653" b="66606"/>
            <a:stretch/>
          </p:blipFill>
          <p:spPr>
            <a:xfrm>
              <a:off x="2364750" y="2388384"/>
              <a:ext cx="295343" cy="756085"/>
            </a:xfrm>
            <a:prstGeom prst="rect">
              <a:avLst/>
            </a:prstGeom>
          </p:spPr>
        </p:pic>
        <p:sp>
          <p:nvSpPr>
            <p:cNvPr id="56" name="모서리가 둥근 직사각형 3">
              <a:extLst>
                <a:ext uri="{FF2B5EF4-FFF2-40B4-BE49-F238E27FC236}">
                  <a16:creationId xmlns:a16="http://schemas.microsoft.com/office/drawing/2014/main" id="{6C63CB0D-EC92-44BE-A61B-F673AD7DE1D8}"/>
                </a:ext>
              </a:extLst>
            </p:cNvPr>
            <p:cNvSpPr/>
            <p:nvPr/>
          </p:nvSpPr>
          <p:spPr>
            <a:xfrm>
              <a:off x="2280741" y="2313648"/>
              <a:ext cx="449437" cy="861275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26750B-CF34-4E0C-AD8B-FEC26F6FF7F5}"/>
              </a:ext>
            </a:extLst>
          </p:cNvPr>
          <p:cNvGrpSpPr/>
          <p:nvPr/>
        </p:nvGrpSpPr>
        <p:grpSpPr>
          <a:xfrm>
            <a:off x="2457041" y="3300368"/>
            <a:ext cx="770291" cy="1250389"/>
            <a:chOff x="3091087" y="3308946"/>
            <a:chExt cx="770291" cy="1250389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169C862-076A-45DD-9E5A-EFDB2BDF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80330" b="9421"/>
            <a:stretch/>
          </p:blipFill>
          <p:spPr>
            <a:xfrm>
              <a:off x="3212595" y="3436000"/>
              <a:ext cx="565373" cy="1006975"/>
            </a:xfrm>
            <a:prstGeom prst="rect">
              <a:avLst/>
            </a:prstGeom>
          </p:spPr>
        </p:pic>
        <p:sp>
          <p:nvSpPr>
            <p:cNvPr id="57" name="모서리가 둥근 직사각형 3">
              <a:extLst>
                <a:ext uri="{FF2B5EF4-FFF2-40B4-BE49-F238E27FC236}">
                  <a16:creationId xmlns:a16="http://schemas.microsoft.com/office/drawing/2014/main" id="{3316BE9D-C2E5-4FFA-B554-D0998FBFA0E9}"/>
                </a:ext>
              </a:extLst>
            </p:cNvPr>
            <p:cNvSpPr/>
            <p:nvPr/>
          </p:nvSpPr>
          <p:spPr>
            <a:xfrm>
              <a:off x="3091087" y="3308946"/>
              <a:ext cx="770291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6669CE-5DB8-49C6-B91B-5D702D55648E}"/>
              </a:ext>
            </a:extLst>
          </p:cNvPr>
          <p:cNvGrpSpPr/>
          <p:nvPr/>
        </p:nvGrpSpPr>
        <p:grpSpPr>
          <a:xfrm>
            <a:off x="2462312" y="2448058"/>
            <a:ext cx="449437" cy="606706"/>
            <a:chOff x="3131377" y="2537764"/>
            <a:chExt cx="449437" cy="6067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8D34AE-6D58-4A5E-9B18-A3DFFA657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19340" r="65653" b="66606"/>
            <a:stretch/>
          </p:blipFill>
          <p:spPr>
            <a:xfrm>
              <a:off x="3214539" y="2652105"/>
              <a:ext cx="295343" cy="396044"/>
            </a:xfrm>
            <a:prstGeom prst="rect">
              <a:avLst/>
            </a:prstGeom>
          </p:spPr>
        </p:pic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405D8A23-CBE4-41CF-A382-C8C68380487C}"/>
                </a:ext>
              </a:extLst>
            </p:cNvPr>
            <p:cNvSpPr/>
            <p:nvPr/>
          </p:nvSpPr>
          <p:spPr>
            <a:xfrm>
              <a:off x="3131377" y="2537764"/>
              <a:ext cx="449437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B2F9D5F6-E467-4E53-9293-191ACC93D07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08680" y="2645904"/>
            <a:ext cx="234631" cy="202213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5ED51E1-F468-4FB7-82B7-E7FB4B7BAC9A}"/>
              </a:ext>
            </a:extLst>
          </p:cNvPr>
          <p:cNvGrpSpPr/>
          <p:nvPr/>
        </p:nvGrpSpPr>
        <p:grpSpPr>
          <a:xfrm>
            <a:off x="3002614" y="2448058"/>
            <a:ext cx="449437" cy="606706"/>
            <a:chOff x="3131377" y="2537764"/>
            <a:chExt cx="449437" cy="606706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D9A5E68-8E07-45D5-965E-6501FC933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19340" r="65653" b="66606"/>
            <a:stretch/>
          </p:blipFill>
          <p:spPr>
            <a:xfrm>
              <a:off x="3214539" y="2652105"/>
              <a:ext cx="295343" cy="396044"/>
            </a:xfrm>
            <a:prstGeom prst="rect">
              <a:avLst/>
            </a:prstGeom>
          </p:spPr>
        </p:pic>
        <p:sp>
          <p:nvSpPr>
            <p:cNvPr id="64" name="모서리가 둥근 직사각형 3">
              <a:extLst>
                <a:ext uri="{FF2B5EF4-FFF2-40B4-BE49-F238E27FC236}">
                  <a16:creationId xmlns:a16="http://schemas.microsoft.com/office/drawing/2014/main" id="{490D9E10-C5DF-4380-92F8-B72AD2725EB2}"/>
                </a:ext>
              </a:extLst>
            </p:cNvPr>
            <p:cNvSpPr/>
            <p:nvPr/>
          </p:nvSpPr>
          <p:spPr>
            <a:xfrm>
              <a:off x="3131377" y="2537764"/>
              <a:ext cx="449437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53E20EBD-2BA7-4AD9-B00A-013291BAC72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08680" y="3840779"/>
            <a:ext cx="234631" cy="202213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D85F05-3348-438C-B653-12723E03B131}"/>
              </a:ext>
            </a:extLst>
          </p:cNvPr>
          <p:cNvGrpSpPr/>
          <p:nvPr/>
        </p:nvGrpSpPr>
        <p:grpSpPr>
          <a:xfrm>
            <a:off x="3343430" y="3300368"/>
            <a:ext cx="770291" cy="1250389"/>
            <a:chOff x="3091087" y="3308946"/>
            <a:chExt cx="770291" cy="1250389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AC05CA7-64B5-481C-9EFA-64809450C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80330" b="9421"/>
            <a:stretch/>
          </p:blipFill>
          <p:spPr>
            <a:xfrm>
              <a:off x="3212595" y="3436000"/>
              <a:ext cx="565373" cy="1006975"/>
            </a:xfrm>
            <a:prstGeom prst="rect">
              <a:avLst/>
            </a:prstGeom>
          </p:spPr>
        </p:pic>
        <p:sp>
          <p:nvSpPr>
            <p:cNvPr id="68" name="모서리가 둥근 직사각형 3">
              <a:extLst>
                <a:ext uri="{FF2B5EF4-FFF2-40B4-BE49-F238E27FC236}">
                  <a16:creationId xmlns:a16="http://schemas.microsoft.com/office/drawing/2014/main" id="{170C4D7E-A700-405A-BFBF-EF816F9FAE08}"/>
                </a:ext>
              </a:extLst>
            </p:cNvPr>
            <p:cNvSpPr/>
            <p:nvPr/>
          </p:nvSpPr>
          <p:spPr>
            <a:xfrm>
              <a:off x="3091087" y="3308946"/>
              <a:ext cx="770291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4484100" y="371149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77C4B5-DE40-4543-B74C-7678D5C2126F}"/>
              </a:ext>
            </a:extLst>
          </p:cNvPr>
          <p:cNvSpPr txBox="1"/>
          <p:nvPr/>
        </p:nvSpPr>
        <p:spPr>
          <a:xfrm>
            <a:off x="5250307" y="2551540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2D61BAC-B544-4EF9-9920-5B4866F6C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78" y="23740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C49E9E-5C90-4D74-956F-6A7242C144AB}"/>
              </a:ext>
            </a:extLst>
          </p:cNvPr>
          <p:cNvSpPr txBox="1"/>
          <p:nvPr/>
        </p:nvSpPr>
        <p:spPr>
          <a:xfrm>
            <a:off x="4747829" y="2390994"/>
            <a:ext cx="924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E96B52-B072-4DFF-9D0B-DA661AB53209}"/>
              </a:ext>
            </a:extLst>
          </p:cNvPr>
          <p:cNvSpPr txBox="1"/>
          <p:nvPr/>
        </p:nvSpPr>
        <p:spPr>
          <a:xfrm>
            <a:off x="5652019" y="3580578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A08AEA1-848B-409C-8420-2CBAE832D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471" y="3394308"/>
            <a:ext cx="360000" cy="355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15B2A8-AE5A-4D26-8774-5BCB4316B449}"/>
              </a:ext>
            </a:extLst>
          </p:cNvPr>
          <p:cNvGrpSpPr/>
          <p:nvPr/>
        </p:nvGrpSpPr>
        <p:grpSpPr>
          <a:xfrm>
            <a:off x="289157" y="2986170"/>
            <a:ext cx="1377650" cy="1250389"/>
            <a:chOff x="1358146" y="3308946"/>
            <a:chExt cx="1377650" cy="1250389"/>
          </a:xfrm>
        </p:grpSpPr>
        <p:sp>
          <p:nvSpPr>
            <p:cNvPr id="33" name="모서리가 둥근 직사각형 3">
              <a:extLst>
                <a:ext uri="{FF2B5EF4-FFF2-40B4-BE49-F238E27FC236}">
                  <a16:creationId xmlns:a16="http://schemas.microsoft.com/office/drawing/2014/main" id="{07E29BE5-C15E-4FB4-A5D5-352CB22A1D7C}"/>
                </a:ext>
              </a:extLst>
            </p:cNvPr>
            <p:cNvSpPr/>
            <p:nvPr/>
          </p:nvSpPr>
          <p:spPr>
            <a:xfrm>
              <a:off x="1358146" y="3308946"/>
              <a:ext cx="1377650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E4247BE-D859-4C93-A46C-0A8337BCD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74" t="54846" r="66741" b="9421"/>
            <a:stretch/>
          </p:blipFill>
          <p:spPr>
            <a:xfrm>
              <a:off x="1489930" y="3436000"/>
              <a:ext cx="1143224" cy="1006975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8BE77B0-3665-4A05-8986-59E4BBE93DC7}"/>
              </a:ext>
            </a:extLst>
          </p:cNvPr>
          <p:cNvGrpSpPr/>
          <p:nvPr/>
        </p:nvGrpSpPr>
        <p:grpSpPr>
          <a:xfrm>
            <a:off x="1211752" y="1990872"/>
            <a:ext cx="449437" cy="861275"/>
            <a:chOff x="2280741" y="2313648"/>
            <a:chExt cx="449437" cy="86127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788991-38FA-43A6-9FCA-BF5D36C3A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7402" t="6564" r="65653" b="66606"/>
            <a:stretch/>
          </p:blipFill>
          <p:spPr>
            <a:xfrm>
              <a:off x="2364750" y="2388384"/>
              <a:ext cx="295343" cy="756085"/>
            </a:xfrm>
            <a:prstGeom prst="rect">
              <a:avLst/>
            </a:prstGeom>
          </p:spPr>
        </p:pic>
        <p:sp>
          <p:nvSpPr>
            <p:cNvPr id="37" name="모서리가 둥근 직사각형 3">
              <a:extLst>
                <a:ext uri="{FF2B5EF4-FFF2-40B4-BE49-F238E27FC236}">
                  <a16:creationId xmlns:a16="http://schemas.microsoft.com/office/drawing/2014/main" id="{4E81D872-0131-4D1A-BC39-D2A78B90119B}"/>
                </a:ext>
              </a:extLst>
            </p:cNvPr>
            <p:cNvSpPr/>
            <p:nvPr/>
          </p:nvSpPr>
          <p:spPr>
            <a:xfrm>
              <a:off x="2280741" y="2313648"/>
              <a:ext cx="449437" cy="861275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BE4A2D78-3A12-4B87-8BC3-B113894A08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74" t="54846" r="86998" b="9421"/>
          <a:stretch/>
        </p:blipFill>
        <p:spPr>
          <a:xfrm>
            <a:off x="2270886" y="3064824"/>
            <a:ext cx="281853" cy="1006975"/>
          </a:xfrm>
          <a:prstGeom prst="rect">
            <a:avLst/>
          </a:prstGeom>
        </p:spPr>
      </p:pic>
      <p:sp>
        <p:nvSpPr>
          <p:cNvPr id="40" name="모서리가 둥근 직사각형 3">
            <a:extLst>
              <a:ext uri="{FF2B5EF4-FFF2-40B4-BE49-F238E27FC236}">
                <a16:creationId xmlns:a16="http://schemas.microsoft.com/office/drawing/2014/main" id="{DE1E5D1B-2005-4C5A-BD9D-FCF06D5F8B6D}"/>
              </a:ext>
            </a:extLst>
          </p:cNvPr>
          <p:cNvSpPr/>
          <p:nvPr/>
        </p:nvSpPr>
        <p:spPr>
          <a:xfrm>
            <a:off x="2167638" y="2937770"/>
            <a:ext cx="450000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1E336E-5CA9-45F9-A467-7CFEED9AA39C}"/>
              </a:ext>
            </a:extLst>
          </p:cNvPr>
          <p:cNvGrpSpPr/>
          <p:nvPr/>
        </p:nvGrpSpPr>
        <p:grpSpPr>
          <a:xfrm>
            <a:off x="2172908" y="2218650"/>
            <a:ext cx="449437" cy="450000"/>
            <a:chOff x="2075127" y="2242855"/>
            <a:chExt cx="449437" cy="45000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7A66B37-1671-4037-8598-F847729BA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80" t="26538" r="66598" b="67291"/>
            <a:stretch/>
          </p:blipFill>
          <p:spPr>
            <a:xfrm>
              <a:off x="2188805" y="2390993"/>
              <a:ext cx="222080" cy="173911"/>
            </a:xfrm>
            <a:prstGeom prst="rect">
              <a:avLst/>
            </a:prstGeom>
          </p:spPr>
        </p:pic>
        <p:sp>
          <p:nvSpPr>
            <p:cNvPr id="43" name="모서리가 둥근 직사각형 3">
              <a:extLst>
                <a:ext uri="{FF2B5EF4-FFF2-40B4-BE49-F238E27FC236}">
                  <a16:creationId xmlns:a16="http://schemas.microsoft.com/office/drawing/2014/main" id="{B2558DDF-5FAA-4D21-83A1-7F68B20B10B8}"/>
                </a:ext>
              </a:extLst>
            </p:cNvPr>
            <p:cNvSpPr/>
            <p:nvPr/>
          </p:nvSpPr>
          <p:spPr>
            <a:xfrm>
              <a:off x="2075127" y="2242855"/>
              <a:ext cx="449437" cy="450000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F1F74D20-EF0C-4C82-AD9F-23A0444C26D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19276" y="2323128"/>
            <a:ext cx="234631" cy="20221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10DFBF3-F9FA-4AEF-9B4A-4BAE1ABF50D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19276" y="3518003"/>
            <a:ext cx="234631" cy="2022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D224327-2572-4D15-95D2-3287664ADB2C}"/>
              </a:ext>
            </a:extLst>
          </p:cNvPr>
          <p:cNvSpPr txBox="1"/>
          <p:nvPr/>
        </p:nvSpPr>
        <p:spPr>
          <a:xfrm>
            <a:off x="4747828" y="3573299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1FEBD0-3DC8-4875-BBEB-591E0DA20D55}"/>
              </a:ext>
            </a:extLst>
          </p:cNvPr>
          <p:cNvSpPr txBox="1"/>
          <p:nvPr/>
        </p:nvSpPr>
        <p:spPr>
          <a:xfrm>
            <a:off x="5514035" y="2413349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538EF8D-7880-41AD-9175-160036DBB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406" y="2235849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3CFCF9-AA58-4D3A-AB0B-852174B95996}"/>
              </a:ext>
            </a:extLst>
          </p:cNvPr>
          <p:cNvGrpSpPr/>
          <p:nvPr/>
        </p:nvGrpSpPr>
        <p:grpSpPr>
          <a:xfrm>
            <a:off x="2691497" y="2218650"/>
            <a:ext cx="449437" cy="450000"/>
            <a:chOff x="2075127" y="2242855"/>
            <a:chExt cx="449437" cy="4500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AB238EE-040F-4747-B133-498EBC3D5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80" t="26538" r="66598" b="67291"/>
            <a:stretch/>
          </p:blipFill>
          <p:spPr>
            <a:xfrm>
              <a:off x="2188805" y="2390993"/>
              <a:ext cx="222080" cy="173911"/>
            </a:xfrm>
            <a:prstGeom prst="rect">
              <a:avLst/>
            </a:prstGeom>
          </p:spPr>
        </p:pic>
        <p:sp>
          <p:nvSpPr>
            <p:cNvPr id="61" name="모서리가 둥근 직사각형 3">
              <a:extLst>
                <a:ext uri="{FF2B5EF4-FFF2-40B4-BE49-F238E27FC236}">
                  <a16:creationId xmlns:a16="http://schemas.microsoft.com/office/drawing/2014/main" id="{ADCA37FA-8BE1-41BB-BFFF-FB6AD9C21FFF}"/>
                </a:ext>
              </a:extLst>
            </p:cNvPr>
            <p:cNvSpPr/>
            <p:nvPr/>
          </p:nvSpPr>
          <p:spPr>
            <a:xfrm>
              <a:off x="2075127" y="2242855"/>
              <a:ext cx="449437" cy="450000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336A7E4-BDC1-4563-9C88-D927134F19E4}"/>
              </a:ext>
            </a:extLst>
          </p:cNvPr>
          <p:cNvGrpSpPr/>
          <p:nvPr/>
        </p:nvGrpSpPr>
        <p:grpSpPr>
          <a:xfrm>
            <a:off x="3224484" y="2218650"/>
            <a:ext cx="449437" cy="450000"/>
            <a:chOff x="2075127" y="2242855"/>
            <a:chExt cx="449437" cy="45000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149AE7D-919E-4150-841D-F7FB1508F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80" t="26538" r="66598" b="67291"/>
            <a:stretch/>
          </p:blipFill>
          <p:spPr>
            <a:xfrm>
              <a:off x="2188805" y="2390993"/>
              <a:ext cx="222080" cy="173911"/>
            </a:xfrm>
            <a:prstGeom prst="rect">
              <a:avLst/>
            </a:prstGeom>
          </p:spPr>
        </p:pic>
        <p:sp>
          <p:nvSpPr>
            <p:cNvPr id="64" name="모서리가 둥근 직사각형 3">
              <a:extLst>
                <a:ext uri="{FF2B5EF4-FFF2-40B4-BE49-F238E27FC236}">
                  <a16:creationId xmlns:a16="http://schemas.microsoft.com/office/drawing/2014/main" id="{CCB283DD-501D-4A31-BC4B-49304044490A}"/>
                </a:ext>
              </a:extLst>
            </p:cNvPr>
            <p:cNvSpPr/>
            <p:nvPr/>
          </p:nvSpPr>
          <p:spPr>
            <a:xfrm>
              <a:off x="2075127" y="2242855"/>
              <a:ext cx="449437" cy="450000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E4D8CA-4AB8-4302-8F41-B9B6943742CD}"/>
              </a:ext>
            </a:extLst>
          </p:cNvPr>
          <p:cNvGrpSpPr/>
          <p:nvPr/>
        </p:nvGrpSpPr>
        <p:grpSpPr>
          <a:xfrm>
            <a:off x="3755219" y="2218650"/>
            <a:ext cx="449437" cy="450000"/>
            <a:chOff x="2075127" y="2242855"/>
            <a:chExt cx="449437" cy="4500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37583B5-7EB5-4E12-A255-1F0F93EA5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80" t="26538" r="66598" b="67291"/>
            <a:stretch/>
          </p:blipFill>
          <p:spPr>
            <a:xfrm>
              <a:off x="2188805" y="2390993"/>
              <a:ext cx="222080" cy="173911"/>
            </a:xfrm>
            <a:prstGeom prst="rect">
              <a:avLst/>
            </a:prstGeom>
          </p:spPr>
        </p:pic>
        <p:sp>
          <p:nvSpPr>
            <p:cNvPr id="70" name="모서리가 둥근 직사각형 3">
              <a:extLst>
                <a:ext uri="{FF2B5EF4-FFF2-40B4-BE49-F238E27FC236}">
                  <a16:creationId xmlns:a16="http://schemas.microsoft.com/office/drawing/2014/main" id="{A5EEC6B4-6254-4417-AB24-4917A567DD00}"/>
                </a:ext>
              </a:extLst>
            </p:cNvPr>
            <p:cNvSpPr/>
            <p:nvPr/>
          </p:nvSpPr>
          <p:spPr>
            <a:xfrm>
              <a:off x="2075127" y="2242855"/>
              <a:ext cx="449437" cy="450000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383CFF2E-8C6C-45D8-BC61-982251A51B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74" t="54846" r="86998" b="9421"/>
          <a:stretch/>
        </p:blipFill>
        <p:spPr>
          <a:xfrm>
            <a:off x="2794745" y="3064824"/>
            <a:ext cx="281853" cy="1006975"/>
          </a:xfrm>
          <a:prstGeom prst="rect">
            <a:avLst/>
          </a:prstGeom>
        </p:spPr>
      </p:pic>
      <p:sp>
        <p:nvSpPr>
          <p:cNvPr id="72" name="모서리가 둥근 직사각형 3">
            <a:extLst>
              <a:ext uri="{FF2B5EF4-FFF2-40B4-BE49-F238E27FC236}">
                <a16:creationId xmlns:a16="http://schemas.microsoft.com/office/drawing/2014/main" id="{6AEBD245-2F81-4658-89D0-C796AFF4C80F}"/>
              </a:ext>
            </a:extLst>
          </p:cNvPr>
          <p:cNvSpPr/>
          <p:nvPr/>
        </p:nvSpPr>
        <p:spPr>
          <a:xfrm>
            <a:off x="2691497" y="2937770"/>
            <a:ext cx="450000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806D9673-2A1C-474C-A4C2-55F90C7EF1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74" t="54846" r="86998" b="9421"/>
          <a:stretch/>
        </p:blipFill>
        <p:spPr>
          <a:xfrm>
            <a:off x="3322025" y="3064824"/>
            <a:ext cx="281853" cy="1006975"/>
          </a:xfrm>
          <a:prstGeom prst="rect">
            <a:avLst/>
          </a:prstGeom>
        </p:spPr>
      </p:pic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44C7085D-E527-425F-80DC-ED588D89C701}"/>
              </a:ext>
            </a:extLst>
          </p:cNvPr>
          <p:cNvSpPr/>
          <p:nvPr/>
        </p:nvSpPr>
        <p:spPr>
          <a:xfrm>
            <a:off x="3218777" y="2937770"/>
            <a:ext cx="450000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34BD9FB-B04E-4044-88A5-B210CD7FB0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374" t="54846" r="86998" b="9421"/>
          <a:stretch/>
        </p:blipFill>
        <p:spPr>
          <a:xfrm>
            <a:off x="3857904" y="3064824"/>
            <a:ext cx="281853" cy="1006975"/>
          </a:xfrm>
          <a:prstGeom prst="rect">
            <a:avLst/>
          </a:prstGeom>
        </p:spPr>
      </p:pic>
      <p:sp>
        <p:nvSpPr>
          <p:cNvPr id="76" name="모서리가 둥근 직사각형 3">
            <a:extLst>
              <a:ext uri="{FF2B5EF4-FFF2-40B4-BE49-F238E27FC236}">
                <a16:creationId xmlns:a16="http://schemas.microsoft.com/office/drawing/2014/main" id="{E056FBD9-8CEE-480B-8D96-CB951DD44177}"/>
              </a:ext>
            </a:extLst>
          </p:cNvPr>
          <p:cNvSpPr/>
          <p:nvPr/>
        </p:nvSpPr>
        <p:spPr>
          <a:xfrm>
            <a:off x="3754656" y="2937770"/>
            <a:ext cx="450000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8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0490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bg_pop01.png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\lesson02\ops\ms_lesson02\images\ms_32_2_01_02_01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84101" y="2529185"/>
            <a:ext cx="924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88291" y="371876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743" y="3532499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B451079-62C4-4C15-89B7-4B65FC4C99C6}"/>
              </a:ext>
            </a:extLst>
          </p:cNvPr>
          <p:cNvGrpSpPr/>
          <p:nvPr/>
        </p:nvGrpSpPr>
        <p:grpSpPr>
          <a:xfrm>
            <a:off x="578561" y="3308946"/>
            <a:ext cx="1377650" cy="1250389"/>
            <a:chOff x="1358146" y="3308946"/>
            <a:chExt cx="1377650" cy="1250389"/>
          </a:xfrm>
        </p:grpSpPr>
        <p:sp>
          <p:nvSpPr>
            <p:cNvPr id="47" name="모서리가 둥근 직사각형 3">
              <a:extLst>
                <a:ext uri="{FF2B5EF4-FFF2-40B4-BE49-F238E27FC236}">
                  <a16:creationId xmlns:a16="http://schemas.microsoft.com/office/drawing/2014/main" id="{01A71A17-8924-4728-A66D-E29819E1DB59}"/>
                </a:ext>
              </a:extLst>
            </p:cNvPr>
            <p:cNvSpPr/>
            <p:nvPr/>
          </p:nvSpPr>
          <p:spPr>
            <a:xfrm>
              <a:off x="1358146" y="3308946"/>
              <a:ext cx="1377650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3B4D35A-B6F5-4B0D-BBB0-55A265B5F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66741" b="9421"/>
            <a:stretch/>
          </p:blipFill>
          <p:spPr>
            <a:xfrm>
              <a:off x="1489930" y="3436000"/>
              <a:ext cx="1143224" cy="100697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EBB334-DD88-4ECC-A1F0-331FCECD7DEF}"/>
              </a:ext>
            </a:extLst>
          </p:cNvPr>
          <p:cNvGrpSpPr/>
          <p:nvPr/>
        </p:nvGrpSpPr>
        <p:grpSpPr>
          <a:xfrm>
            <a:off x="1501156" y="2313648"/>
            <a:ext cx="449437" cy="861275"/>
            <a:chOff x="2280741" y="2313648"/>
            <a:chExt cx="449437" cy="86127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4853CCA-27BB-445F-9BB4-B06A6DB20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6564" r="65653" b="66606"/>
            <a:stretch/>
          </p:blipFill>
          <p:spPr>
            <a:xfrm>
              <a:off x="2364750" y="2388384"/>
              <a:ext cx="295343" cy="756085"/>
            </a:xfrm>
            <a:prstGeom prst="rect">
              <a:avLst/>
            </a:prstGeom>
          </p:spPr>
        </p:pic>
        <p:sp>
          <p:nvSpPr>
            <p:cNvPr id="56" name="모서리가 둥근 직사각형 3">
              <a:extLst>
                <a:ext uri="{FF2B5EF4-FFF2-40B4-BE49-F238E27FC236}">
                  <a16:creationId xmlns:a16="http://schemas.microsoft.com/office/drawing/2014/main" id="{6C63CB0D-EC92-44BE-A61B-F673AD7DE1D8}"/>
                </a:ext>
              </a:extLst>
            </p:cNvPr>
            <p:cNvSpPr/>
            <p:nvPr/>
          </p:nvSpPr>
          <p:spPr>
            <a:xfrm>
              <a:off x="2280741" y="2313648"/>
              <a:ext cx="449437" cy="861275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26750B-CF34-4E0C-AD8B-FEC26F6FF7F5}"/>
              </a:ext>
            </a:extLst>
          </p:cNvPr>
          <p:cNvGrpSpPr/>
          <p:nvPr/>
        </p:nvGrpSpPr>
        <p:grpSpPr>
          <a:xfrm>
            <a:off x="2457041" y="3300368"/>
            <a:ext cx="770291" cy="1250389"/>
            <a:chOff x="3091087" y="3308946"/>
            <a:chExt cx="770291" cy="1250389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169C862-076A-45DD-9E5A-EFDB2BDF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80330" b="9421"/>
            <a:stretch/>
          </p:blipFill>
          <p:spPr>
            <a:xfrm>
              <a:off x="3212595" y="3436000"/>
              <a:ext cx="565373" cy="1006975"/>
            </a:xfrm>
            <a:prstGeom prst="rect">
              <a:avLst/>
            </a:prstGeom>
          </p:spPr>
        </p:pic>
        <p:sp>
          <p:nvSpPr>
            <p:cNvPr id="57" name="모서리가 둥근 직사각형 3">
              <a:extLst>
                <a:ext uri="{FF2B5EF4-FFF2-40B4-BE49-F238E27FC236}">
                  <a16:creationId xmlns:a16="http://schemas.microsoft.com/office/drawing/2014/main" id="{3316BE9D-C2E5-4FFA-B554-D0998FBFA0E9}"/>
                </a:ext>
              </a:extLst>
            </p:cNvPr>
            <p:cNvSpPr/>
            <p:nvPr/>
          </p:nvSpPr>
          <p:spPr>
            <a:xfrm>
              <a:off x="3091087" y="3308946"/>
              <a:ext cx="770291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6669CE-5DB8-49C6-B91B-5D702D55648E}"/>
              </a:ext>
            </a:extLst>
          </p:cNvPr>
          <p:cNvGrpSpPr/>
          <p:nvPr/>
        </p:nvGrpSpPr>
        <p:grpSpPr>
          <a:xfrm>
            <a:off x="2462312" y="2448058"/>
            <a:ext cx="449437" cy="606706"/>
            <a:chOff x="3131377" y="2537764"/>
            <a:chExt cx="449437" cy="6067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8D34AE-6D58-4A5E-9B18-A3DFFA657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19340" r="65653" b="66606"/>
            <a:stretch/>
          </p:blipFill>
          <p:spPr>
            <a:xfrm>
              <a:off x="3214539" y="2652105"/>
              <a:ext cx="295343" cy="396044"/>
            </a:xfrm>
            <a:prstGeom prst="rect">
              <a:avLst/>
            </a:prstGeom>
          </p:spPr>
        </p:pic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405D8A23-CBE4-41CF-A382-C8C68380487C}"/>
                </a:ext>
              </a:extLst>
            </p:cNvPr>
            <p:cNvSpPr/>
            <p:nvPr/>
          </p:nvSpPr>
          <p:spPr>
            <a:xfrm>
              <a:off x="3131377" y="2537764"/>
              <a:ext cx="449437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B2F9D5F6-E467-4E53-9293-191ACC93D07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08680" y="2645904"/>
            <a:ext cx="234631" cy="202213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5ED51E1-F468-4FB7-82B7-E7FB4B7BAC9A}"/>
              </a:ext>
            </a:extLst>
          </p:cNvPr>
          <p:cNvGrpSpPr/>
          <p:nvPr/>
        </p:nvGrpSpPr>
        <p:grpSpPr>
          <a:xfrm>
            <a:off x="3002614" y="2448058"/>
            <a:ext cx="449437" cy="606706"/>
            <a:chOff x="3131377" y="2537764"/>
            <a:chExt cx="449437" cy="606706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D9A5E68-8E07-45D5-965E-6501FC933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402" t="19340" r="65653" b="66606"/>
            <a:stretch/>
          </p:blipFill>
          <p:spPr>
            <a:xfrm>
              <a:off x="3214539" y="2652105"/>
              <a:ext cx="295343" cy="396044"/>
            </a:xfrm>
            <a:prstGeom prst="rect">
              <a:avLst/>
            </a:prstGeom>
          </p:spPr>
        </p:pic>
        <p:sp>
          <p:nvSpPr>
            <p:cNvPr id="64" name="모서리가 둥근 직사각형 3">
              <a:extLst>
                <a:ext uri="{FF2B5EF4-FFF2-40B4-BE49-F238E27FC236}">
                  <a16:creationId xmlns:a16="http://schemas.microsoft.com/office/drawing/2014/main" id="{490D9E10-C5DF-4380-92F8-B72AD2725EB2}"/>
                </a:ext>
              </a:extLst>
            </p:cNvPr>
            <p:cNvSpPr/>
            <p:nvPr/>
          </p:nvSpPr>
          <p:spPr>
            <a:xfrm>
              <a:off x="3131377" y="2537764"/>
              <a:ext cx="449437" cy="606706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53E20EBD-2BA7-4AD9-B00A-013291BAC72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108680" y="3840779"/>
            <a:ext cx="234631" cy="202213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D85F05-3348-438C-B653-12723E03B131}"/>
              </a:ext>
            </a:extLst>
          </p:cNvPr>
          <p:cNvGrpSpPr/>
          <p:nvPr/>
        </p:nvGrpSpPr>
        <p:grpSpPr>
          <a:xfrm>
            <a:off x="3343430" y="3300368"/>
            <a:ext cx="770291" cy="1250389"/>
            <a:chOff x="3091087" y="3308946"/>
            <a:chExt cx="770291" cy="1250389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AC05CA7-64B5-481C-9EFA-64809450C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374" t="54846" r="80330" b="9421"/>
            <a:stretch/>
          </p:blipFill>
          <p:spPr>
            <a:xfrm>
              <a:off x="3212595" y="3436000"/>
              <a:ext cx="565373" cy="1006975"/>
            </a:xfrm>
            <a:prstGeom prst="rect">
              <a:avLst/>
            </a:prstGeom>
          </p:spPr>
        </p:pic>
        <p:sp>
          <p:nvSpPr>
            <p:cNvPr id="68" name="모서리가 둥근 직사각형 3">
              <a:extLst>
                <a:ext uri="{FF2B5EF4-FFF2-40B4-BE49-F238E27FC236}">
                  <a16:creationId xmlns:a16="http://schemas.microsoft.com/office/drawing/2014/main" id="{170C4D7E-A700-405A-BFBF-EF816F9FAE08}"/>
                </a:ext>
              </a:extLst>
            </p:cNvPr>
            <p:cNvSpPr/>
            <p:nvPr/>
          </p:nvSpPr>
          <p:spPr>
            <a:xfrm>
              <a:off x="3091087" y="3308946"/>
              <a:ext cx="770291" cy="1250389"/>
            </a:xfrm>
            <a:prstGeom prst="roundRect">
              <a:avLst>
                <a:gd name="adj" fmla="val 11182"/>
              </a:avLst>
            </a:prstGeom>
            <a:noFill/>
            <a:ln w="28575">
              <a:solidFill>
                <a:srgbClr val="B9D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4484100" y="371149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77C4B5-DE40-4543-B74C-7678D5C2126F}"/>
              </a:ext>
            </a:extLst>
          </p:cNvPr>
          <p:cNvSpPr txBox="1"/>
          <p:nvPr/>
        </p:nvSpPr>
        <p:spPr>
          <a:xfrm>
            <a:off x="5250307" y="2551540"/>
            <a:ext cx="360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2D61BAC-B544-4EF9-9920-5B4866F6C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78" y="2374040"/>
            <a:ext cx="360000" cy="355000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71E0CA-0374-480D-891C-11F055A96A68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0E4B79A-3306-417F-8679-834E1BA06C18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29">
              <a:extLst>
                <a:ext uri="{FF2B5EF4-FFF2-40B4-BE49-F238E27FC236}">
                  <a16:creationId xmlns:a16="http://schemas.microsoft.com/office/drawing/2014/main" id="{F21526B9-FE2E-4070-99C1-EF7D3A61C823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B93A0648-66C0-48D6-98EC-24B8866AA122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1FBA1A-D7AD-4E2B-B8DD-3AEF7B57E8B0}"/>
                </a:ext>
              </a:extLst>
            </p:cNvPr>
            <p:cNvSpPr txBox="1"/>
            <p:nvPr/>
          </p:nvSpPr>
          <p:spPr>
            <a:xfrm>
              <a:off x="467544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맑은 고딕" pitchFamily="50" charset="-127"/>
                </a:rPr>
                <a:t>4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를 이용하여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을 알 수 있습니다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C5199FD-8C4B-49C8-A1BB-8FF91A0E554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0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E90DE435-1500-4A40-93FD-F6FEC96A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59A30D24-DC01-4353-AFC5-AF20A9F954EA}"/>
              </a:ext>
            </a:extLst>
          </p:cNvPr>
          <p:cNvSpPr txBox="1"/>
          <p:nvPr/>
        </p:nvSpPr>
        <p:spPr>
          <a:xfrm>
            <a:off x="1641507" y="381641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B32C0B-9DEF-41D3-842E-ADED108A2ADE}"/>
              </a:ext>
            </a:extLst>
          </p:cNvPr>
          <p:cNvSpPr txBox="1"/>
          <p:nvPr/>
        </p:nvSpPr>
        <p:spPr>
          <a:xfrm>
            <a:off x="2449778" y="3816414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32D39B02-AC0F-4B07-A84F-8EF35D95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3687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id="{60C83CEE-88AA-4F10-BDEE-324B5A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3873222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DC010B7A-EEEB-4586-89F9-DFCE6DAA9240}"/>
              </a:ext>
            </a:extLst>
          </p:cNvPr>
          <p:cNvSpPr txBox="1"/>
          <p:nvPr/>
        </p:nvSpPr>
        <p:spPr>
          <a:xfrm>
            <a:off x="3846076" y="381641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AFDBCE-B993-4E75-829D-B66B29D4546A}"/>
              </a:ext>
            </a:extLst>
          </p:cNvPr>
          <p:cNvSpPr txBox="1"/>
          <p:nvPr/>
        </p:nvSpPr>
        <p:spPr>
          <a:xfrm>
            <a:off x="4748212" y="3816414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7576E943-17A8-435A-8292-7581E2EF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3687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84479614-7112-4CB8-A833-3E23FFBDAA1D}"/>
              </a:ext>
            </a:extLst>
          </p:cNvPr>
          <p:cNvSpPr txBox="1"/>
          <p:nvPr/>
        </p:nvSpPr>
        <p:spPr>
          <a:xfrm>
            <a:off x="1641507" y="2800398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DB6058-C877-4A74-80C1-3151838C4CE2}"/>
              </a:ext>
            </a:extLst>
          </p:cNvPr>
          <p:cNvSpPr txBox="1"/>
          <p:nvPr/>
        </p:nvSpPr>
        <p:spPr>
          <a:xfrm>
            <a:off x="2449778" y="2800398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6A86BC9F-C78D-45CB-A5A8-77245232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2671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AAA2F571-557F-4732-AA47-68F179AD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2857206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31BF2C29-ADDB-4A69-B4DE-601089596CE3}"/>
              </a:ext>
            </a:extLst>
          </p:cNvPr>
          <p:cNvSpPr txBox="1"/>
          <p:nvPr/>
        </p:nvSpPr>
        <p:spPr>
          <a:xfrm>
            <a:off x="3846076" y="2800398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67A68-409D-4088-9290-68E7D40BA2D4}"/>
              </a:ext>
            </a:extLst>
          </p:cNvPr>
          <p:cNvSpPr txBox="1"/>
          <p:nvPr/>
        </p:nvSpPr>
        <p:spPr>
          <a:xfrm>
            <a:off x="4748212" y="2800398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CA5EA924-93AD-4479-A6E8-9C9D0859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2671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D1F16AF-3290-4402-9220-07094D1DFF44}"/>
              </a:ext>
            </a:extLst>
          </p:cNvPr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47FAAC1F-35FE-4AEB-8FFC-AE9327C3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391048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BE4C03B2-FEAD-4FE7-96C5-CD7ED6F86FFD}"/>
              </a:ext>
            </a:extLst>
          </p:cNvPr>
          <p:cNvSpPr txBox="1"/>
          <p:nvPr/>
        </p:nvSpPr>
        <p:spPr>
          <a:xfrm>
            <a:off x="1641507" y="3465660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391FF-9C8A-4CE7-B410-A9EFC426CF86}"/>
              </a:ext>
            </a:extLst>
          </p:cNvPr>
          <p:cNvSpPr txBox="1"/>
          <p:nvPr/>
        </p:nvSpPr>
        <p:spPr>
          <a:xfrm>
            <a:off x="2449778" y="3465660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694863B8-0B2A-4374-83AE-22750D8C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33367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id="{05A710C6-60E3-4D7A-AF41-2DDB434C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3522468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565AD2B-945D-4ABC-903C-2707A0FC9F24}"/>
              </a:ext>
            </a:extLst>
          </p:cNvPr>
          <p:cNvSpPr txBox="1"/>
          <p:nvPr/>
        </p:nvSpPr>
        <p:spPr>
          <a:xfrm>
            <a:off x="3846076" y="3465660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E1C43-C532-42B6-92DA-2C979B8E3237}"/>
              </a:ext>
            </a:extLst>
          </p:cNvPr>
          <p:cNvSpPr txBox="1"/>
          <p:nvPr/>
        </p:nvSpPr>
        <p:spPr>
          <a:xfrm>
            <a:off x="4748212" y="3465660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5D8C4494-1322-44DC-B13B-B33E88CE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33367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544E14C6-C11E-4305-B193-4DE1ECCF8106}"/>
              </a:ext>
            </a:extLst>
          </p:cNvPr>
          <p:cNvSpPr txBox="1"/>
          <p:nvPr/>
        </p:nvSpPr>
        <p:spPr>
          <a:xfrm>
            <a:off x="1641507" y="244964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DA4E7-EECF-41AF-BA74-AF3F0F7EDD9E}"/>
              </a:ext>
            </a:extLst>
          </p:cNvPr>
          <p:cNvSpPr txBox="1"/>
          <p:nvPr/>
        </p:nvSpPr>
        <p:spPr>
          <a:xfrm>
            <a:off x="2449778" y="2449644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31E69E2D-A960-4799-BE3E-E7C6B728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2320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03A0143C-ECD0-4BFF-BA24-584C7AC3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2506452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6578E6DA-02FD-4211-A10B-56D2C038121B}"/>
              </a:ext>
            </a:extLst>
          </p:cNvPr>
          <p:cNvSpPr txBox="1"/>
          <p:nvPr/>
        </p:nvSpPr>
        <p:spPr>
          <a:xfrm>
            <a:off x="3846076" y="244964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F60B4C-2830-4E7B-9708-A892D7228AB7}"/>
              </a:ext>
            </a:extLst>
          </p:cNvPr>
          <p:cNvSpPr txBox="1"/>
          <p:nvPr/>
        </p:nvSpPr>
        <p:spPr>
          <a:xfrm>
            <a:off x="4748212" y="2449644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2A6F47ED-E7FE-4F4C-9117-4CEF4000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2320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E90DE435-1500-4A40-93FD-F6FEC96A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59A30D24-DC01-4353-AFC5-AF20A9F954EA}"/>
              </a:ext>
            </a:extLst>
          </p:cNvPr>
          <p:cNvSpPr txBox="1"/>
          <p:nvPr/>
        </p:nvSpPr>
        <p:spPr>
          <a:xfrm>
            <a:off x="1641507" y="381641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B32C0B-9DEF-41D3-842E-ADED108A2ADE}"/>
              </a:ext>
            </a:extLst>
          </p:cNvPr>
          <p:cNvSpPr txBox="1"/>
          <p:nvPr/>
        </p:nvSpPr>
        <p:spPr>
          <a:xfrm>
            <a:off x="2449778" y="3816414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32D39B02-AC0F-4B07-A84F-8EF35D95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3687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:a16="http://schemas.microsoft.com/office/drawing/2014/main" id="{60C83CEE-88AA-4F10-BDEE-324B5A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3873222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DC010B7A-EEEB-4586-89F9-DFCE6DAA9240}"/>
              </a:ext>
            </a:extLst>
          </p:cNvPr>
          <p:cNvSpPr txBox="1"/>
          <p:nvPr/>
        </p:nvSpPr>
        <p:spPr>
          <a:xfrm>
            <a:off x="3846076" y="3816414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AFDBCE-B993-4E75-829D-B66B29D4546A}"/>
              </a:ext>
            </a:extLst>
          </p:cNvPr>
          <p:cNvSpPr txBox="1"/>
          <p:nvPr/>
        </p:nvSpPr>
        <p:spPr>
          <a:xfrm>
            <a:off x="4748212" y="3816414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7576E943-17A8-435A-8292-7581E2EF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3687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84479614-7112-4CB8-A833-3E23FFBDAA1D}"/>
              </a:ext>
            </a:extLst>
          </p:cNvPr>
          <p:cNvSpPr txBox="1"/>
          <p:nvPr/>
        </p:nvSpPr>
        <p:spPr>
          <a:xfrm>
            <a:off x="1641507" y="2800398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DB6058-C877-4A74-80C1-3151838C4CE2}"/>
              </a:ext>
            </a:extLst>
          </p:cNvPr>
          <p:cNvSpPr txBox="1"/>
          <p:nvPr/>
        </p:nvSpPr>
        <p:spPr>
          <a:xfrm>
            <a:off x="2449778" y="2800398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6A86BC9F-C78D-45CB-A5A8-77245232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2671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AAA2F571-557F-4732-AA47-68F179AD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2857206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31BF2C29-ADDB-4A69-B4DE-601089596CE3}"/>
              </a:ext>
            </a:extLst>
          </p:cNvPr>
          <p:cNvSpPr txBox="1"/>
          <p:nvPr/>
        </p:nvSpPr>
        <p:spPr>
          <a:xfrm>
            <a:off x="3846076" y="2800398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67A68-409D-4088-9290-68E7D40BA2D4}"/>
              </a:ext>
            </a:extLst>
          </p:cNvPr>
          <p:cNvSpPr txBox="1"/>
          <p:nvPr/>
        </p:nvSpPr>
        <p:spPr>
          <a:xfrm>
            <a:off x="4748212" y="2800398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CA5EA924-93AD-4479-A6E8-9C9D0859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2671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03FBA28-8363-4243-BF5A-33F5E4308810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789040"/>
            <a:chExt cx="6667165" cy="14041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7F0E0-7989-46BF-9C1B-69F46BE83C8E}"/>
                </a:ext>
              </a:extLst>
            </p:cNvPr>
            <p:cNvSpPr/>
            <p:nvPr/>
          </p:nvSpPr>
          <p:spPr>
            <a:xfrm>
              <a:off x="207825" y="3933056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99045C6A-96EF-4D43-9CA4-91C62CD7E8E9}"/>
                </a:ext>
              </a:extLst>
            </p:cNvPr>
            <p:cNvSpPr/>
            <p:nvPr/>
          </p:nvSpPr>
          <p:spPr>
            <a:xfrm>
              <a:off x="353387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A5E8CF71-79F7-4644-900D-F58A880808E9}"/>
                </a:ext>
              </a:extLst>
            </p:cNvPr>
            <p:cNvSpPr/>
            <p:nvPr/>
          </p:nvSpPr>
          <p:spPr>
            <a:xfrm flipH="1" flipV="1">
              <a:off x="5112060" y="50050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E8A7020-34E0-4020-9168-DE802FE8171C}"/>
              </a:ext>
            </a:extLst>
          </p:cNvPr>
          <p:cNvSpPr txBox="1"/>
          <p:nvPr/>
        </p:nvSpPr>
        <p:spPr>
          <a:xfrm>
            <a:off x="467544" y="4158769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9÷9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90÷9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6B8ED7-EEE9-49F8-982C-5F178430D39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1">
            <a:extLst>
              <a:ext uri="{FF2B5EF4-FFF2-40B4-BE49-F238E27FC236}">
                <a16:creationId xmlns:a16="http://schemas.microsoft.com/office/drawing/2014/main" id="{6718AE70-4591-4A18-8E26-0AFC8338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256156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028807D-DAC5-45F6-9DFF-F50BFB00B551}"/>
              </a:ext>
            </a:extLst>
          </p:cNvPr>
          <p:cNvSpPr txBox="1"/>
          <p:nvPr/>
        </p:nvSpPr>
        <p:spPr>
          <a:xfrm>
            <a:off x="467544" y="454301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8÷2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80÷2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40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id="{1955AB2D-41DE-4367-9AFC-C3A47BDA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1" y="464040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B3FE8A4C-3831-46D1-A948-2E203174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24965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D6E55BE-ABC4-4759-A7E3-549B52B0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4652288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484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41634</TotalTime>
  <Words>1715</Words>
  <Application>Microsoft Office PowerPoint</Application>
  <PresentationFormat>화면 슬라이드 쇼(4:3)</PresentationFormat>
  <Paragraphs>539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7276</cp:revision>
  <dcterms:created xsi:type="dcterms:W3CDTF">2008-07-15T12:19:11Z</dcterms:created>
  <dcterms:modified xsi:type="dcterms:W3CDTF">2022-06-07T07:19:39Z</dcterms:modified>
</cp:coreProperties>
</file>