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39" r:id="rId6"/>
    <p:sldId id="1392" r:id="rId7"/>
    <p:sldId id="1341" r:id="rId8"/>
    <p:sldId id="1385" r:id="rId9"/>
    <p:sldId id="1400" r:id="rId10"/>
    <p:sldId id="1394" r:id="rId11"/>
    <p:sldId id="1386" r:id="rId12"/>
    <p:sldId id="1345" r:id="rId13"/>
    <p:sldId id="1348" r:id="rId14"/>
    <p:sldId id="1388" r:id="rId15"/>
    <p:sldId id="1395" r:id="rId16"/>
    <p:sldId id="1351" r:id="rId17"/>
    <p:sldId id="1389" r:id="rId18"/>
    <p:sldId id="1398" r:id="rId19"/>
    <p:sldId id="1381" r:id="rId20"/>
    <p:sldId id="1391" r:id="rId21"/>
    <p:sldId id="1399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090"/>
    <a:srgbClr val="8C71E4"/>
    <a:srgbClr val="B9DDC9"/>
    <a:srgbClr val="D7D2E9"/>
    <a:srgbClr val="C4B9DC"/>
    <a:srgbClr val="FDDAC7"/>
    <a:srgbClr val="C7E9F3"/>
    <a:srgbClr val="CFDBF0"/>
    <a:srgbClr val="FBD2D3"/>
    <a:srgbClr val="BB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111" d="100"/>
          <a:sy n="111" d="100"/>
        </p:scale>
        <p:origin x="176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18.pn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7.jpe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33.png"/><Relationship Id="rId7" Type="http://schemas.openxmlformats.org/officeDocument/2006/relationships/image" Target="../media/image34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36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11" Type="http://schemas.openxmlformats.org/officeDocument/2006/relationships/image" Target="../media/image33.png"/><Relationship Id="rId5" Type="http://schemas.openxmlformats.org/officeDocument/2006/relationships/image" Target="../media/image34.jpeg"/><Relationship Id="rId10" Type="http://schemas.openxmlformats.org/officeDocument/2006/relationships/image" Target="../media/image32.png"/><Relationship Id="rId4" Type="http://schemas.openxmlformats.org/officeDocument/2006/relationships/image" Target="../media/image9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3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092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2022.05.31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445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보이다가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43508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01496" y="50315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BA947F9-0A64-41EA-A218-FD433ED78ACB}"/>
              </a:ext>
            </a:extLst>
          </p:cNvPr>
          <p:cNvSpPr txBox="1"/>
          <p:nvPr/>
        </p:nvSpPr>
        <p:spPr>
          <a:xfrm>
            <a:off x="553148" y="163120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1E870274-4461-4D16-AA93-CB640C7C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63120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974C87D5-08D6-4F96-9A1A-382956D1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68387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4FD82BCE-A315-4878-A578-02FE7B100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66924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AD68E8E4-D510-4526-BF74-EA78AB4F2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76885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:a16="http://schemas.microsoft.com/office/drawing/2014/main" id="{50CEFAED-BF6D-4C62-88DD-F767B1C609CE}"/>
              </a:ext>
            </a:extLst>
          </p:cNvPr>
          <p:cNvSpPr txBox="1"/>
          <p:nvPr/>
        </p:nvSpPr>
        <p:spPr>
          <a:xfrm>
            <a:off x="2492765" y="313383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90÷5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0B9F6C73-4FE8-4FDC-BEA3-5A7FC1D9E79E}"/>
              </a:ext>
            </a:extLst>
          </p:cNvPr>
          <p:cNvSpPr txBox="1"/>
          <p:nvPr/>
        </p:nvSpPr>
        <p:spPr>
          <a:xfrm>
            <a:off x="3719337" y="313563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60÷4</a:t>
            </a: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955161D1-3707-4FD7-9256-8572023EF6AC}"/>
              </a:ext>
            </a:extLst>
          </p:cNvPr>
          <p:cNvSpPr txBox="1"/>
          <p:nvPr/>
        </p:nvSpPr>
        <p:spPr>
          <a:xfrm>
            <a:off x="2534267" y="343498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endParaRPr lang="en-US" altLang="ko-KR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BC7461E6-463E-41A7-9A62-3BBB87A9555F}"/>
              </a:ext>
            </a:extLst>
          </p:cNvPr>
          <p:cNvSpPr txBox="1"/>
          <p:nvPr/>
        </p:nvSpPr>
        <p:spPr>
          <a:xfrm>
            <a:off x="3694892" y="343498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5AD7D35-56C0-4D77-9B84-FC5E4229B90C}"/>
              </a:ext>
            </a:extLst>
          </p:cNvPr>
          <p:cNvSpPr/>
          <p:nvPr/>
        </p:nvSpPr>
        <p:spPr>
          <a:xfrm>
            <a:off x="2327025" y="3481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BD0763D4-EDC3-4FD5-9980-8F63A89C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38" y="313383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3C38B1DE-A7D5-4102-9481-784247C2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996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0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 텍스트는 처음에는 안 보이다가 각각의 답 칸 클릭할 때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91048"/>
            <a:ext cx="357006" cy="34077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387224"/>
            <a:ext cx="357006" cy="332665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1E0F54E6-41E0-4311-AC3C-50A7F558E0CB}"/>
              </a:ext>
            </a:extLst>
          </p:cNvPr>
          <p:cNvSpPr txBox="1"/>
          <p:nvPr/>
        </p:nvSpPr>
        <p:spPr>
          <a:xfrm>
            <a:off x="553148" y="1368180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FDB7DF35-E379-41DC-8B1F-61D4DD5A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368180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DC158CAC-901C-48AC-847C-B9355333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42084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27507205-CE55-4E37-89DC-BCB10DA69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40621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8A336900-493A-4DD6-8399-E0D7CDCB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50582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id="{6A0FDB98-E6AC-473B-911B-DF92EE7A2D7E}"/>
              </a:ext>
            </a:extLst>
          </p:cNvPr>
          <p:cNvSpPr txBox="1"/>
          <p:nvPr/>
        </p:nvSpPr>
        <p:spPr>
          <a:xfrm>
            <a:off x="2492765" y="2400111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151CD576-1E93-4F87-94D0-9DCFA6FCD143}"/>
              </a:ext>
            </a:extLst>
          </p:cNvPr>
          <p:cNvSpPr txBox="1"/>
          <p:nvPr/>
        </p:nvSpPr>
        <p:spPr>
          <a:xfrm>
            <a:off x="3719337" y="240190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60÷5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20CE4585-66FA-4E28-A085-CCBB594411C3}"/>
              </a:ext>
            </a:extLst>
          </p:cNvPr>
          <p:cNvSpPr txBox="1"/>
          <p:nvPr/>
        </p:nvSpPr>
        <p:spPr>
          <a:xfrm>
            <a:off x="2534267" y="270126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ED64E8BC-A711-4CF7-9862-2D633D325840}"/>
              </a:ext>
            </a:extLst>
          </p:cNvPr>
          <p:cNvSpPr txBox="1"/>
          <p:nvPr/>
        </p:nvSpPr>
        <p:spPr>
          <a:xfrm>
            <a:off x="3694892" y="2701262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BACFEFF-6AD3-4F2C-94EE-5889E621CF9D}"/>
              </a:ext>
            </a:extLst>
          </p:cNvPr>
          <p:cNvSpPr/>
          <p:nvPr/>
        </p:nvSpPr>
        <p:spPr>
          <a:xfrm>
            <a:off x="2327025" y="27475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41654F96-C9AD-4B56-88C2-84A44877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38" y="2400111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B113D78B-AEA5-462D-A171-71A5D636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263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73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43">
            <a:extLst>
              <a:ext uri="{FF2B5EF4-FFF2-40B4-BE49-F238E27FC236}">
                <a16:creationId xmlns:a16="http://schemas.microsoft.com/office/drawing/2014/main" id="{50CEFAED-BF6D-4C62-88DD-F767B1C609CE}"/>
              </a:ext>
            </a:extLst>
          </p:cNvPr>
          <p:cNvSpPr txBox="1"/>
          <p:nvPr/>
        </p:nvSpPr>
        <p:spPr>
          <a:xfrm>
            <a:off x="2492765" y="3133837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90÷5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0B9F6C73-4FE8-4FDC-BEA3-5A7FC1D9E79E}"/>
              </a:ext>
            </a:extLst>
          </p:cNvPr>
          <p:cNvSpPr txBox="1"/>
          <p:nvPr/>
        </p:nvSpPr>
        <p:spPr>
          <a:xfrm>
            <a:off x="3719337" y="3135633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60÷4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955161D1-3707-4FD7-9256-8572023EF6AC}"/>
              </a:ext>
            </a:extLst>
          </p:cNvPr>
          <p:cNvSpPr txBox="1"/>
          <p:nvPr/>
        </p:nvSpPr>
        <p:spPr>
          <a:xfrm>
            <a:off x="2534267" y="343498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BC7461E6-463E-41A7-9A62-3BBB87A9555F}"/>
              </a:ext>
            </a:extLst>
          </p:cNvPr>
          <p:cNvSpPr txBox="1"/>
          <p:nvPr/>
        </p:nvSpPr>
        <p:spPr>
          <a:xfrm>
            <a:off x="3694892" y="3434988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5AD7D35-56C0-4D77-9B84-FC5E4229B90C}"/>
              </a:ext>
            </a:extLst>
          </p:cNvPr>
          <p:cNvSpPr/>
          <p:nvPr/>
        </p:nvSpPr>
        <p:spPr>
          <a:xfrm>
            <a:off x="2327025" y="34812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:a16="http://schemas.microsoft.com/office/drawing/2014/main" id="{BD0763D4-EDC3-4FD5-9980-8F63A89C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138" y="3133837"/>
            <a:ext cx="364365" cy="3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3C38B1DE-A7D5-4102-9481-784247C2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641" y="2996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4E6FA78F-D7F7-4C08-933D-56A127139D43}"/>
              </a:ext>
            </a:extLst>
          </p:cNvPr>
          <p:cNvSpPr txBox="1"/>
          <p:nvPr/>
        </p:nvSpPr>
        <p:spPr>
          <a:xfrm>
            <a:off x="2534267" y="296429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EDD11948-E789-4390-B7E9-0986E04E420A}"/>
              </a:ext>
            </a:extLst>
          </p:cNvPr>
          <p:cNvSpPr txBox="1"/>
          <p:nvPr/>
        </p:nvSpPr>
        <p:spPr>
          <a:xfrm>
            <a:off x="3694892" y="2964290"/>
            <a:ext cx="91165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pic>
        <p:nvPicPr>
          <p:cNvPr id="6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60D5412-DD32-4A09-9496-68B6CF8862EB}"/>
              </a:ext>
            </a:extLst>
          </p:cNvPr>
          <p:cNvSpPr/>
          <p:nvPr/>
        </p:nvSpPr>
        <p:spPr>
          <a:xfrm>
            <a:off x="207825" y="2785773"/>
            <a:ext cx="6667165" cy="221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29">
            <a:extLst>
              <a:ext uri="{FF2B5EF4-FFF2-40B4-BE49-F238E27FC236}">
                <a16:creationId xmlns:a16="http://schemas.microsoft.com/office/drawing/2014/main" id="{7E01203F-5223-4988-83DE-E40FE28C166A}"/>
              </a:ext>
            </a:extLst>
          </p:cNvPr>
          <p:cNvSpPr/>
          <p:nvPr/>
        </p:nvSpPr>
        <p:spPr>
          <a:xfrm>
            <a:off x="353387" y="261607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664DC4FF-8B04-4D2B-8BED-1173B315F9A9}"/>
              </a:ext>
            </a:extLst>
          </p:cNvPr>
          <p:cNvSpPr/>
          <p:nvPr/>
        </p:nvSpPr>
        <p:spPr>
          <a:xfrm flipH="1" flipV="1">
            <a:off x="5112060" y="5005089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A2976A-7054-49FA-9192-5B784051C81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79EF08-BBE5-4FFD-86DF-0609E69A9CBF}"/>
              </a:ext>
            </a:extLst>
          </p:cNvPr>
          <p:cNvSpPr txBox="1"/>
          <p:nvPr/>
        </p:nvSpPr>
        <p:spPr>
          <a:xfrm>
            <a:off x="467544" y="462215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맑은 고딕" pitchFamily="50" charset="-127"/>
              </a:rPr>
              <a:t>90÷5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18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이고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, 60÷4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15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이므로 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90÷5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의 몫이 더 큽니다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200516EF-5810-4669-AE72-1767044C66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2665B3B-131F-40D7-A00C-2A04A82967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id="{B1BEC1DC-9559-4B6F-964B-0DDE8BF07199}"/>
              </a:ext>
            </a:extLst>
          </p:cNvPr>
          <p:cNvSpPr txBox="1"/>
          <p:nvPr/>
        </p:nvSpPr>
        <p:spPr>
          <a:xfrm>
            <a:off x="553148" y="1631208"/>
            <a:ext cx="635911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몫의 크기를 비교하여        안에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,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C88A279D-032F-40D2-A365-58B18E75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631208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id="{EF08F9BD-F706-4BBB-A737-A9A8CA31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91" y="168387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[초등] 교과학습\2021년 1학기\1-4학년 21년 1학기 개발물\suh_0201_01_0001\common\contents\images\math\inequalIcon_2.png">
            <a:extLst>
              <a:ext uri="{FF2B5EF4-FFF2-40B4-BE49-F238E27FC236}">
                <a16:creationId xmlns:a16="http://schemas.microsoft.com/office/drawing/2014/main" id="{2A0812FA-CC22-4EFB-849C-2DEB55EB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7" y="166924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[초등] 교과학습\2021년 1학기\1-4학년 21년 1학기 개발물\suh_0201_01_0001\common\contents\images\math\equalIcon.png">
            <a:extLst>
              <a:ext uri="{FF2B5EF4-FFF2-40B4-BE49-F238E27FC236}">
                <a16:creationId xmlns:a16="http://schemas.microsoft.com/office/drawing/2014/main" id="{6F8FA813-BBBB-4BC2-B906-7786FA558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53" y="1768850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D83C242-F503-46FF-846E-F6903C32C02B}"/>
              </a:ext>
            </a:extLst>
          </p:cNvPr>
          <p:cNvGrpSpPr/>
          <p:nvPr/>
        </p:nvGrpSpPr>
        <p:grpSpPr>
          <a:xfrm>
            <a:off x="3773612" y="2732785"/>
            <a:ext cx="1276115" cy="1855704"/>
            <a:chOff x="7301708" y="2887420"/>
            <a:chExt cx="1276115" cy="185570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D99ABB9-2219-49C3-8B1D-2F75E2B08CCC}"/>
                </a:ext>
              </a:extLst>
            </p:cNvPr>
            <p:cNvSpPr txBox="1"/>
            <p:nvPr/>
          </p:nvSpPr>
          <p:spPr>
            <a:xfrm>
              <a:off x="7884079" y="3177739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D63B07B-782F-4A5E-8ED6-F288F1CFACA4}"/>
                </a:ext>
              </a:extLst>
            </p:cNvPr>
            <p:cNvSpPr txBox="1"/>
            <p:nvPr/>
          </p:nvSpPr>
          <p:spPr>
            <a:xfrm>
              <a:off x="7868097" y="2887420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1 5</a:t>
              </a:r>
              <a:endParaRPr lang="en-US" altLang="ko-KR" sz="1600" b="1" spc="300" dirty="0">
                <a:solidFill>
                  <a:srgbClr val="46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88B5FEED-C44A-4B86-9342-1255FC89A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83752" y="326304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CBA08D-8783-420D-B643-45884A64FE2D}"/>
                </a:ext>
              </a:extLst>
            </p:cNvPr>
            <p:cNvSpPr txBox="1"/>
            <p:nvPr/>
          </p:nvSpPr>
          <p:spPr>
            <a:xfrm>
              <a:off x="7301708" y="3177739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4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1AF4FF7-2939-4415-942A-B6AAE0ED3905}"/>
                </a:ext>
              </a:extLst>
            </p:cNvPr>
            <p:cNvSpPr/>
            <p:nvPr/>
          </p:nvSpPr>
          <p:spPr>
            <a:xfrm>
              <a:off x="7682742" y="3129688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B5F6D61-705E-4571-BA3D-038BD58030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3833586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1DCED0-217E-4EC9-8D4E-B9E7D0E390F6}"/>
                </a:ext>
              </a:extLst>
            </p:cNvPr>
            <p:cNvSpPr txBox="1"/>
            <p:nvPr/>
          </p:nvSpPr>
          <p:spPr>
            <a:xfrm>
              <a:off x="7884764" y="3432622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77BFA59-4A03-4007-82E8-DD3EE8678D23}"/>
                </a:ext>
              </a:extLst>
            </p:cNvPr>
            <p:cNvSpPr txBox="1"/>
            <p:nvPr/>
          </p:nvSpPr>
          <p:spPr>
            <a:xfrm>
              <a:off x="7884764" y="3722726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1FBB809-F70E-4476-BA5E-B312D38048B9}"/>
                </a:ext>
              </a:extLst>
            </p:cNvPr>
            <p:cNvSpPr txBox="1"/>
            <p:nvPr/>
          </p:nvSpPr>
          <p:spPr>
            <a:xfrm>
              <a:off x="7884764" y="4023497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9BD77CE-BECE-4A9D-8E65-A6F949DEC1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1778" y="4437065"/>
              <a:ext cx="70125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E25D43B-A177-493B-9C79-86CFA5F56F91}"/>
                </a:ext>
              </a:extLst>
            </p:cNvPr>
            <p:cNvSpPr txBox="1"/>
            <p:nvPr/>
          </p:nvSpPr>
          <p:spPr>
            <a:xfrm>
              <a:off x="8056899" y="4329100"/>
              <a:ext cx="504257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0 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476688" y="2732785"/>
            <a:ext cx="1276115" cy="1855704"/>
            <a:chOff x="1476688" y="2732785"/>
            <a:chExt cx="1276115" cy="1855704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7E93C0F-57AC-4190-ACD7-D21BBDFF78BE}"/>
                </a:ext>
              </a:extLst>
            </p:cNvPr>
            <p:cNvGrpSpPr/>
            <p:nvPr/>
          </p:nvGrpSpPr>
          <p:grpSpPr>
            <a:xfrm>
              <a:off x="1966758" y="2732785"/>
              <a:ext cx="786045" cy="1855704"/>
              <a:chOff x="7791778" y="2887420"/>
              <a:chExt cx="786045" cy="1855704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BACBB93-C814-4CD8-B23F-6CCCA9D948F1}"/>
                  </a:ext>
                </a:extLst>
              </p:cNvPr>
              <p:cNvSpPr txBox="1"/>
              <p:nvPr/>
            </p:nvSpPr>
            <p:spPr>
              <a:xfrm>
                <a:off x="7868097" y="288742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solidFill>
                      <a:srgbClr val="46AEE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1 8</a:t>
                </a:r>
                <a:endParaRPr lang="en-US" altLang="ko-KR" sz="1600" b="1" spc="300" dirty="0">
                  <a:solidFill>
                    <a:srgbClr val="46AEE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5A108743-9553-4DE2-ADB0-413FE02E2A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6452" y="3266221"/>
                <a:ext cx="70125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17ADACA4-B79A-4A6D-BF69-9B161CC417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3833586"/>
                <a:ext cx="70125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F19431-F415-44CE-A431-C506A995A25C}"/>
                  </a:ext>
                </a:extLst>
              </p:cNvPr>
              <p:cNvSpPr txBox="1"/>
              <p:nvPr/>
            </p:nvSpPr>
            <p:spPr>
              <a:xfrm>
                <a:off x="7884764" y="3432622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8B6DA1B-31B3-496F-9FBF-0C1CF5060C66}"/>
                  </a:ext>
                </a:extLst>
              </p:cNvPr>
              <p:cNvSpPr txBox="1"/>
              <p:nvPr/>
            </p:nvSpPr>
            <p:spPr>
              <a:xfrm>
                <a:off x="7884764" y="3722726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D68FF4B-5C5C-4023-9C71-19B0C40172F7}"/>
                  </a:ext>
                </a:extLst>
              </p:cNvPr>
              <p:cNvSpPr txBox="1"/>
              <p:nvPr/>
            </p:nvSpPr>
            <p:spPr>
              <a:xfrm>
                <a:off x="7884764" y="402349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F01A4622-8DA9-46BB-8C84-45526504CC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4437065"/>
                <a:ext cx="70125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93AF397-AC5F-4CD0-96AE-6F261FCEDA3B}"/>
                  </a:ext>
                </a:extLst>
              </p:cNvPr>
              <p:cNvSpPr txBox="1"/>
              <p:nvPr/>
            </p:nvSpPr>
            <p:spPr>
              <a:xfrm>
                <a:off x="8056899" y="4329100"/>
                <a:ext cx="504257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BFB6F1-E6B3-41EB-AFE9-F6CF3B44D810}"/>
                </a:ext>
              </a:extLst>
            </p:cNvPr>
            <p:cNvSpPr txBox="1"/>
            <p:nvPr/>
          </p:nvSpPr>
          <p:spPr>
            <a:xfrm>
              <a:off x="1476688" y="3023104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E3A3529-E2B3-461D-A4BF-B104C2036D86}"/>
                </a:ext>
              </a:extLst>
            </p:cNvPr>
            <p:cNvSpPr/>
            <p:nvPr/>
          </p:nvSpPr>
          <p:spPr>
            <a:xfrm>
              <a:off x="1857722" y="2975053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7609334-6053-45E6-BDB9-E0457A1ECBF7}"/>
                </a:ext>
              </a:extLst>
            </p:cNvPr>
            <p:cNvSpPr txBox="1"/>
            <p:nvPr/>
          </p:nvSpPr>
          <p:spPr>
            <a:xfrm>
              <a:off x="2059059" y="3023104"/>
              <a:ext cx="69305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9 0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911532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11560" y="1604119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상자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모두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id="{75E15625-2E2B-45A7-9FC8-0E5044C2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341075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>
            <a:extLst>
              <a:ext uri="{FF2B5EF4-FFF2-40B4-BE49-F238E27FC236}">
                <a16:creationId xmlns:a16="http://schemas.microsoft.com/office/drawing/2014/main" id="{F96B68D6-C2CE-4D41-BF6C-A0A0DFCF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3410757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F273F2E-107E-4DEA-AE18-3CD8F36C02DA}"/>
              </a:ext>
            </a:extLst>
          </p:cNvPr>
          <p:cNvSpPr txBox="1"/>
          <p:nvPr/>
        </p:nvSpPr>
        <p:spPr>
          <a:xfrm>
            <a:off x="1853010" y="3399246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F9BA905-D911-49DF-AE15-5C3774966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053" y="3212976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BA33565-F29F-41D3-8826-AB0894EACE87}"/>
              </a:ext>
            </a:extLst>
          </p:cNvPr>
          <p:cNvSpPr txBox="1"/>
          <p:nvPr/>
        </p:nvSpPr>
        <p:spPr>
          <a:xfrm>
            <a:off x="4915746" y="3399246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C55877CB-7A44-4A25-B787-D63A89ADACF6}"/>
              </a:ext>
            </a:extLst>
          </p:cNvPr>
          <p:cNvSpPr txBox="1"/>
          <p:nvPr/>
        </p:nvSpPr>
        <p:spPr>
          <a:xfrm>
            <a:off x="5292080" y="3413070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F00238D-8137-42CB-AD9B-32954014C9C0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오답일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효과음 있음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371304"/>
            <a:ext cx="348893" cy="332665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33BBC209-C713-4329-B102-961092AA47E0}"/>
              </a:ext>
            </a:extLst>
          </p:cNvPr>
          <p:cNvSpPr txBox="1"/>
          <p:nvPr/>
        </p:nvSpPr>
        <p:spPr>
          <a:xfrm>
            <a:off x="611560" y="1333050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상자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나누어 담으려고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모두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0" name="Picture 3">
            <a:extLst>
              <a:ext uri="{FF2B5EF4-FFF2-40B4-BE49-F238E27FC236}">
                <a16:creationId xmlns:a16="http://schemas.microsoft.com/office/drawing/2014/main" id="{5B91C7DA-2830-46E0-A0FC-810425F6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3163802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8573A925-FFA8-458B-9472-280EB6DE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3163802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34B2DFE-1CEE-4257-9F3E-52270F2CEC10}"/>
              </a:ext>
            </a:extLst>
          </p:cNvPr>
          <p:cNvSpPr txBox="1"/>
          <p:nvPr/>
        </p:nvSpPr>
        <p:spPr>
          <a:xfrm>
            <a:off x="1853010" y="3152291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60÷4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941F43A8-F808-4AA2-A20B-9135B244B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2966021"/>
            <a:ext cx="360000" cy="355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710317A-9BD7-49B0-9A0E-06910F6A3D47}"/>
              </a:ext>
            </a:extLst>
          </p:cNvPr>
          <p:cNvSpPr txBox="1"/>
          <p:nvPr/>
        </p:nvSpPr>
        <p:spPr>
          <a:xfrm>
            <a:off x="4915746" y="3152291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id="{DCD84D20-F911-4686-9013-F113FE9DDE76}"/>
              </a:ext>
            </a:extLst>
          </p:cNvPr>
          <p:cNvSpPr txBox="1"/>
          <p:nvPr/>
        </p:nvSpPr>
        <p:spPr>
          <a:xfrm>
            <a:off x="5302076" y="3145962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33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BD0B42-7513-4F55-BE4A-6F3A2ECBF85D}"/>
              </a:ext>
            </a:extLst>
          </p:cNvPr>
          <p:cNvGrpSpPr/>
          <p:nvPr/>
        </p:nvGrpSpPr>
        <p:grpSpPr>
          <a:xfrm>
            <a:off x="207825" y="3910820"/>
            <a:ext cx="6667165" cy="1265227"/>
            <a:chOff x="207825" y="3927969"/>
            <a:chExt cx="6667165" cy="126522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B341DD7-120A-40B1-B52B-62216BBAC4CB}"/>
                </a:ext>
              </a:extLst>
            </p:cNvPr>
            <p:cNvGrpSpPr/>
            <p:nvPr/>
          </p:nvGrpSpPr>
          <p:grpSpPr>
            <a:xfrm>
              <a:off x="207825" y="3927969"/>
              <a:ext cx="6667165" cy="1265227"/>
              <a:chOff x="207825" y="3927969"/>
              <a:chExt cx="6667165" cy="126522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2A2C27-84FF-4257-B0C6-6C14B306B0DB}"/>
                  </a:ext>
                </a:extLst>
              </p:cNvPr>
              <p:cNvSpPr/>
              <p:nvPr/>
            </p:nvSpPr>
            <p:spPr>
              <a:xfrm>
                <a:off x="207825" y="4106478"/>
                <a:ext cx="6667165" cy="8986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모서리가 둥근 직사각형 29">
                <a:extLst>
                  <a:ext uri="{FF2B5EF4-FFF2-40B4-BE49-F238E27FC236}">
                    <a16:creationId xmlns:a16="http://schemas.microsoft.com/office/drawing/2014/main" id="{FDD4CA25-9D7C-461F-9F0C-5420E985E1FA}"/>
                  </a:ext>
                </a:extLst>
              </p:cNvPr>
              <p:cNvSpPr/>
              <p:nvPr/>
            </p:nvSpPr>
            <p:spPr>
              <a:xfrm>
                <a:off x="353387" y="3927969"/>
                <a:ext cx="561114" cy="324036"/>
              </a:xfrm>
              <a:prstGeom prst="roundRect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rgbClr val="FFFF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풀이</a:t>
                </a:r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F636A25E-8506-4A30-B406-B5976B745407}"/>
                  </a:ext>
                </a:extLst>
              </p:cNvPr>
              <p:cNvSpPr/>
              <p:nvPr/>
            </p:nvSpPr>
            <p:spPr>
              <a:xfrm flipH="1" flipV="1">
                <a:off x="5112060" y="5005089"/>
                <a:ext cx="195359" cy="188107"/>
              </a:xfrm>
              <a:prstGeom prst="rtTriangle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A6D0D3-233A-4A88-ADDC-804D4CCE3901}"/>
                </a:ext>
              </a:extLst>
            </p:cNvPr>
            <p:cNvSpPr txBox="1"/>
            <p:nvPr/>
          </p:nvSpPr>
          <p:spPr>
            <a:xfrm>
              <a:off x="467544" y="4298821"/>
              <a:ext cx="6120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맑은 고딕" pitchFamily="50" charset="-127"/>
                </a:rPr>
                <a:t>배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60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개를 상자 한 개에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5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개씩 담으므로 식은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60÷5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12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.</a:t>
              </a:r>
            </a:p>
            <a:p>
              <a:r>
                <a:rPr lang="ko-KR" altLang="en-US" sz="1600" dirty="0">
                  <a:latin typeface="+mn-ea"/>
                  <a:ea typeface="맑은 고딕" pitchFamily="50" charset="-127"/>
                </a:rPr>
                <a:t>따라서 상자는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12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 필요합니다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.</a:t>
              </a:r>
              <a:endParaRPr lang="ko-KR" altLang="en-US" sz="1600" dirty="0">
                <a:latin typeface="+mn-ea"/>
                <a:ea typeface="맑은 고딕" pitchFamily="50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F1CA11D-DF10-4DA7-823E-482F57A7CC6A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3CEF5DA1-969A-42D7-99E2-F48A26F881D0}"/>
              </a:ext>
            </a:extLst>
          </p:cNvPr>
          <p:cNvSpPr txBox="1"/>
          <p:nvPr/>
        </p:nvSpPr>
        <p:spPr>
          <a:xfrm>
            <a:off x="611560" y="1604119"/>
            <a:ext cx="635911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상자 한 개에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담으려고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상자는 모두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필요할까요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3">
            <a:extLst>
              <a:ext uri="{FF2B5EF4-FFF2-40B4-BE49-F238E27FC236}">
                <a16:creationId xmlns:a16="http://schemas.microsoft.com/office/drawing/2014/main" id="{75E15625-2E2B-45A7-9FC8-0E5044C2C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3410757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F96B68D6-C2CE-4D41-BF6C-A0A0DFCF5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3410757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273F2E-107E-4DEA-AE18-3CD8F36C02DA}"/>
              </a:ext>
            </a:extLst>
          </p:cNvPr>
          <p:cNvSpPr txBox="1"/>
          <p:nvPr/>
        </p:nvSpPr>
        <p:spPr>
          <a:xfrm>
            <a:off x="1853010" y="3399246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0F9BA905-D911-49DF-AE15-5C37749664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053" y="3212976"/>
            <a:ext cx="360000" cy="355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BA33565-F29F-41D3-8826-AB0894EACE87}"/>
              </a:ext>
            </a:extLst>
          </p:cNvPr>
          <p:cNvSpPr txBox="1"/>
          <p:nvPr/>
        </p:nvSpPr>
        <p:spPr>
          <a:xfrm>
            <a:off x="4915746" y="3399246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C55877CB-7A44-4A25-B787-D63A89ADACF6}"/>
              </a:ext>
            </a:extLst>
          </p:cNvPr>
          <p:cNvSpPr txBox="1"/>
          <p:nvPr/>
        </p:nvSpPr>
        <p:spPr>
          <a:xfrm>
            <a:off x="5292080" y="3413070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47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친구의 대화를 읽고 한 통에 구슬을 몇 개씩 담을 수 있는지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427006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270061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853010" y="4258550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4072280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15746" y="4258550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4049228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292080" y="4268415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377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\lesson02\ops\ms_lesson02\images\ms_32_2_02_06_01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각 삼각형 61">
            <a:extLst>
              <a:ext uri="{FF2B5EF4-FFF2-40B4-BE49-F238E27FC236}">
                <a16:creationId xmlns:a16="http://schemas.microsoft.com/office/drawing/2014/main" id="{F34764E7-9505-4030-9BA5-30586D698D04}"/>
              </a:ext>
            </a:extLst>
          </p:cNvPr>
          <p:cNvSpPr/>
          <p:nvPr/>
        </p:nvSpPr>
        <p:spPr>
          <a:xfrm rot="10005566" flipH="1" flipV="1">
            <a:off x="2221941" y="3015144"/>
            <a:ext cx="264082" cy="143216"/>
          </a:xfrm>
          <a:prstGeom prst="rtTriangle">
            <a:avLst/>
          </a:prstGeom>
          <a:solidFill>
            <a:srgbClr val="FAC09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0D2143-01A8-43CD-945B-4D5035D5DC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139" r="19986"/>
          <a:stretch/>
        </p:blipFill>
        <p:spPr>
          <a:xfrm>
            <a:off x="2195737" y="2394881"/>
            <a:ext cx="3204356" cy="164801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179589" y="2339309"/>
            <a:ext cx="253481" cy="5613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94527" y="2900677"/>
            <a:ext cx="138543" cy="28602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3727" y="2492896"/>
            <a:ext cx="210773" cy="6120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D66A897-5666-4FF2-B3C8-99A13A3E34D3}"/>
              </a:ext>
            </a:extLst>
          </p:cNvPr>
          <p:cNvGrpSpPr/>
          <p:nvPr/>
        </p:nvGrpSpPr>
        <p:grpSpPr>
          <a:xfrm>
            <a:off x="5112717" y="2420888"/>
            <a:ext cx="1757154" cy="926094"/>
            <a:chOff x="4021455" y="1301205"/>
            <a:chExt cx="1701862" cy="789269"/>
          </a:xfrm>
        </p:grpSpPr>
        <p:sp>
          <p:nvSpPr>
            <p:cNvPr id="52" name="모서리가 둥근 직사각형 40">
              <a:extLst>
                <a:ext uri="{FF2B5EF4-FFF2-40B4-BE49-F238E27FC236}">
                  <a16:creationId xmlns:a16="http://schemas.microsoft.com/office/drawing/2014/main" id="{325DC114-F26B-4D75-9504-01052B7B04A7}"/>
                </a:ext>
              </a:extLst>
            </p:cNvPr>
            <p:cNvSpPr/>
            <p:nvPr/>
          </p:nvSpPr>
          <p:spPr>
            <a:xfrm>
              <a:off x="4219264" y="1301205"/>
              <a:ext cx="1504053" cy="7892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그럼 한 통에 몇 개씩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담아야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id="{CA4899DC-BFFB-47BD-BAAA-F75C4AA5EAC0}"/>
                </a:ext>
              </a:extLst>
            </p:cNvPr>
            <p:cNvSpPr/>
            <p:nvPr/>
          </p:nvSpPr>
          <p:spPr>
            <a:xfrm rot="10388205" flipV="1">
              <a:off x="4021455" y="1647125"/>
              <a:ext cx="207106" cy="122057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D140ED-43A0-4280-B090-C641CBECCB0C}"/>
              </a:ext>
            </a:extLst>
          </p:cNvPr>
          <p:cNvGrpSpPr/>
          <p:nvPr/>
        </p:nvGrpSpPr>
        <p:grpSpPr>
          <a:xfrm>
            <a:off x="173766" y="2441020"/>
            <a:ext cx="2283868" cy="1217656"/>
            <a:chOff x="3964698" y="1149257"/>
            <a:chExt cx="2283868" cy="1217656"/>
          </a:xfrm>
        </p:grpSpPr>
        <p:sp>
          <p:nvSpPr>
            <p:cNvPr id="59" name="모서리가 둥근 직사각형 57">
              <a:extLst>
                <a:ext uri="{FF2B5EF4-FFF2-40B4-BE49-F238E27FC236}">
                  <a16:creationId xmlns:a16="http://schemas.microsoft.com/office/drawing/2014/main" id="{030DDBB7-3F03-47DE-BA51-9104D2438FB1}"/>
                </a:ext>
              </a:extLst>
            </p:cNvPr>
            <p:cNvSpPr/>
            <p:nvPr/>
          </p:nvSpPr>
          <p:spPr>
            <a:xfrm>
              <a:off x="3964698" y="1149257"/>
              <a:ext cx="2054624" cy="121765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구슬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통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담으려고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67A99C39-750E-431A-9A6C-9435F08AB3AC}"/>
                </a:ext>
              </a:extLst>
            </p:cNvPr>
            <p:cNvSpPr/>
            <p:nvPr/>
          </p:nvSpPr>
          <p:spPr>
            <a:xfrm flipV="1">
              <a:off x="6023501" y="1823302"/>
              <a:ext cx="225065" cy="19545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0990" y="1304764"/>
            <a:ext cx="62189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친구의 대화를 읽고 한 통에 구슬을 몇 개씩 담을 수 있는지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338343"/>
            <a:ext cx="340779" cy="357006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4145B808-2809-4476-A6DC-4AEA834D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4297905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DB313D07-8F3B-474B-8A1E-7C2899F6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297905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4FDC34-44AC-4F79-9640-EE233F20997C}"/>
              </a:ext>
            </a:extLst>
          </p:cNvPr>
          <p:cNvSpPr txBox="1"/>
          <p:nvPr/>
        </p:nvSpPr>
        <p:spPr>
          <a:xfrm>
            <a:off x="1853010" y="4286394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80÷5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502803C-005B-4F53-B1F6-3152B8AA0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4100124"/>
            <a:ext cx="360000" cy="355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FD1D05-0123-4C4E-BEA8-D1AB2A3BBEF2}"/>
              </a:ext>
            </a:extLst>
          </p:cNvPr>
          <p:cNvSpPr txBox="1"/>
          <p:nvPr/>
        </p:nvSpPr>
        <p:spPr>
          <a:xfrm>
            <a:off x="4915746" y="4286394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26C76C-94F5-4A85-85A6-11C78F25F4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4077072"/>
            <a:ext cx="360000" cy="355000"/>
          </a:xfrm>
          <a:prstGeom prst="rect">
            <a:avLst/>
          </a:prstGeom>
        </p:spPr>
      </p:pic>
      <p:sp>
        <p:nvSpPr>
          <p:cNvPr id="28" name="TextBox 43">
            <a:extLst>
              <a:ext uri="{FF2B5EF4-FFF2-40B4-BE49-F238E27FC236}">
                <a16:creationId xmlns:a16="http://schemas.microsoft.com/office/drawing/2014/main" id="{47914CD5-EEA9-4021-8553-B0E4CF0D7B44}"/>
              </a:ext>
            </a:extLst>
          </p:cNvPr>
          <p:cNvSpPr txBox="1"/>
          <p:nvPr/>
        </p:nvSpPr>
        <p:spPr>
          <a:xfrm>
            <a:off x="5328084" y="4293096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3">
            <a:extLst>
              <a:ext uri="{FF2B5EF4-FFF2-40B4-BE49-F238E27FC236}">
                <a16:creationId xmlns:a16="http://schemas.microsoft.com/office/drawing/2014/main" id="{75B7CCCA-3EC9-4D07-BF01-8C978E938188}"/>
              </a:ext>
            </a:extLst>
          </p:cNvPr>
          <p:cNvSpPr/>
          <p:nvPr/>
        </p:nvSpPr>
        <p:spPr>
          <a:xfrm>
            <a:off x="662814" y="2152330"/>
            <a:ext cx="6197095" cy="1449144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F87094-AC0B-4D16-9F51-AD8C537F9F9E}"/>
              </a:ext>
            </a:extLst>
          </p:cNvPr>
          <p:cNvSpPr txBox="1"/>
          <p:nvPr/>
        </p:nvSpPr>
        <p:spPr>
          <a:xfrm>
            <a:off x="833691" y="2960948"/>
            <a:ext cx="684076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정우</a:t>
            </a:r>
            <a:endParaRPr lang="ko-KR" altLang="en-US" sz="1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8026A-8CC6-4DED-A6E0-99F06C8604A1}"/>
              </a:ext>
            </a:extLst>
          </p:cNvPr>
          <p:cNvSpPr txBox="1"/>
          <p:nvPr/>
        </p:nvSpPr>
        <p:spPr>
          <a:xfrm>
            <a:off x="836291" y="2301461"/>
            <a:ext cx="684076" cy="4256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윤아</a:t>
            </a:r>
            <a:endParaRPr lang="ko-KR" altLang="en-US" sz="1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6A5202-5B44-4C0B-9380-94EC7F1BFB45}"/>
              </a:ext>
            </a:extLst>
          </p:cNvPr>
          <p:cNvSpPr txBox="1"/>
          <p:nvPr/>
        </p:nvSpPr>
        <p:spPr>
          <a:xfrm>
            <a:off x="1430662" y="2312876"/>
            <a:ext cx="56027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구슬 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통 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담으려고 해</a:t>
            </a:r>
            <a:r>
              <a:rPr lang="en-US" altLang="ko-KR" sz="19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0A2C88-5BA5-44AB-BB47-DEC7B955839C}"/>
              </a:ext>
            </a:extLst>
          </p:cNvPr>
          <p:cNvSpPr txBox="1"/>
          <p:nvPr/>
        </p:nvSpPr>
        <p:spPr>
          <a:xfrm>
            <a:off x="1430662" y="2972508"/>
            <a:ext cx="5747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통에 몇 개씩 담아야 하지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1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친구의 대화를 읽고 한 통에 구슬을 몇 개씩 담을 수 있는지 구해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96" y="4270061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6" y="4270061"/>
            <a:ext cx="400802" cy="34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853010" y="4258550"/>
            <a:ext cx="1805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90÷2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053" y="4072280"/>
            <a:ext cx="360000" cy="355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915746" y="4258550"/>
            <a:ext cx="51732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527" y="4049228"/>
            <a:ext cx="360000" cy="355000"/>
          </a:xfrm>
          <a:prstGeom prst="rect">
            <a:avLst/>
          </a:prstGeom>
        </p:spPr>
      </p:pic>
      <p:sp>
        <p:nvSpPr>
          <p:cNvPr id="56" name="TextBox 43"/>
          <p:cNvSpPr txBox="1"/>
          <p:nvPr/>
        </p:nvSpPr>
        <p:spPr>
          <a:xfrm>
            <a:off x="5349913" y="4252221"/>
            <a:ext cx="5660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C55C94A-3C90-43D4-98F8-17A86DA689CC}"/>
              </a:ext>
            </a:extLst>
          </p:cNvPr>
          <p:cNvGrpSpPr/>
          <p:nvPr/>
        </p:nvGrpSpPr>
        <p:grpSpPr>
          <a:xfrm>
            <a:off x="207825" y="3960895"/>
            <a:ext cx="6667165" cy="1232301"/>
            <a:chOff x="207825" y="4001557"/>
            <a:chExt cx="6667165" cy="123230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1F7EB4B-BE9D-4CE1-97AC-FAD56C9004BE}"/>
                </a:ext>
              </a:extLst>
            </p:cNvPr>
            <p:cNvSpPr/>
            <p:nvPr/>
          </p:nvSpPr>
          <p:spPr>
            <a:xfrm>
              <a:off x="207825" y="4184814"/>
              <a:ext cx="6667165" cy="8609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모서리가 둥근 직사각형 29">
              <a:extLst>
                <a:ext uri="{FF2B5EF4-FFF2-40B4-BE49-F238E27FC236}">
                  <a16:creationId xmlns:a16="http://schemas.microsoft.com/office/drawing/2014/main" id="{6F7D54DD-0B46-4C65-9FA3-164C69222BEA}"/>
                </a:ext>
              </a:extLst>
            </p:cNvPr>
            <p:cNvSpPr/>
            <p:nvPr/>
          </p:nvSpPr>
          <p:spPr>
            <a:xfrm>
              <a:off x="353387" y="400155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EB23E3FA-5B6D-4EA2-A8B3-0069AF219EE5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458F1E0-ECC0-4D65-A7B0-D3C6FBE6156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BF6049-578F-4B33-AF32-29293F9BE958}"/>
              </a:ext>
            </a:extLst>
          </p:cNvPr>
          <p:cNvSpPr txBox="1"/>
          <p:nvPr/>
        </p:nvSpPr>
        <p:spPr>
          <a:xfrm>
            <a:off x="322491" y="4301050"/>
            <a:ext cx="6547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통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담으므로 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식은 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90÷2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＝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45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입니다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.</a:t>
            </a:r>
          </a:p>
          <a:p>
            <a:r>
              <a:rPr lang="ko-KR" altLang="en-US" sz="1600" dirty="0">
                <a:latin typeface="+mn-ea"/>
                <a:ea typeface="맑은 고딕" pitchFamily="50" charset="-127"/>
              </a:rPr>
              <a:t>따라서 한 통에 구슬을 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45</a:t>
            </a:r>
            <a:r>
              <a:rPr lang="ko-KR" altLang="en-US" sz="1600" dirty="0">
                <a:latin typeface="+mn-ea"/>
                <a:ea typeface="맑은 고딕" pitchFamily="50" charset="-127"/>
              </a:rPr>
              <a:t>개씩 담을 수 있습니다</a:t>
            </a:r>
            <a:r>
              <a:rPr lang="en-US" altLang="ko-KR" sz="1600" dirty="0">
                <a:latin typeface="+mn-ea"/>
                <a:ea typeface="맑은 고딕" pitchFamily="50" charset="-127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8" name="직각 삼각형 67">
            <a:extLst>
              <a:ext uri="{FF2B5EF4-FFF2-40B4-BE49-F238E27FC236}">
                <a16:creationId xmlns:a16="http://schemas.microsoft.com/office/drawing/2014/main" id="{F34764E7-9505-4030-9BA5-30586D698D04}"/>
              </a:ext>
            </a:extLst>
          </p:cNvPr>
          <p:cNvSpPr/>
          <p:nvPr/>
        </p:nvSpPr>
        <p:spPr>
          <a:xfrm rot="10005566" flipH="1" flipV="1">
            <a:off x="2221941" y="3015144"/>
            <a:ext cx="264082" cy="143216"/>
          </a:xfrm>
          <a:prstGeom prst="rtTriangle">
            <a:avLst/>
          </a:prstGeom>
          <a:solidFill>
            <a:srgbClr val="FAC09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4D0D2143-01A8-43CD-945B-4D5035D5DC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139" r="19986"/>
          <a:stretch/>
        </p:blipFill>
        <p:spPr>
          <a:xfrm>
            <a:off x="2195737" y="2394881"/>
            <a:ext cx="3204356" cy="164801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179589" y="2339309"/>
            <a:ext cx="253481" cy="5613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294527" y="2900677"/>
            <a:ext cx="138543" cy="28602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123727" y="2492896"/>
            <a:ext cx="210773" cy="6120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smtClean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D66A897-5666-4FF2-B3C8-99A13A3E34D3}"/>
              </a:ext>
            </a:extLst>
          </p:cNvPr>
          <p:cNvGrpSpPr/>
          <p:nvPr/>
        </p:nvGrpSpPr>
        <p:grpSpPr>
          <a:xfrm>
            <a:off x="5112717" y="2420888"/>
            <a:ext cx="1757154" cy="926094"/>
            <a:chOff x="4021455" y="1301205"/>
            <a:chExt cx="1701862" cy="789269"/>
          </a:xfrm>
        </p:grpSpPr>
        <p:sp>
          <p:nvSpPr>
            <p:cNvPr id="75" name="모서리가 둥근 직사각형 40">
              <a:extLst>
                <a:ext uri="{FF2B5EF4-FFF2-40B4-BE49-F238E27FC236}">
                  <a16:creationId xmlns:a16="http://schemas.microsoft.com/office/drawing/2014/main" id="{325DC114-F26B-4D75-9504-01052B7B04A7}"/>
                </a:ext>
              </a:extLst>
            </p:cNvPr>
            <p:cNvSpPr/>
            <p:nvPr/>
          </p:nvSpPr>
          <p:spPr>
            <a:xfrm>
              <a:off x="4219264" y="1301205"/>
              <a:ext cx="1504053" cy="78926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그럼 한 통에 몇 개씩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담아야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CA4899DC-BFFB-47BD-BAAA-F75C4AA5EAC0}"/>
                </a:ext>
              </a:extLst>
            </p:cNvPr>
            <p:cNvSpPr/>
            <p:nvPr/>
          </p:nvSpPr>
          <p:spPr>
            <a:xfrm rot="10388205" flipV="1">
              <a:off x="4021455" y="1647125"/>
              <a:ext cx="207106" cy="122057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AD140ED-43A0-4280-B090-C641CBECCB0C}"/>
              </a:ext>
            </a:extLst>
          </p:cNvPr>
          <p:cNvGrpSpPr/>
          <p:nvPr/>
        </p:nvGrpSpPr>
        <p:grpSpPr>
          <a:xfrm>
            <a:off x="173766" y="2441020"/>
            <a:ext cx="2283868" cy="1217656"/>
            <a:chOff x="3964698" y="1149257"/>
            <a:chExt cx="2283868" cy="1217656"/>
          </a:xfrm>
        </p:grpSpPr>
        <p:sp>
          <p:nvSpPr>
            <p:cNvPr id="78" name="모서리가 둥근 직사각형 57">
              <a:extLst>
                <a:ext uri="{FF2B5EF4-FFF2-40B4-BE49-F238E27FC236}">
                  <a16:creationId xmlns:a16="http://schemas.microsoft.com/office/drawing/2014/main" id="{030DDBB7-3F03-47DE-BA51-9104D2438FB1}"/>
                </a:ext>
              </a:extLst>
            </p:cNvPr>
            <p:cNvSpPr/>
            <p:nvPr/>
          </p:nvSpPr>
          <p:spPr>
            <a:xfrm>
              <a:off x="3964698" y="1149257"/>
              <a:ext cx="2054624" cy="121765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구슬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90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통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개에 똑같이 나누어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담으려고 해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9" name="직각 삼각형 78">
              <a:extLst>
                <a:ext uri="{FF2B5EF4-FFF2-40B4-BE49-F238E27FC236}">
                  <a16:creationId xmlns:a16="http://schemas.microsoft.com/office/drawing/2014/main" id="{67A99C39-750E-431A-9A6C-9435F08AB3AC}"/>
                </a:ext>
              </a:extLst>
            </p:cNvPr>
            <p:cNvSpPr/>
            <p:nvPr/>
          </p:nvSpPr>
          <p:spPr>
            <a:xfrm flipV="1">
              <a:off x="6023501" y="1823302"/>
              <a:ext cx="225065" cy="195452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5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38D9B905-30E8-4AAC-95BF-951D7935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70" y="3271113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647184-9E95-434D-AAC6-959C2BD66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0" y="3271113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90832F2F-AD17-4E7F-B54D-5C5FA612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1" y="3271113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280CB460-2576-4D44-8E72-7EBC9451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84" y="3271113"/>
            <a:ext cx="358469" cy="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E87286C-B2BF-45D9-ACE2-91202876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00" y="3271113"/>
            <a:ext cx="358469" cy="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수를 모두 찾아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확인 버튼 클릭 시 정답인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표는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빈칸을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나오도록 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나오고 유지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정오답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68" name="타원 67"/>
          <p:cNvSpPr/>
          <p:nvPr/>
        </p:nvSpPr>
        <p:spPr>
          <a:xfrm>
            <a:off x="5859638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804611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B40F2EA0-D3E4-4873-895C-A15B4DAC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5" y="166867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id="{A1483F5C-534D-4C1E-86AD-11A00661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262" y="1634202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3B3C92-08AE-49A8-A1F7-5976022FF6B2}"/>
              </a:ext>
            </a:extLst>
          </p:cNvPr>
          <p:cNvGrpSpPr/>
          <p:nvPr/>
        </p:nvGrpSpPr>
        <p:grpSpPr>
          <a:xfrm>
            <a:off x="5281414" y="2103879"/>
            <a:ext cx="1452986" cy="244716"/>
            <a:chOff x="5769785" y="1902948"/>
            <a:chExt cx="1452986" cy="244716"/>
          </a:xfrm>
        </p:grpSpPr>
        <p:pic>
          <p:nvPicPr>
            <p:cNvPr id="62" name="Picture 5">
              <a:extLst>
                <a:ext uri="{FF2B5EF4-FFF2-40B4-BE49-F238E27FC236}">
                  <a16:creationId xmlns:a16="http://schemas.microsoft.com/office/drawing/2014/main" id="{7BDA20C9-2373-4BB1-A335-5B6B18DF3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803AAA-4338-49DB-AF76-7F5375F59A95}"/>
                </a:ext>
              </a:extLst>
            </p:cNvPr>
            <p:cNvSpPr txBox="1"/>
            <p:nvPr/>
          </p:nvSpPr>
          <p:spPr>
            <a:xfrm>
              <a:off x="6084169" y="1916832"/>
              <a:ext cx="106491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9295BB06-8C0B-486B-8E08-33D72DA9BF75}"/>
              </a:ext>
            </a:extLst>
          </p:cNvPr>
          <p:cNvSpPr/>
          <p:nvPr/>
        </p:nvSpPr>
        <p:spPr>
          <a:xfrm>
            <a:off x="5097936" y="20744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3">
            <a:extLst>
              <a:ext uri="{FF2B5EF4-FFF2-40B4-BE49-F238E27FC236}">
                <a16:creationId xmlns:a16="http://schemas.microsoft.com/office/drawing/2014/main" id="{EC1B8E32-BECB-48C6-98AC-B850961D7C0C}"/>
              </a:ext>
            </a:extLst>
          </p:cNvPr>
          <p:cNvSpPr/>
          <p:nvPr/>
        </p:nvSpPr>
        <p:spPr>
          <a:xfrm>
            <a:off x="1187624" y="2994766"/>
            <a:ext cx="1955765" cy="902286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3553F7-9673-431E-BE8D-9D29A5CA57F2}"/>
              </a:ext>
            </a:extLst>
          </p:cNvPr>
          <p:cNvSpPr txBox="1"/>
          <p:nvPr/>
        </p:nvSpPr>
        <p:spPr>
          <a:xfrm>
            <a:off x="1511660" y="3253549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pic>
        <p:nvPicPr>
          <p:cNvPr id="71" name="Picture 12">
            <a:extLst>
              <a:ext uri="{FF2B5EF4-FFF2-40B4-BE49-F238E27FC236}">
                <a16:creationId xmlns:a16="http://schemas.microsoft.com/office/drawing/2014/main" id="{F6BCC4EC-F2E7-4FFA-A999-6EAF57B6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67" y="3278230"/>
            <a:ext cx="43961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24D00FF-611D-4B90-9232-5B87DFF87021}"/>
              </a:ext>
            </a:extLst>
          </p:cNvPr>
          <p:cNvSpPr txBox="1"/>
          <p:nvPr/>
        </p:nvSpPr>
        <p:spPr>
          <a:xfrm>
            <a:off x="3542995" y="3262491"/>
            <a:ext cx="28506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13,  14,  15,  16,  17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6BA29AE-0944-43C9-95C6-F714D1DC2E9B}"/>
              </a:ext>
            </a:extLst>
          </p:cNvPr>
          <p:cNvSpPr/>
          <p:nvPr/>
        </p:nvSpPr>
        <p:spPr>
          <a:xfrm>
            <a:off x="3653374" y="301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A70CCAA-3B6B-4123-A5E6-4DD5170356EC}"/>
              </a:ext>
            </a:extLst>
          </p:cNvPr>
          <p:cNvSpPr/>
          <p:nvPr/>
        </p:nvSpPr>
        <p:spPr>
          <a:xfrm>
            <a:off x="4197122" y="301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2C2C3E0-3127-459A-A005-FBF0F0710DC4}"/>
              </a:ext>
            </a:extLst>
          </p:cNvPr>
          <p:cNvSpPr/>
          <p:nvPr/>
        </p:nvSpPr>
        <p:spPr>
          <a:xfrm>
            <a:off x="4735647" y="301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C5F3B48-34F7-4929-8CB3-3B07ECE3C7C6}"/>
              </a:ext>
            </a:extLst>
          </p:cNvPr>
          <p:cNvSpPr/>
          <p:nvPr/>
        </p:nvSpPr>
        <p:spPr>
          <a:xfrm>
            <a:off x="5334203" y="301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74C5029-31D1-4391-8390-10BC81A8350F}"/>
              </a:ext>
            </a:extLst>
          </p:cNvPr>
          <p:cNvSpPr/>
          <p:nvPr/>
        </p:nvSpPr>
        <p:spPr>
          <a:xfrm>
            <a:off x="5882199" y="301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89326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suhi_p_0302_02_0003.html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26~27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 시 정답인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표만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안나옴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빈칸을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나오도록 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O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나오고 유지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ko-KR" altLang="en-US" sz="1000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X</a:t>
            </a:r>
            <a:r>
              <a:rPr lang="ko-KR" altLang="en-US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 나왔다가 사라짐</a:t>
            </a:r>
            <a:r>
              <a:rPr lang="en-US" altLang="ko-KR" sz="1000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정오답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클릭음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359702"/>
            <a:ext cx="348893" cy="348893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5EE3845-987F-4628-9223-8274635A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5" y="1422191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F09192F-DEDC-4D00-8A3B-F537399DB73A}"/>
              </a:ext>
            </a:extLst>
          </p:cNvPr>
          <p:cNvSpPr txBox="1"/>
          <p:nvPr/>
        </p:nvSpPr>
        <p:spPr>
          <a:xfrm>
            <a:off x="640990" y="1359702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수를 모두 찾아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5">
            <a:extLst>
              <a:ext uri="{FF2B5EF4-FFF2-40B4-BE49-F238E27FC236}">
                <a16:creationId xmlns:a16="http://schemas.microsoft.com/office/drawing/2014/main" id="{73D6B394-00ED-4101-AB2F-F633D09A8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262" y="1412351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2E6AE0-0403-4199-8004-8C00CF57F751}"/>
              </a:ext>
            </a:extLst>
          </p:cNvPr>
          <p:cNvGrpSpPr/>
          <p:nvPr/>
        </p:nvGrpSpPr>
        <p:grpSpPr>
          <a:xfrm>
            <a:off x="5281414" y="1882028"/>
            <a:ext cx="1452986" cy="244716"/>
            <a:chOff x="5769785" y="1902948"/>
            <a:chExt cx="1452986" cy="244716"/>
          </a:xfrm>
        </p:grpSpPr>
        <p:pic>
          <p:nvPicPr>
            <p:cNvPr id="48" name="Picture 5">
              <a:extLst>
                <a:ext uri="{FF2B5EF4-FFF2-40B4-BE49-F238E27FC236}">
                  <a16:creationId xmlns:a16="http://schemas.microsoft.com/office/drawing/2014/main" id="{37BAF815-DC03-4270-8E19-D4E068192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F62F09F-F3EC-4FD6-B1C0-2F655DA55D43}"/>
                </a:ext>
              </a:extLst>
            </p:cNvPr>
            <p:cNvSpPr txBox="1"/>
            <p:nvPr/>
          </p:nvSpPr>
          <p:spPr>
            <a:xfrm>
              <a:off x="6084169" y="1916832"/>
              <a:ext cx="106491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09FD4D25-43FB-48B7-8AA8-CFCF7D784E39}"/>
              </a:ext>
            </a:extLst>
          </p:cNvPr>
          <p:cNvSpPr/>
          <p:nvPr/>
        </p:nvSpPr>
        <p:spPr>
          <a:xfrm>
            <a:off x="5097936" y="18525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3">
            <a:extLst>
              <a:ext uri="{FF2B5EF4-FFF2-40B4-BE49-F238E27FC236}">
                <a16:creationId xmlns:a16="http://schemas.microsoft.com/office/drawing/2014/main" id="{C68D06AB-E0D6-47FA-8442-F9552B355172}"/>
              </a:ext>
            </a:extLst>
          </p:cNvPr>
          <p:cNvSpPr/>
          <p:nvPr/>
        </p:nvSpPr>
        <p:spPr>
          <a:xfrm>
            <a:off x="1187624" y="2780928"/>
            <a:ext cx="1955765" cy="902286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6045AD-392F-4995-A3FF-D15C2B0F0EF7}"/>
              </a:ext>
            </a:extLst>
          </p:cNvPr>
          <p:cNvSpPr txBox="1"/>
          <p:nvPr/>
        </p:nvSpPr>
        <p:spPr>
          <a:xfrm>
            <a:off x="1511660" y="3039711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FF9F7D6A-ECE5-4E5B-8B7A-E5955A7A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67" y="3093233"/>
            <a:ext cx="43961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B818894D-8018-4602-B2AA-27E416B3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70" y="3057275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6E13F93-C974-4819-9FC9-3339E497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0" y="3057275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F78E21F6-DDAC-4112-A41B-EC25B505C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1" y="3057275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924D252C-0C8D-4542-A1CE-6C359202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84" y="3057275"/>
            <a:ext cx="358469" cy="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C203D5AD-086C-44EC-B726-AD6BE8EE1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00" y="3057275"/>
            <a:ext cx="358469" cy="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A500FC92-BE3F-4891-9BB2-5D841DE8F344}"/>
              </a:ext>
            </a:extLst>
          </p:cNvPr>
          <p:cNvSpPr/>
          <p:nvPr/>
        </p:nvSpPr>
        <p:spPr>
          <a:xfrm>
            <a:off x="3653374" y="280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5DB6EE4-403A-4687-9C0B-41FDC84E8171}"/>
              </a:ext>
            </a:extLst>
          </p:cNvPr>
          <p:cNvSpPr/>
          <p:nvPr/>
        </p:nvSpPr>
        <p:spPr>
          <a:xfrm>
            <a:off x="4197122" y="280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1494435-89F3-4860-BA81-DE7DBDCEBFFC}"/>
              </a:ext>
            </a:extLst>
          </p:cNvPr>
          <p:cNvSpPr/>
          <p:nvPr/>
        </p:nvSpPr>
        <p:spPr>
          <a:xfrm>
            <a:off x="4735647" y="280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63075FC-E431-43B0-A9A2-FB130B1B03A9}"/>
              </a:ext>
            </a:extLst>
          </p:cNvPr>
          <p:cNvSpPr/>
          <p:nvPr/>
        </p:nvSpPr>
        <p:spPr>
          <a:xfrm>
            <a:off x="5334203" y="280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3569F1A-056F-48EA-91C7-C323571ED7B4}"/>
              </a:ext>
            </a:extLst>
          </p:cNvPr>
          <p:cNvSpPr/>
          <p:nvPr/>
        </p:nvSpPr>
        <p:spPr>
          <a:xfrm>
            <a:off x="5882199" y="2801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384D08-C1D0-4227-BB8C-7BB40131880A}"/>
              </a:ext>
            </a:extLst>
          </p:cNvPr>
          <p:cNvSpPr txBox="1"/>
          <p:nvPr/>
        </p:nvSpPr>
        <p:spPr>
          <a:xfrm>
            <a:off x="3542995" y="3048653"/>
            <a:ext cx="28506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11,  12,  13,  14,  15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7C9C47D-7C20-4A84-98CF-D4091B6750FE}"/>
              </a:ext>
            </a:extLst>
          </p:cNvPr>
          <p:cNvSpPr txBox="1"/>
          <p:nvPr/>
        </p:nvSpPr>
        <p:spPr>
          <a:xfrm>
            <a:off x="640990" y="1581553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수를 모두 찾아    표 하세요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12">
            <a:extLst>
              <a:ext uri="{FF2B5EF4-FFF2-40B4-BE49-F238E27FC236}">
                <a16:creationId xmlns:a16="http://schemas.microsoft.com/office/drawing/2014/main" id="{B40F2EA0-D3E4-4873-895C-A15B4DAC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5" y="1664804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5">
            <a:extLst>
              <a:ext uri="{FF2B5EF4-FFF2-40B4-BE49-F238E27FC236}">
                <a16:creationId xmlns:a16="http://schemas.microsoft.com/office/drawing/2014/main" id="{A1483F5C-534D-4C1E-86AD-11A00661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262" y="1634202"/>
            <a:ext cx="294654" cy="2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3B3C92-08AE-49A8-A1F7-5976022FF6B2}"/>
              </a:ext>
            </a:extLst>
          </p:cNvPr>
          <p:cNvGrpSpPr/>
          <p:nvPr/>
        </p:nvGrpSpPr>
        <p:grpSpPr>
          <a:xfrm>
            <a:off x="5281414" y="2103879"/>
            <a:ext cx="1452986" cy="244716"/>
            <a:chOff x="5769785" y="1902948"/>
            <a:chExt cx="1452986" cy="244716"/>
          </a:xfrm>
        </p:grpSpPr>
        <p:pic>
          <p:nvPicPr>
            <p:cNvPr id="62" name="Picture 5">
              <a:extLst>
                <a:ext uri="{FF2B5EF4-FFF2-40B4-BE49-F238E27FC236}">
                  <a16:creationId xmlns:a16="http://schemas.microsoft.com/office/drawing/2014/main" id="{7BDA20C9-2373-4BB1-A335-5B6B18DF3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452986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2803AAA-4338-49DB-AF76-7F5375F59A95}"/>
                </a:ext>
              </a:extLst>
            </p:cNvPr>
            <p:cNvSpPr txBox="1"/>
            <p:nvPr/>
          </p:nvSpPr>
          <p:spPr>
            <a:xfrm>
              <a:off x="6084169" y="1916832"/>
              <a:ext cx="106491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F0864E-BBDC-420E-8936-D513FA9AFB09}"/>
              </a:ext>
            </a:extLst>
          </p:cNvPr>
          <p:cNvGrpSpPr/>
          <p:nvPr/>
        </p:nvGrpSpPr>
        <p:grpSpPr>
          <a:xfrm>
            <a:off x="269125" y="3869119"/>
            <a:ext cx="6667165" cy="1296160"/>
            <a:chOff x="225430" y="3901695"/>
            <a:chExt cx="6667165" cy="129616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DC8093C-9140-4295-B9B5-937F84D294A5}"/>
                </a:ext>
              </a:extLst>
            </p:cNvPr>
            <p:cNvSpPr/>
            <p:nvPr/>
          </p:nvSpPr>
          <p:spPr>
            <a:xfrm>
              <a:off x="225430" y="4104678"/>
              <a:ext cx="6667165" cy="9022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29">
              <a:extLst>
                <a:ext uri="{FF2B5EF4-FFF2-40B4-BE49-F238E27FC236}">
                  <a16:creationId xmlns:a16="http://schemas.microsoft.com/office/drawing/2014/main" id="{6FE50421-4573-4C05-972F-87B8416E8192}"/>
                </a:ext>
              </a:extLst>
            </p:cNvPr>
            <p:cNvSpPr/>
            <p:nvPr/>
          </p:nvSpPr>
          <p:spPr>
            <a:xfrm>
              <a:off x="353387" y="390169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:a16="http://schemas.microsoft.com/office/drawing/2014/main" id="{2E24770F-305B-44AA-936B-A859BC2DA910}"/>
                </a:ext>
              </a:extLst>
            </p:cNvPr>
            <p:cNvSpPr/>
            <p:nvPr/>
          </p:nvSpPr>
          <p:spPr>
            <a:xfrm flipH="1" flipV="1">
              <a:off x="5112060" y="5009748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DC75A82-5D18-4284-B025-5C6DE50FF753}"/>
              </a:ext>
            </a:extLst>
          </p:cNvPr>
          <p:cNvSpPr txBox="1"/>
          <p:nvPr/>
        </p:nvSpPr>
        <p:spPr>
          <a:xfrm>
            <a:off x="397082" y="4133626"/>
            <a:ext cx="651517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80÷5</a:t>
            </a:r>
            <a:r>
              <a:rPr lang="ko-KR" altLang="en-US" sz="1600" dirty="0">
                <a:latin typeface="+mn-ea"/>
                <a:ea typeface="+mn-ea"/>
              </a:rPr>
              <a:t>＝</a:t>
            </a:r>
            <a:r>
              <a:rPr lang="en-US" altLang="ko-KR" sz="1600" dirty="0">
                <a:latin typeface="+mn-ea"/>
                <a:ea typeface="+mn-ea"/>
              </a:rPr>
              <a:t>16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 16</a:t>
            </a:r>
            <a:r>
              <a:rPr lang="ko-KR" altLang="en-US" sz="1600" dirty="0">
                <a:latin typeface="+mn-ea"/>
                <a:ea typeface="+mn-ea"/>
              </a:rPr>
              <a:t>보다 작은 수가     안에 들어갈 수 있으므로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</a:rPr>
              <a:t>들어갈 수 있는 수는 </a:t>
            </a:r>
            <a:r>
              <a:rPr lang="en-US" altLang="ko-KR" sz="1600" dirty="0">
                <a:latin typeface="+mn-ea"/>
                <a:ea typeface="+mn-ea"/>
              </a:rPr>
              <a:t>13, 14, 15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AD11E61A-26CF-4700-9269-23DF796A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77" y="4240730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4AE9905-27E5-440A-9B1D-16EBDC4E2055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38D9B905-30E8-4AAC-95BF-951D7935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70" y="3271113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647184-9E95-434D-AAC6-959C2BD66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0" y="3271113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90832F2F-AD17-4E7F-B54D-5C5FA612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11" y="3271113"/>
            <a:ext cx="358469" cy="3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280CB460-2576-4D44-8E72-7EBC94512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84" y="3271113"/>
            <a:ext cx="358469" cy="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AE87286C-B2BF-45D9-ACE2-91202876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00" y="3271113"/>
            <a:ext cx="358469" cy="3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모서리가 둥근 직사각형 3">
            <a:extLst>
              <a:ext uri="{FF2B5EF4-FFF2-40B4-BE49-F238E27FC236}">
                <a16:creationId xmlns:a16="http://schemas.microsoft.com/office/drawing/2014/main" id="{EC1B8E32-BECB-48C6-98AC-B850961D7C0C}"/>
              </a:ext>
            </a:extLst>
          </p:cNvPr>
          <p:cNvSpPr/>
          <p:nvPr/>
        </p:nvSpPr>
        <p:spPr>
          <a:xfrm>
            <a:off x="1187624" y="2994766"/>
            <a:ext cx="1955765" cy="902286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3553F7-9673-431E-BE8D-9D29A5CA57F2}"/>
              </a:ext>
            </a:extLst>
          </p:cNvPr>
          <p:cNvSpPr txBox="1"/>
          <p:nvPr/>
        </p:nvSpPr>
        <p:spPr>
          <a:xfrm>
            <a:off x="1511660" y="3253549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80÷5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＞</a:t>
            </a: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id="{F6BCC4EC-F2E7-4FFA-A999-6EAF57B6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67" y="3278230"/>
            <a:ext cx="43961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24D00FF-611D-4B90-9232-5B87DFF87021}"/>
              </a:ext>
            </a:extLst>
          </p:cNvPr>
          <p:cNvSpPr txBox="1"/>
          <p:nvPr/>
        </p:nvSpPr>
        <p:spPr>
          <a:xfrm>
            <a:off x="3542995" y="3262491"/>
            <a:ext cx="285064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13,  14,  15,  16,  17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37863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\lesson02\ops\ms_lesson02\images\ms_32_2_02_01_01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BE61A6A-3E03-434B-B222-622C9001C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6" y="2262040"/>
            <a:ext cx="6758694" cy="23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보고      안에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7516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\lesson02\ops\ms_lesson02\images\ms_32_2_02_02_01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모서리가 둥근 직사각형 3">
            <a:extLst>
              <a:ext uri="{FF2B5EF4-FFF2-40B4-BE49-F238E27FC236}">
                <a16:creationId xmlns:a16="http://schemas.microsoft.com/office/drawing/2014/main" id="{01A71A17-8924-4728-A66D-E29819E1DB59}"/>
              </a:ext>
            </a:extLst>
          </p:cNvPr>
          <p:cNvSpPr/>
          <p:nvPr/>
        </p:nvSpPr>
        <p:spPr>
          <a:xfrm>
            <a:off x="1667745" y="2547592"/>
            <a:ext cx="1490299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169C862-076A-45DD-9E5A-EFDB2BDF44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74" t="54846" r="80330" b="9421"/>
          <a:stretch/>
        </p:blipFill>
        <p:spPr>
          <a:xfrm>
            <a:off x="3607666" y="2666068"/>
            <a:ext cx="565373" cy="1006975"/>
          </a:xfrm>
          <a:prstGeom prst="rect">
            <a:avLst/>
          </a:prstGeom>
        </p:spPr>
      </p:pic>
      <p:sp>
        <p:nvSpPr>
          <p:cNvPr id="57" name="모서리가 둥근 직사각형 3">
            <a:extLst>
              <a:ext uri="{FF2B5EF4-FFF2-40B4-BE49-F238E27FC236}">
                <a16:creationId xmlns:a16="http://schemas.microsoft.com/office/drawing/2014/main" id="{3316BE9D-C2E5-4FFA-B554-D0998FBFA0E9}"/>
              </a:ext>
            </a:extLst>
          </p:cNvPr>
          <p:cNvSpPr/>
          <p:nvPr/>
        </p:nvSpPr>
        <p:spPr>
          <a:xfrm>
            <a:off x="3546226" y="2539014"/>
            <a:ext cx="89082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53E20EBD-2BA7-4AD9-B00A-013291BAC72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34819" y="3079425"/>
            <a:ext cx="234631" cy="2022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82EDDA-08B9-4220-B076-7AC08C62A494}"/>
              </a:ext>
            </a:extLst>
          </p:cNvPr>
          <p:cNvSpPr txBox="1"/>
          <p:nvPr/>
        </p:nvSpPr>
        <p:spPr>
          <a:xfrm>
            <a:off x="2662737" y="425463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AC7B01-596A-4ABD-8FA3-90E168080D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7383" y="2666068"/>
            <a:ext cx="1346748" cy="10214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5711C0-B836-4C0C-818D-C3757ABAEA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238" y="2685216"/>
            <a:ext cx="168333" cy="96048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72CC638-96F2-4A07-9977-55DD31C991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74" t="54846" r="80330" b="9421"/>
          <a:stretch/>
        </p:blipFill>
        <p:spPr>
          <a:xfrm>
            <a:off x="4648975" y="2666068"/>
            <a:ext cx="565373" cy="1006975"/>
          </a:xfrm>
          <a:prstGeom prst="rect">
            <a:avLst/>
          </a:prstGeom>
        </p:spPr>
      </p:pic>
      <p:sp>
        <p:nvSpPr>
          <p:cNvPr id="73" name="모서리가 둥근 직사각형 3">
            <a:extLst>
              <a:ext uri="{FF2B5EF4-FFF2-40B4-BE49-F238E27FC236}">
                <a16:creationId xmlns:a16="http://schemas.microsoft.com/office/drawing/2014/main" id="{04C5AEF8-C7C1-423B-A3FD-1B65AFFCC652}"/>
              </a:ext>
            </a:extLst>
          </p:cNvPr>
          <p:cNvSpPr/>
          <p:nvPr/>
        </p:nvSpPr>
        <p:spPr>
          <a:xfrm>
            <a:off x="4587535" y="2539014"/>
            <a:ext cx="89082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C748B04-4A58-47EB-A871-BBB9F2F5DD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1547" y="2685216"/>
            <a:ext cx="168333" cy="9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362320"/>
            <a:ext cx="348893" cy="357006"/>
          </a:xfrm>
          <a:prstGeom prst="rect">
            <a:avLst/>
          </a:prstGeom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392157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모서리가 둥근 직사각형 3">
            <a:extLst>
              <a:ext uri="{FF2B5EF4-FFF2-40B4-BE49-F238E27FC236}">
                <a16:creationId xmlns:a16="http://schemas.microsoft.com/office/drawing/2014/main" id="{8E8EF5F2-288E-4266-BC14-2165ACE76D13}"/>
              </a:ext>
            </a:extLst>
          </p:cNvPr>
          <p:cNvSpPr/>
          <p:nvPr/>
        </p:nvSpPr>
        <p:spPr>
          <a:xfrm>
            <a:off x="1953615" y="2275366"/>
            <a:ext cx="99604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135506B3-595D-44FD-AFE1-CDF0FC36465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12" t="54846" r="80330" b="9421"/>
          <a:stretch/>
        </p:blipFill>
        <p:spPr>
          <a:xfrm>
            <a:off x="3804275" y="2393842"/>
            <a:ext cx="249111" cy="1006975"/>
          </a:xfrm>
          <a:prstGeom prst="rect">
            <a:avLst/>
          </a:prstGeom>
        </p:spPr>
      </p:pic>
      <p:sp>
        <p:nvSpPr>
          <p:cNvPr id="84" name="모서리가 둥근 직사각형 3">
            <a:extLst>
              <a:ext uri="{FF2B5EF4-FFF2-40B4-BE49-F238E27FC236}">
                <a16:creationId xmlns:a16="http://schemas.microsoft.com/office/drawing/2014/main" id="{1C527507-B195-4997-959F-60EF9B72D29A}"/>
              </a:ext>
            </a:extLst>
          </p:cNvPr>
          <p:cNvSpPr/>
          <p:nvPr/>
        </p:nvSpPr>
        <p:spPr>
          <a:xfrm>
            <a:off x="3696263" y="2266788"/>
            <a:ext cx="62113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C7013A3-4D80-48F4-ABF4-A6374988EF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00556" y="2807199"/>
            <a:ext cx="234631" cy="20221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1331464-DD97-45AB-8978-BD3FF46FC9A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9975"/>
          <a:stretch/>
        </p:blipFill>
        <p:spPr>
          <a:xfrm>
            <a:off x="2045445" y="2393842"/>
            <a:ext cx="808393" cy="102149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5E97D83D-F84C-4386-B4AE-03F00EF9F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0585" y="2412990"/>
            <a:ext cx="168333" cy="960489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41B537C-C09F-463D-9F82-BC593E4863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12" t="54846" r="80330" b="9421"/>
          <a:stretch/>
        </p:blipFill>
        <p:spPr>
          <a:xfrm>
            <a:off x="4609937" y="2393842"/>
            <a:ext cx="249111" cy="1006975"/>
          </a:xfrm>
          <a:prstGeom prst="rect">
            <a:avLst/>
          </a:prstGeom>
        </p:spPr>
      </p:pic>
      <p:sp>
        <p:nvSpPr>
          <p:cNvPr id="89" name="모서리가 둥근 직사각형 3">
            <a:extLst>
              <a:ext uri="{FF2B5EF4-FFF2-40B4-BE49-F238E27FC236}">
                <a16:creationId xmlns:a16="http://schemas.microsoft.com/office/drawing/2014/main" id="{85666239-E5C6-4D55-9424-83C4E1E8F602}"/>
              </a:ext>
            </a:extLst>
          </p:cNvPr>
          <p:cNvSpPr/>
          <p:nvPr/>
        </p:nvSpPr>
        <p:spPr>
          <a:xfrm>
            <a:off x="4501925" y="2266788"/>
            <a:ext cx="62113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5315DC9-AE67-4134-B445-72C5C21327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6247" y="2412990"/>
            <a:ext cx="168333" cy="96048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1351831-9C8F-486B-8739-2D3ECC4E056A}"/>
              </a:ext>
            </a:extLst>
          </p:cNvPr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6F1CD61F-958A-4ADB-898E-17EDBB210F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1529DA9E-73D7-4CEB-94EB-515BD1678D48}"/>
              </a:ext>
            </a:extLst>
          </p:cNvPr>
          <p:cNvSpPr txBox="1"/>
          <p:nvPr/>
        </p:nvSpPr>
        <p:spPr>
          <a:xfrm>
            <a:off x="2662737" y="425463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341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3-2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\lesson02\ops\ms_lesson02\images\ms_32_2_02_02_01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37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C5199FD-8C4B-49C8-A1BB-8FF91A0E554E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762404-EBF7-4DA3-AC1A-D4E701CBFE17}"/>
              </a:ext>
            </a:extLst>
          </p:cNvPr>
          <p:cNvSpPr txBox="1"/>
          <p:nvPr/>
        </p:nvSpPr>
        <p:spPr>
          <a:xfrm>
            <a:off x="3566928" y="4261909"/>
            <a:ext cx="48834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2CD105DF-1088-4E18-B808-828C75537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380" y="4075639"/>
            <a:ext cx="360000" cy="355000"/>
          </a:xfrm>
          <a:prstGeom prst="rect">
            <a:avLst/>
          </a:prstGeom>
        </p:spPr>
      </p:pic>
      <p:sp>
        <p:nvSpPr>
          <p:cNvPr id="81" name="모서리가 둥근 직사각형 3">
            <a:extLst>
              <a:ext uri="{FF2B5EF4-FFF2-40B4-BE49-F238E27FC236}">
                <a16:creationId xmlns:a16="http://schemas.microsoft.com/office/drawing/2014/main" id="{FFF6D4F8-3A18-43B6-922D-6895C975539A}"/>
              </a:ext>
            </a:extLst>
          </p:cNvPr>
          <p:cNvSpPr/>
          <p:nvPr/>
        </p:nvSpPr>
        <p:spPr>
          <a:xfrm>
            <a:off x="1667745" y="2547592"/>
            <a:ext cx="1490299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DC6D85F6-C407-4C2F-8C66-1E69C982FC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74" t="54846" r="80330" b="9421"/>
          <a:stretch/>
        </p:blipFill>
        <p:spPr>
          <a:xfrm>
            <a:off x="3607666" y="2666068"/>
            <a:ext cx="565373" cy="1006975"/>
          </a:xfrm>
          <a:prstGeom prst="rect">
            <a:avLst/>
          </a:prstGeom>
        </p:spPr>
      </p:pic>
      <p:sp>
        <p:nvSpPr>
          <p:cNvPr id="83" name="모서리가 둥근 직사각형 3">
            <a:extLst>
              <a:ext uri="{FF2B5EF4-FFF2-40B4-BE49-F238E27FC236}">
                <a16:creationId xmlns:a16="http://schemas.microsoft.com/office/drawing/2014/main" id="{57CBF67B-272A-4E53-939C-6431B9E715C5}"/>
              </a:ext>
            </a:extLst>
          </p:cNvPr>
          <p:cNvSpPr/>
          <p:nvPr/>
        </p:nvSpPr>
        <p:spPr>
          <a:xfrm>
            <a:off x="3546226" y="2539014"/>
            <a:ext cx="89082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97DE1F1-41CD-4A00-96D1-E44B2AD156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34819" y="3079425"/>
            <a:ext cx="234631" cy="202213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FFB915A-F784-46B0-8107-3214C5B8E9BA}"/>
              </a:ext>
            </a:extLst>
          </p:cNvPr>
          <p:cNvSpPr txBox="1"/>
          <p:nvPr/>
        </p:nvSpPr>
        <p:spPr>
          <a:xfrm>
            <a:off x="2662737" y="4254630"/>
            <a:ext cx="10702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50÷2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289B4FA8-818B-4352-B1DE-8DAAA0E329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7383" y="2666068"/>
            <a:ext cx="1346748" cy="102149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3AAC5C2F-28AD-4691-9555-F794D8E058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238" y="2685216"/>
            <a:ext cx="168333" cy="96048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C4FD65FD-08CB-45CF-899F-32145FECB1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74" t="54846" r="80330" b="9421"/>
          <a:stretch/>
        </p:blipFill>
        <p:spPr>
          <a:xfrm>
            <a:off x="4648975" y="2666068"/>
            <a:ext cx="565373" cy="1006975"/>
          </a:xfrm>
          <a:prstGeom prst="rect">
            <a:avLst/>
          </a:prstGeom>
        </p:spPr>
      </p:pic>
      <p:sp>
        <p:nvSpPr>
          <p:cNvPr id="106" name="모서리가 둥근 직사각형 3">
            <a:extLst>
              <a:ext uri="{FF2B5EF4-FFF2-40B4-BE49-F238E27FC236}">
                <a16:creationId xmlns:a16="http://schemas.microsoft.com/office/drawing/2014/main" id="{39F057A6-4E32-4213-93A3-73269439AB52}"/>
              </a:ext>
            </a:extLst>
          </p:cNvPr>
          <p:cNvSpPr/>
          <p:nvPr/>
        </p:nvSpPr>
        <p:spPr>
          <a:xfrm>
            <a:off x="4587535" y="2539014"/>
            <a:ext cx="890823" cy="1250389"/>
          </a:xfrm>
          <a:prstGeom prst="roundRect">
            <a:avLst>
              <a:gd name="adj" fmla="val 11182"/>
            </a:avLst>
          </a:prstGeom>
          <a:noFill/>
          <a:ln w="28575">
            <a:solidFill>
              <a:srgbClr val="B9DD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05DCCA3F-134F-4111-B387-1DBEDD82DC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1547" y="2685216"/>
            <a:ext cx="168333" cy="960489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B71E0CA-0374-480D-891C-11F055A96A68}"/>
              </a:ext>
            </a:extLst>
          </p:cNvPr>
          <p:cNvGrpSpPr/>
          <p:nvPr/>
        </p:nvGrpSpPr>
        <p:grpSpPr>
          <a:xfrm>
            <a:off x="207825" y="3579287"/>
            <a:ext cx="6667165" cy="1599092"/>
            <a:chOff x="207825" y="3634766"/>
            <a:chExt cx="6667165" cy="159909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0E4B79A-3306-417F-8679-834E1BA06C18}"/>
                </a:ext>
              </a:extLst>
            </p:cNvPr>
            <p:cNvSpPr/>
            <p:nvPr/>
          </p:nvSpPr>
          <p:spPr>
            <a:xfrm>
              <a:off x="207825" y="3825000"/>
              <a:ext cx="6667165" cy="1220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모서리가 둥근 직사각형 29">
              <a:extLst>
                <a:ext uri="{FF2B5EF4-FFF2-40B4-BE49-F238E27FC236}">
                  <a16:creationId xmlns:a16="http://schemas.microsoft.com/office/drawing/2014/main" id="{F21526B9-FE2E-4070-99C1-EF7D3A61C823}"/>
                </a:ext>
              </a:extLst>
            </p:cNvPr>
            <p:cNvSpPr/>
            <p:nvPr/>
          </p:nvSpPr>
          <p:spPr>
            <a:xfrm>
              <a:off x="353387" y="363476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6" name="직각 삼각형 75">
              <a:extLst>
                <a:ext uri="{FF2B5EF4-FFF2-40B4-BE49-F238E27FC236}">
                  <a16:creationId xmlns:a16="http://schemas.microsoft.com/office/drawing/2014/main" id="{B93A0648-66C0-48D6-98EC-24B8866AA122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1FBA1A-D7AD-4E2B-B8DD-3AEF7B57E8B0}"/>
                </a:ext>
              </a:extLst>
            </p:cNvPr>
            <p:cNvSpPr txBox="1"/>
            <p:nvPr/>
          </p:nvSpPr>
          <p:spPr>
            <a:xfrm>
              <a:off x="348130" y="3942001"/>
              <a:ext cx="65268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+mn-ea"/>
                  <a:ea typeface="맑은 고딕" pitchFamily="50" charset="-127"/>
                </a:rPr>
                <a:t>십 모형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5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개를 똑같이 두 부분으로 나누면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 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한 부분에는 십 모형이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2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개씩 들어가고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,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 남은 십 모형 하나를 일 모형으로 바꿔 두 부분으로 나누면 일 모형이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5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개씩 들어갑니다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.</a:t>
              </a:r>
            </a:p>
            <a:p>
              <a:r>
                <a:rPr lang="ko-KR" altLang="en-US" sz="1600" dirty="0">
                  <a:latin typeface="+mn-ea"/>
                  <a:ea typeface="맑은 고딕" pitchFamily="50" charset="-127"/>
                </a:rPr>
                <a:t>따라서 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50÷2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＝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25</a:t>
              </a:r>
              <a:r>
                <a:rPr lang="ko-KR" altLang="en-US" sz="1600" dirty="0">
                  <a:latin typeface="+mn-ea"/>
                  <a:ea typeface="맑은 고딕" pitchFamily="50" charset="-127"/>
                </a:rPr>
                <a:t>입니다</a:t>
              </a:r>
              <a:r>
                <a:rPr lang="en-US" altLang="ko-KR" sz="1600" dirty="0">
                  <a:latin typeface="+mn-ea"/>
                  <a:ea typeface="맑은 고딕" pitchFamily="50" charset="-127"/>
                </a:rPr>
                <a:t>.</a:t>
              </a:r>
              <a:endParaRPr lang="ko-KR" altLang="en-US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08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E90DE435-1500-4A40-93FD-F6FEC96A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8156AA2-28EF-472D-824D-DC2F227DCFBE}"/>
              </a:ext>
            </a:extLst>
          </p:cNvPr>
          <p:cNvCxnSpPr>
            <a:cxnSpLocks/>
          </p:cNvCxnSpPr>
          <p:nvPr/>
        </p:nvCxnSpPr>
        <p:spPr bwMode="auto">
          <a:xfrm>
            <a:off x="2853334" y="2697601"/>
            <a:ext cx="94093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D71B16-6CD0-47FD-A2AC-EC2CB7BD4FA7}"/>
              </a:ext>
            </a:extLst>
          </p:cNvPr>
          <p:cNvSpPr txBox="1"/>
          <p:nvPr/>
        </p:nvSpPr>
        <p:spPr>
          <a:xfrm>
            <a:off x="2302373" y="261229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62B4786-3C99-4B29-B000-F8A58E01D64B}"/>
              </a:ext>
            </a:extLst>
          </p:cNvPr>
          <p:cNvCxnSpPr>
            <a:cxnSpLocks/>
          </p:cNvCxnSpPr>
          <p:nvPr/>
        </p:nvCxnSpPr>
        <p:spPr bwMode="auto">
          <a:xfrm>
            <a:off x="2853334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90354F9-B507-4F89-97A0-8ABAE5AC0CB9}"/>
              </a:ext>
            </a:extLst>
          </p:cNvPr>
          <p:cNvSpPr txBox="1"/>
          <p:nvPr/>
        </p:nvSpPr>
        <p:spPr>
          <a:xfrm>
            <a:off x="3770004" y="2956233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FA7D9C8-24CE-4CAA-A894-61CF10B55065}"/>
              </a:ext>
            </a:extLst>
          </p:cNvPr>
          <p:cNvCxnSpPr>
            <a:cxnSpLocks/>
          </p:cNvCxnSpPr>
          <p:nvPr/>
        </p:nvCxnSpPr>
        <p:spPr bwMode="auto">
          <a:xfrm>
            <a:off x="2853334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B2D3928-47E5-4302-A9D8-D0B5D63E56E3}"/>
              </a:ext>
            </a:extLst>
          </p:cNvPr>
          <p:cNvSpPr txBox="1"/>
          <p:nvPr/>
        </p:nvSpPr>
        <p:spPr>
          <a:xfrm>
            <a:off x="292031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E7F3CD-3E75-4F67-800A-CF0B54940C09}"/>
              </a:ext>
            </a:extLst>
          </p:cNvPr>
          <p:cNvSpPr txBox="1"/>
          <p:nvPr/>
        </p:nvSpPr>
        <p:spPr>
          <a:xfrm>
            <a:off x="337879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2B77-FCAA-4D43-889D-BD088A830D95}"/>
              </a:ext>
            </a:extLst>
          </p:cNvPr>
          <p:cNvSpPr txBox="1"/>
          <p:nvPr/>
        </p:nvSpPr>
        <p:spPr>
          <a:xfrm>
            <a:off x="294889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BA3CA-9B91-42B4-9596-35F4B1FF0E91}"/>
              </a:ext>
            </a:extLst>
          </p:cNvPr>
          <p:cNvSpPr txBox="1"/>
          <p:nvPr/>
        </p:nvSpPr>
        <p:spPr>
          <a:xfrm>
            <a:off x="2948899" y="2947066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B60F92-09CA-4FDC-A296-99C522456C25}"/>
              </a:ext>
            </a:extLst>
          </p:cNvPr>
          <p:cNvSpPr txBox="1"/>
          <p:nvPr/>
        </p:nvSpPr>
        <p:spPr>
          <a:xfrm>
            <a:off x="292031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644ABE-09D4-4233-9671-9FB7AE4C1E08}"/>
              </a:ext>
            </a:extLst>
          </p:cNvPr>
          <p:cNvSpPr txBox="1"/>
          <p:nvPr/>
        </p:nvSpPr>
        <p:spPr>
          <a:xfrm>
            <a:off x="2948899" y="341481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16D9E5-4A82-43A9-87E4-D1085237AECF}"/>
              </a:ext>
            </a:extLst>
          </p:cNvPr>
          <p:cNvSpPr txBox="1"/>
          <p:nvPr/>
        </p:nvSpPr>
        <p:spPr>
          <a:xfrm>
            <a:off x="2920319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0592FF-D0F7-4016-A095-B15DFE75E995}"/>
              </a:ext>
            </a:extLst>
          </p:cNvPr>
          <p:cNvSpPr txBox="1"/>
          <p:nvPr/>
        </p:nvSpPr>
        <p:spPr>
          <a:xfrm>
            <a:off x="2920319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E8F892-71A0-459D-852E-51420CC56541}"/>
              </a:ext>
            </a:extLst>
          </p:cNvPr>
          <p:cNvSpPr txBox="1"/>
          <p:nvPr/>
        </p:nvSpPr>
        <p:spPr>
          <a:xfrm>
            <a:off x="3378798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F9AF72-7F75-44CA-91BE-5560A33B2619}"/>
              </a:ext>
            </a:extLst>
          </p:cNvPr>
          <p:cNvSpPr txBox="1"/>
          <p:nvPr/>
        </p:nvSpPr>
        <p:spPr>
          <a:xfrm>
            <a:off x="294889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51DF23-F361-4ADA-8832-CC0DE19869A0}"/>
              </a:ext>
            </a:extLst>
          </p:cNvPr>
          <p:cNvSpPr txBox="1"/>
          <p:nvPr/>
        </p:nvSpPr>
        <p:spPr>
          <a:xfrm>
            <a:off x="4539295" y="3032800"/>
            <a:ext cx="5448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A790CBF4-EC7C-4A37-9DF5-9C94AADD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37" y="29438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id="{B0A8DC89-620D-4B16-A8BD-E575D98D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id="{90839B1E-6E8B-4D7D-A389-63F6CE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8CA30401-7147-4836-B5F8-0CD8020A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3192650E-77C2-4EB0-AEA5-29EA58B5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9ED7B52B-F38F-4058-918A-60D40D59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9004CD26-0F8F-4584-8FD7-1A7F4792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9EC32FB-E883-434F-8FD1-58980FE26669}"/>
              </a:ext>
            </a:extLst>
          </p:cNvPr>
          <p:cNvSpPr txBox="1"/>
          <p:nvPr/>
        </p:nvSpPr>
        <p:spPr>
          <a:xfrm>
            <a:off x="3770004" y="3864779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1F116A-959D-4815-914F-C05AAC8588F8}"/>
              </a:ext>
            </a:extLst>
          </p:cNvPr>
          <p:cNvSpPr txBox="1"/>
          <p:nvPr/>
        </p:nvSpPr>
        <p:spPr>
          <a:xfrm>
            <a:off x="4539296" y="3941346"/>
            <a:ext cx="3813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5529D7E1-8A65-45D1-B0F6-AF5D42C4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65" y="3852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663" y="3140968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2217" y="4036002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0850AE-B889-4841-826B-5905617BE309}"/>
              </a:ext>
            </a:extLst>
          </p:cNvPr>
          <p:cNvSpPr/>
          <p:nvPr/>
        </p:nvSpPr>
        <p:spPr>
          <a:xfrm>
            <a:off x="275232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5554356" y="498821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/>
          <p:cNvSpPr/>
          <p:nvPr/>
        </p:nvSpPr>
        <p:spPr>
          <a:xfrm>
            <a:off x="6315840" y="501203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4" y="5342230"/>
            <a:ext cx="1412583" cy="39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(3-2-2)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430662" y="5232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5" y="712483"/>
            <a:ext cx="1645943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370433"/>
            <a:ext cx="357006" cy="34077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D1F16AF-3290-4402-9220-07094D1DFF44}"/>
              </a:ext>
            </a:extLst>
          </p:cNvPr>
          <p:cNvSpPr txBox="1"/>
          <p:nvPr/>
        </p:nvSpPr>
        <p:spPr>
          <a:xfrm>
            <a:off x="604986" y="1340768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47FAAC1F-35FE-4AEB-8FFC-AE9327C3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" y="1391048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D45DB6-600C-41F7-9958-006867259223}"/>
              </a:ext>
            </a:extLst>
          </p:cNvPr>
          <p:cNvCxnSpPr>
            <a:cxnSpLocks/>
          </p:cNvCxnSpPr>
          <p:nvPr/>
        </p:nvCxnSpPr>
        <p:spPr bwMode="auto">
          <a:xfrm>
            <a:off x="2853334" y="2572965"/>
            <a:ext cx="94093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042288-7439-4A4D-9B67-735D1C65856E}"/>
              </a:ext>
            </a:extLst>
          </p:cNvPr>
          <p:cNvSpPr txBox="1"/>
          <p:nvPr/>
        </p:nvSpPr>
        <p:spPr>
          <a:xfrm>
            <a:off x="2302373" y="2487658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CC2653B-08A0-472B-ADAE-3449A8A041F4}"/>
              </a:ext>
            </a:extLst>
          </p:cNvPr>
          <p:cNvCxnSpPr>
            <a:cxnSpLocks/>
          </p:cNvCxnSpPr>
          <p:nvPr/>
        </p:nvCxnSpPr>
        <p:spPr bwMode="auto">
          <a:xfrm>
            <a:off x="2853334" y="332654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CA5F1F-DABC-4C31-B48D-C5562AC087BE}"/>
              </a:ext>
            </a:extLst>
          </p:cNvPr>
          <p:cNvSpPr txBox="1"/>
          <p:nvPr/>
        </p:nvSpPr>
        <p:spPr>
          <a:xfrm>
            <a:off x="3770004" y="2831597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7C2325-C54A-4D0C-894D-B0405B1A06BC}"/>
              </a:ext>
            </a:extLst>
          </p:cNvPr>
          <p:cNvCxnSpPr>
            <a:cxnSpLocks/>
          </p:cNvCxnSpPr>
          <p:nvPr/>
        </p:nvCxnSpPr>
        <p:spPr bwMode="auto">
          <a:xfrm>
            <a:off x="2853334" y="4262653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23AC089-6048-44B1-8008-0CB6EE570660}"/>
              </a:ext>
            </a:extLst>
          </p:cNvPr>
          <p:cNvSpPr txBox="1"/>
          <p:nvPr/>
        </p:nvSpPr>
        <p:spPr>
          <a:xfrm>
            <a:off x="2920319" y="215289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C71203-C68B-4B0D-843A-C825C9EC5647}"/>
              </a:ext>
            </a:extLst>
          </p:cNvPr>
          <p:cNvSpPr txBox="1"/>
          <p:nvPr/>
        </p:nvSpPr>
        <p:spPr>
          <a:xfrm>
            <a:off x="3378798" y="215289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DCC2C2-E0EF-442D-BCE6-659B069A9E44}"/>
              </a:ext>
            </a:extLst>
          </p:cNvPr>
          <p:cNvSpPr txBox="1"/>
          <p:nvPr/>
        </p:nvSpPr>
        <p:spPr>
          <a:xfrm>
            <a:off x="2948899" y="2466811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6A07CC-57B3-481F-874D-0529E13496EA}"/>
              </a:ext>
            </a:extLst>
          </p:cNvPr>
          <p:cNvSpPr txBox="1"/>
          <p:nvPr/>
        </p:nvSpPr>
        <p:spPr>
          <a:xfrm>
            <a:off x="2948899" y="2822430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12594-0525-4A3E-A59B-0AF30B703925}"/>
              </a:ext>
            </a:extLst>
          </p:cNvPr>
          <p:cNvSpPr txBox="1"/>
          <p:nvPr/>
        </p:nvSpPr>
        <p:spPr>
          <a:xfrm>
            <a:off x="2920319" y="290816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B6E8DB-2A4D-4B87-8D5F-CAFDA6AFCC30}"/>
              </a:ext>
            </a:extLst>
          </p:cNvPr>
          <p:cNvSpPr txBox="1"/>
          <p:nvPr/>
        </p:nvSpPr>
        <p:spPr>
          <a:xfrm>
            <a:off x="2948899" y="3290178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7EDFE-8064-432F-811A-8F9FDEDA4DAE}"/>
              </a:ext>
            </a:extLst>
          </p:cNvPr>
          <p:cNvSpPr txBox="1"/>
          <p:nvPr/>
        </p:nvSpPr>
        <p:spPr>
          <a:xfrm>
            <a:off x="2920319" y="337591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44E2B2D-6E95-4C6E-B228-C2807C7AFA80}"/>
              </a:ext>
            </a:extLst>
          </p:cNvPr>
          <p:cNvSpPr txBox="1"/>
          <p:nvPr/>
        </p:nvSpPr>
        <p:spPr>
          <a:xfrm>
            <a:off x="2920319" y="381924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DF7F09-3FEF-44C6-A514-B82D0F08A012}"/>
              </a:ext>
            </a:extLst>
          </p:cNvPr>
          <p:cNvSpPr txBox="1"/>
          <p:nvPr/>
        </p:nvSpPr>
        <p:spPr>
          <a:xfrm>
            <a:off x="3378798" y="3819246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0F33F2-0125-4EA9-BB7D-FD012D39DE66}"/>
              </a:ext>
            </a:extLst>
          </p:cNvPr>
          <p:cNvSpPr txBox="1"/>
          <p:nvPr/>
        </p:nvSpPr>
        <p:spPr>
          <a:xfrm>
            <a:off x="2948899" y="420396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EE86D8-9102-48F4-A821-81BAF5CCE5FF}"/>
              </a:ext>
            </a:extLst>
          </p:cNvPr>
          <p:cNvSpPr txBox="1"/>
          <p:nvPr/>
        </p:nvSpPr>
        <p:spPr>
          <a:xfrm>
            <a:off x="4539295" y="2908164"/>
            <a:ext cx="5448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872F0A2D-67A4-4485-9D77-33874C4E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37" y="28191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292BA13F-334F-4FAC-8440-D2AB717A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20138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>
            <a:extLst>
              <a:ext uri="{FF2B5EF4-FFF2-40B4-BE49-F238E27FC236}">
                <a16:creationId xmlns:a16="http://schemas.microsoft.com/office/drawing/2014/main" id="{E54DA55D-F10C-496F-8FC6-C8D47749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0138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E2E52C5E-CBFD-4919-BB3E-D8A29C16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3685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DEFACD9D-BEE7-4FC9-8752-38BA14C6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6855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DC3BB26A-C9FA-45E0-BD6D-68A25D7EE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2763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3854AE0F-0A5D-4D2B-B3D5-4B4A79F6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7811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D448426-293A-477D-96B4-56B152989FD9}"/>
              </a:ext>
            </a:extLst>
          </p:cNvPr>
          <p:cNvSpPr txBox="1"/>
          <p:nvPr/>
        </p:nvSpPr>
        <p:spPr>
          <a:xfrm>
            <a:off x="3770004" y="3740143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9FA8B1-2B2B-420F-A613-D3772580EFF2}"/>
              </a:ext>
            </a:extLst>
          </p:cNvPr>
          <p:cNvSpPr txBox="1"/>
          <p:nvPr/>
        </p:nvSpPr>
        <p:spPr>
          <a:xfrm>
            <a:off x="4539296" y="3816710"/>
            <a:ext cx="3813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4B0F46BE-CA11-44E6-83C1-BA279863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65" y="372772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303F94-128A-4383-B433-A99A322D5185}"/>
              </a:ext>
            </a:extLst>
          </p:cNvPr>
          <p:cNvSpPr/>
          <p:nvPr/>
        </p:nvSpPr>
        <p:spPr>
          <a:xfrm>
            <a:off x="2752324" y="2422267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663" y="2996952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2217" y="3909238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96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3656"/>
            <a:ext cx="1580725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suhi_p_0302_02_0003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03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83667" y="980728"/>
            <a:ext cx="46281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26~27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35646-7B51-4128-B721-B05C29D17427}"/>
              </a:ext>
            </a:extLst>
          </p:cNvPr>
          <p:cNvSpPr txBox="1"/>
          <p:nvPr/>
        </p:nvSpPr>
        <p:spPr>
          <a:xfrm>
            <a:off x="604986" y="1628800"/>
            <a:ext cx="63072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안에 알맞은 수를 써넣으세요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>
            <a:extLst>
              <a:ext uri="{FF2B5EF4-FFF2-40B4-BE49-F238E27FC236}">
                <a16:creationId xmlns:a16="http://schemas.microsoft.com/office/drawing/2014/main" id="{E90DE435-1500-4A40-93FD-F6FEC96A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" y="1680189"/>
            <a:ext cx="284159" cy="2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8156AA2-28EF-472D-824D-DC2F227DCFBE}"/>
              </a:ext>
            </a:extLst>
          </p:cNvPr>
          <p:cNvCxnSpPr>
            <a:cxnSpLocks/>
          </p:cNvCxnSpPr>
          <p:nvPr/>
        </p:nvCxnSpPr>
        <p:spPr bwMode="auto">
          <a:xfrm>
            <a:off x="2853334" y="2697601"/>
            <a:ext cx="94093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D71B16-6CD0-47FD-A2AC-EC2CB7BD4FA7}"/>
              </a:ext>
            </a:extLst>
          </p:cNvPr>
          <p:cNvSpPr txBox="1"/>
          <p:nvPr/>
        </p:nvSpPr>
        <p:spPr>
          <a:xfrm>
            <a:off x="2302373" y="2612294"/>
            <a:ext cx="541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62B4786-3C99-4B29-B000-F8A58E01D64B}"/>
              </a:ext>
            </a:extLst>
          </p:cNvPr>
          <p:cNvCxnSpPr>
            <a:cxnSpLocks/>
          </p:cNvCxnSpPr>
          <p:nvPr/>
        </p:nvCxnSpPr>
        <p:spPr bwMode="auto">
          <a:xfrm>
            <a:off x="2853334" y="3451185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90354F9-B507-4F89-97A0-8ABAE5AC0CB9}"/>
              </a:ext>
            </a:extLst>
          </p:cNvPr>
          <p:cNvSpPr txBox="1"/>
          <p:nvPr/>
        </p:nvSpPr>
        <p:spPr>
          <a:xfrm>
            <a:off x="3770004" y="2956233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FA7D9C8-24CE-4CAA-A894-61CF10B55065}"/>
              </a:ext>
            </a:extLst>
          </p:cNvPr>
          <p:cNvCxnSpPr>
            <a:cxnSpLocks/>
          </p:cNvCxnSpPr>
          <p:nvPr/>
        </p:nvCxnSpPr>
        <p:spPr bwMode="auto">
          <a:xfrm>
            <a:off x="2853334" y="4387289"/>
            <a:ext cx="9396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B2D3928-47E5-4302-A9D8-D0B5D63E56E3}"/>
              </a:ext>
            </a:extLst>
          </p:cNvPr>
          <p:cNvSpPr txBox="1"/>
          <p:nvPr/>
        </p:nvSpPr>
        <p:spPr>
          <a:xfrm>
            <a:off x="2920319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E7F3CD-3E75-4F67-800A-CF0B54940C09}"/>
              </a:ext>
            </a:extLst>
          </p:cNvPr>
          <p:cNvSpPr txBox="1"/>
          <p:nvPr/>
        </p:nvSpPr>
        <p:spPr>
          <a:xfrm>
            <a:off x="3378798" y="2277534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F2B77-FCAA-4D43-889D-BD088A830D95}"/>
              </a:ext>
            </a:extLst>
          </p:cNvPr>
          <p:cNvSpPr txBox="1"/>
          <p:nvPr/>
        </p:nvSpPr>
        <p:spPr>
          <a:xfrm>
            <a:off x="2948899" y="2591447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BA3CA-9B91-42B4-9596-35F4B1FF0E91}"/>
              </a:ext>
            </a:extLst>
          </p:cNvPr>
          <p:cNvSpPr txBox="1"/>
          <p:nvPr/>
        </p:nvSpPr>
        <p:spPr>
          <a:xfrm>
            <a:off x="2948899" y="2947066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B60F92-09CA-4FDC-A296-99C522456C25}"/>
              </a:ext>
            </a:extLst>
          </p:cNvPr>
          <p:cNvSpPr txBox="1"/>
          <p:nvPr/>
        </p:nvSpPr>
        <p:spPr>
          <a:xfrm>
            <a:off x="2920319" y="3032800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644ABE-09D4-4233-9671-9FB7AE4C1E08}"/>
              </a:ext>
            </a:extLst>
          </p:cNvPr>
          <p:cNvSpPr txBox="1"/>
          <p:nvPr/>
        </p:nvSpPr>
        <p:spPr>
          <a:xfrm>
            <a:off x="2948899" y="3414814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16D9E5-4A82-43A9-87E4-D1085237AECF}"/>
              </a:ext>
            </a:extLst>
          </p:cNvPr>
          <p:cNvSpPr txBox="1"/>
          <p:nvPr/>
        </p:nvSpPr>
        <p:spPr>
          <a:xfrm>
            <a:off x="2920319" y="3500548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0592FF-D0F7-4016-A095-B15DFE75E995}"/>
              </a:ext>
            </a:extLst>
          </p:cNvPr>
          <p:cNvSpPr txBox="1"/>
          <p:nvPr/>
        </p:nvSpPr>
        <p:spPr>
          <a:xfrm>
            <a:off x="2920319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E8F892-71A0-459D-852E-51420CC56541}"/>
              </a:ext>
            </a:extLst>
          </p:cNvPr>
          <p:cNvSpPr txBox="1"/>
          <p:nvPr/>
        </p:nvSpPr>
        <p:spPr>
          <a:xfrm>
            <a:off x="3378798" y="3943882"/>
            <a:ext cx="37539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F9AF72-7F75-44CA-91BE-5560A33B2619}"/>
              </a:ext>
            </a:extLst>
          </p:cNvPr>
          <p:cNvSpPr txBox="1"/>
          <p:nvPr/>
        </p:nvSpPr>
        <p:spPr>
          <a:xfrm>
            <a:off x="2948899" y="4328603"/>
            <a:ext cx="910409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spc="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endParaRPr lang="en-US" altLang="ko-KR" sz="1900" b="1" spc="300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D51DF23-F361-4ADA-8832-CC0DE19869A0}"/>
              </a:ext>
            </a:extLst>
          </p:cNvPr>
          <p:cNvSpPr txBox="1"/>
          <p:nvPr/>
        </p:nvSpPr>
        <p:spPr>
          <a:xfrm>
            <a:off x="4539295" y="3032800"/>
            <a:ext cx="544889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4">
            <a:extLst>
              <a:ext uri="{FF2B5EF4-FFF2-40B4-BE49-F238E27FC236}">
                <a16:creationId xmlns:a16="http://schemas.microsoft.com/office/drawing/2014/main" id="{A790CBF4-EC7C-4A37-9DF5-9C94AADD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37" y="294381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4">
            <a:extLst>
              <a:ext uri="{FF2B5EF4-FFF2-40B4-BE49-F238E27FC236}">
                <a16:creationId xmlns:a16="http://schemas.microsoft.com/office/drawing/2014/main" id="{B0A8DC89-620D-4B16-A8BD-E575D98D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4">
            <a:extLst>
              <a:ext uri="{FF2B5EF4-FFF2-40B4-BE49-F238E27FC236}">
                <a16:creationId xmlns:a16="http://schemas.microsoft.com/office/drawing/2014/main" id="{90839B1E-6E8B-4D7D-A389-63F6CE77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138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8CA30401-7147-4836-B5F8-0CD8020A9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31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4">
            <a:extLst>
              <a:ext uri="{FF2B5EF4-FFF2-40B4-BE49-F238E27FC236}">
                <a16:creationId xmlns:a16="http://schemas.microsoft.com/office/drawing/2014/main" id="{3192650E-77C2-4EB0-AEA5-29EA58B5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8102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">
            <a:extLst>
              <a:ext uri="{FF2B5EF4-FFF2-40B4-BE49-F238E27FC236}">
                <a16:creationId xmlns:a16="http://schemas.microsoft.com/office/drawing/2014/main" id="{9ED7B52B-F38F-4058-918A-60D40D59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34010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9004CD26-0F8F-4584-8FD7-1A7F4792B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93" y="29058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69EC32FB-E883-434F-8FD1-58980FE26669}"/>
              </a:ext>
            </a:extLst>
          </p:cNvPr>
          <p:cNvSpPr txBox="1"/>
          <p:nvPr/>
        </p:nvSpPr>
        <p:spPr>
          <a:xfrm>
            <a:off x="3770004" y="3864779"/>
            <a:ext cx="964887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solidFill>
                  <a:srgbClr val="ED028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n-US" altLang="ko-KR" sz="1900" spc="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1F116A-959D-4815-914F-C05AAC8588F8}"/>
              </a:ext>
            </a:extLst>
          </p:cNvPr>
          <p:cNvSpPr txBox="1"/>
          <p:nvPr/>
        </p:nvSpPr>
        <p:spPr>
          <a:xfrm>
            <a:off x="4539296" y="3941346"/>
            <a:ext cx="38139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>
            <a:extLst>
              <a:ext uri="{FF2B5EF4-FFF2-40B4-BE49-F238E27FC236}">
                <a16:creationId xmlns:a16="http://schemas.microsoft.com/office/drawing/2014/main" id="{5529D7E1-8A65-45D1-B0F6-AF5D42C4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65" y="38523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8663" y="3140968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2217" y="4036002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0850AE-B889-4841-826B-5905617BE309}"/>
              </a:ext>
            </a:extLst>
          </p:cNvPr>
          <p:cNvSpPr/>
          <p:nvPr/>
        </p:nvSpPr>
        <p:spPr>
          <a:xfrm>
            <a:off x="2752324" y="2546903"/>
            <a:ext cx="301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746" y="5238889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37" y="5238889"/>
            <a:ext cx="1011781" cy="33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" name="그룹 124"/>
          <p:cNvGrpSpPr/>
          <p:nvPr/>
        </p:nvGrpSpPr>
        <p:grpSpPr>
          <a:xfrm>
            <a:off x="207825" y="2988866"/>
            <a:ext cx="6667165" cy="2204330"/>
            <a:chOff x="207825" y="3029528"/>
            <a:chExt cx="6667165" cy="220433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285692A-AF3B-4F3A-A2BC-10C0F8D6F3AF}"/>
                </a:ext>
              </a:extLst>
            </p:cNvPr>
            <p:cNvSpPr/>
            <p:nvPr/>
          </p:nvSpPr>
          <p:spPr>
            <a:xfrm>
              <a:off x="207825" y="3173544"/>
              <a:ext cx="6667165" cy="18722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8" name="모서리가 둥근 직사각형 29">
              <a:extLst>
                <a:ext uri="{FF2B5EF4-FFF2-40B4-BE49-F238E27FC236}">
                  <a16:creationId xmlns:a16="http://schemas.microsoft.com/office/drawing/2014/main" id="{75CCC683-9057-4235-B82D-565F613C4EE9}"/>
                </a:ext>
              </a:extLst>
            </p:cNvPr>
            <p:cNvSpPr/>
            <p:nvPr/>
          </p:nvSpPr>
          <p:spPr>
            <a:xfrm>
              <a:off x="353387" y="302952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BC06A89B-3C4B-4BC1-90F9-0E4F256EE32A}"/>
                </a:ext>
              </a:extLst>
            </p:cNvPr>
            <p:cNvSpPr/>
            <p:nvPr/>
          </p:nvSpPr>
          <p:spPr>
            <a:xfrm flipH="1" flipV="1">
              <a:off x="5112060" y="504575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5A2976A-7054-49FA-9192-5B784051C819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143757" y="3121468"/>
            <a:ext cx="1276115" cy="1855704"/>
            <a:chOff x="1476688" y="2732785"/>
            <a:chExt cx="1276115" cy="185570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7E93C0F-57AC-4190-ACD7-D21BBDFF78BE}"/>
                </a:ext>
              </a:extLst>
            </p:cNvPr>
            <p:cNvGrpSpPr/>
            <p:nvPr/>
          </p:nvGrpSpPr>
          <p:grpSpPr>
            <a:xfrm>
              <a:off x="1966758" y="2732785"/>
              <a:ext cx="786045" cy="1855704"/>
              <a:chOff x="7791778" y="2887420"/>
              <a:chExt cx="786045" cy="185570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ACBB93-C814-4CD8-B23F-6CCCA9D948F1}"/>
                  </a:ext>
                </a:extLst>
              </p:cNvPr>
              <p:cNvSpPr txBox="1"/>
              <p:nvPr/>
            </p:nvSpPr>
            <p:spPr>
              <a:xfrm>
                <a:off x="7868097" y="2887420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4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5A108743-9553-4DE2-ADB0-413FE02E2A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6452" y="3266221"/>
                <a:ext cx="70125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17ADACA4-B79A-4A6D-BF69-9B161CC417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3833586"/>
                <a:ext cx="70125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1F19431-F415-44CE-A431-C506A995A25C}"/>
                  </a:ext>
                </a:extLst>
              </p:cNvPr>
              <p:cNvSpPr txBox="1"/>
              <p:nvPr/>
            </p:nvSpPr>
            <p:spPr>
              <a:xfrm>
                <a:off x="7884764" y="3432622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5 0</a:t>
                </a:r>
                <a:endPara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8B6DA1B-31B3-496F-9FBF-0C1CF5060C66}"/>
                  </a:ext>
                </a:extLst>
              </p:cNvPr>
              <p:cNvSpPr txBox="1"/>
              <p:nvPr/>
            </p:nvSpPr>
            <p:spPr>
              <a:xfrm>
                <a:off x="7884764" y="3722726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D68FF4B-5C5C-4023-9C71-19B0C40172F7}"/>
                  </a:ext>
                </a:extLst>
              </p:cNvPr>
              <p:cNvSpPr txBox="1"/>
              <p:nvPr/>
            </p:nvSpPr>
            <p:spPr>
              <a:xfrm>
                <a:off x="7884764" y="4023497"/>
                <a:ext cx="693059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</a:t>
                </a: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F01A4622-8DA9-46BB-8C84-45526504CC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91778" y="4437065"/>
                <a:ext cx="701256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3AF397-AC5F-4CD0-96AE-6F261FCEDA3B}"/>
                  </a:ext>
                </a:extLst>
              </p:cNvPr>
              <p:cNvSpPr txBox="1"/>
              <p:nvPr/>
            </p:nvSpPr>
            <p:spPr>
              <a:xfrm>
                <a:off x="8056899" y="4329100"/>
                <a:ext cx="504257" cy="414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spc="3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0 </a:t>
                </a:r>
                <a:endParaRPr lang="en-US" altLang="ko-KR" sz="1600" b="1" spc="3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BFB6F1-E6B3-41EB-AFE9-F6CF3B44D810}"/>
                </a:ext>
              </a:extLst>
            </p:cNvPr>
            <p:cNvSpPr txBox="1"/>
            <p:nvPr/>
          </p:nvSpPr>
          <p:spPr>
            <a:xfrm>
              <a:off x="1476688" y="3023104"/>
              <a:ext cx="541409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endParaRPr lang="en-US" altLang="ko-KR" sz="1600" b="1" spc="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E3A3529-E2B3-461D-A4BF-B104C2036D86}"/>
                </a:ext>
              </a:extLst>
            </p:cNvPr>
            <p:cNvSpPr/>
            <p:nvPr/>
          </p:nvSpPr>
          <p:spPr>
            <a:xfrm>
              <a:off x="1857722" y="2975053"/>
              <a:ext cx="28245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609334-6053-45E6-BDB9-E0457A1ECBF7}"/>
                </a:ext>
              </a:extLst>
            </p:cNvPr>
            <p:cNvSpPr txBox="1"/>
            <p:nvPr/>
          </p:nvSpPr>
          <p:spPr>
            <a:xfrm>
              <a:off x="2059059" y="3023104"/>
              <a:ext cx="693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en-US" altLang="ko-KR" sz="1600" spc="3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spc="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 </a:t>
              </a:r>
              <a:endParaRPr lang="en-US" altLang="ko-KR" sz="1600" b="1" spc="3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2173" y="3790026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8677" y="4387205"/>
            <a:ext cx="234205" cy="22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390354F9-B507-4F89-97A0-8ABAE5AC0CB9}"/>
              </a:ext>
            </a:extLst>
          </p:cNvPr>
          <p:cNvSpPr txBox="1"/>
          <p:nvPr/>
        </p:nvSpPr>
        <p:spPr>
          <a:xfrm>
            <a:off x="3723358" y="3659155"/>
            <a:ext cx="9648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5×10</a:t>
            </a:r>
            <a:endParaRPr lang="en-US" altLang="ko-KR" sz="16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EC32FB-E883-434F-8FD1-58980FE26669}"/>
              </a:ext>
            </a:extLst>
          </p:cNvPr>
          <p:cNvSpPr txBox="1"/>
          <p:nvPr/>
        </p:nvSpPr>
        <p:spPr>
          <a:xfrm>
            <a:off x="3723358" y="4267587"/>
            <a:ext cx="96488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5×4</a:t>
            </a:r>
            <a:endParaRPr lang="en-US" altLang="ko-KR" sz="1600" spc="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54375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5">
              <a:lumMod val="40000"/>
              <a:lumOff val="60000"/>
            </a:schemeClr>
          </a:solidFill>
        </a:ln>
      </a:spPr>
      <a:bodyPr rtlCol="0" anchor="ctr"/>
      <a:lstStyle>
        <a:defPPr algn="ctr">
          <a:defRPr sz="19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41704</TotalTime>
  <Words>1923</Words>
  <Application>Microsoft Office PowerPoint</Application>
  <PresentationFormat>화면 슬라이드 쇼(4:3)</PresentationFormat>
  <Paragraphs>602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7291</cp:revision>
  <dcterms:created xsi:type="dcterms:W3CDTF">2008-07-15T12:19:11Z</dcterms:created>
  <dcterms:modified xsi:type="dcterms:W3CDTF">2022-06-07T08:05:04Z</dcterms:modified>
</cp:coreProperties>
</file>