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38" r:id="rId4"/>
    <p:sldId id="1370" r:id="rId5"/>
    <p:sldId id="1339" r:id="rId6"/>
    <p:sldId id="1400" r:id="rId7"/>
    <p:sldId id="1341" r:id="rId8"/>
    <p:sldId id="1385" r:id="rId9"/>
    <p:sldId id="1394" r:id="rId10"/>
    <p:sldId id="1386" r:id="rId11"/>
    <p:sldId id="1401" r:id="rId12"/>
    <p:sldId id="1348" r:id="rId13"/>
    <p:sldId id="1388" r:id="rId14"/>
    <p:sldId id="1402" r:id="rId15"/>
    <p:sldId id="1403" r:id="rId16"/>
    <p:sldId id="1351" r:id="rId17"/>
    <p:sldId id="1389" r:id="rId18"/>
    <p:sldId id="1404" r:id="rId19"/>
    <p:sldId id="1381" r:id="rId20"/>
    <p:sldId id="1391" r:id="rId21"/>
    <p:sldId id="1405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0089"/>
    <a:srgbClr val="B9DDC9"/>
    <a:srgbClr val="68547A"/>
    <a:srgbClr val="7F6399"/>
    <a:srgbClr val="DBD2EC"/>
    <a:srgbClr val="6F4F8C"/>
    <a:srgbClr val="CBB7DE"/>
    <a:srgbClr val="F3EEFC"/>
    <a:srgbClr val="FAC090"/>
    <a:srgbClr val="8C7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6686" autoAdjust="0"/>
  </p:normalViewPr>
  <p:slideViewPr>
    <p:cSldViewPr>
      <p:cViewPr varScale="1">
        <p:scale>
          <a:sx n="111" d="100"/>
          <a:sy n="111" d="100"/>
        </p:scale>
        <p:origin x="176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20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eg"/><Relationship Id="rId5" Type="http://schemas.openxmlformats.org/officeDocument/2006/relationships/image" Target="../media/image18.jpe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2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10" Type="http://schemas.openxmlformats.org/officeDocument/2006/relationships/image" Target="../media/image27.pn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30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30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0.jpeg"/><Relationship Id="rId4" Type="http://schemas.openxmlformats.org/officeDocument/2006/relationships/image" Target="../media/image31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0.jpeg"/><Relationship Id="rId4" Type="http://schemas.openxmlformats.org/officeDocument/2006/relationships/image" Target="../media/image31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7.png"/><Relationship Id="rId5" Type="http://schemas.openxmlformats.org/officeDocument/2006/relationships/image" Target="../media/image15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eg"/><Relationship Id="rId5" Type="http://schemas.openxmlformats.org/officeDocument/2006/relationships/image" Target="../media/image18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47499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468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4676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391048"/>
            <a:ext cx="357006" cy="34077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387224"/>
            <a:ext cx="357006" cy="332665"/>
          </a:xfrm>
          <a:prstGeom prst="rect">
            <a:avLst/>
          </a:prstGeom>
        </p:spPr>
      </p:pic>
      <p:sp>
        <p:nvSpPr>
          <p:cNvPr id="29" name="TextBox 43">
            <a:extLst>
              <a:ext uri="{FF2B5EF4-FFF2-40B4-BE49-F238E27FC236}">
                <a16:creationId xmlns:a16="http://schemas.microsoft.com/office/drawing/2014/main" id="{EA56AE07-532E-4498-B4A2-7FA2C52A7F7C}"/>
              </a:ext>
            </a:extLst>
          </p:cNvPr>
          <p:cNvSpPr txBox="1"/>
          <p:nvPr/>
        </p:nvSpPr>
        <p:spPr>
          <a:xfrm>
            <a:off x="553148" y="1364388"/>
            <a:ext cx="34067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모서리가 둥근 직사각형 1">
            <a:extLst>
              <a:ext uri="{FF2B5EF4-FFF2-40B4-BE49-F238E27FC236}">
                <a16:creationId xmlns:a16="http://schemas.microsoft.com/office/drawing/2014/main" id="{F4A2DE06-6FDE-4649-8278-886CF2028A16}"/>
              </a:ext>
            </a:extLst>
          </p:cNvPr>
          <p:cNvSpPr/>
          <p:nvPr/>
        </p:nvSpPr>
        <p:spPr>
          <a:xfrm>
            <a:off x="1669201" y="3140968"/>
            <a:ext cx="954362" cy="540060"/>
          </a:xfrm>
          <a:prstGeom prst="roundRect">
            <a:avLst/>
          </a:prstGeom>
          <a:solidFill>
            <a:srgbClr val="F3EEFC"/>
          </a:solidFill>
          <a:ln w="28575">
            <a:solidFill>
              <a:srgbClr val="CBB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xtBox 43">
            <a:extLst>
              <a:ext uri="{FF2B5EF4-FFF2-40B4-BE49-F238E27FC236}">
                <a16:creationId xmlns:a16="http://schemas.microsoft.com/office/drawing/2014/main" id="{70E40A16-102F-4D36-A414-09131F90D435}"/>
              </a:ext>
            </a:extLst>
          </p:cNvPr>
          <p:cNvSpPr txBox="1"/>
          <p:nvPr/>
        </p:nvSpPr>
        <p:spPr>
          <a:xfrm>
            <a:off x="1669201" y="3215875"/>
            <a:ext cx="9543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88</a:t>
            </a:r>
          </a:p>
        </p:txBody>
      </p:sp>
      <p:sp>
        <p:nvSpPr>
          <p:cNvPr id="33" name="모서리가 둥근 직사각형 1">
            <a:extLst>
              <a:ext uri="{FF2B5EF4-FFF2-40B4-BE49-F238E27FC236}">
                <a16:creationId xmlns:a16="http://schemas.microsoft.com/office/drawing/2014/main" id="{2AE26951-B432-4FD9-9E46-F13B8D5EB0B1}"/>
              </a:ext>
            </a:extLst>
          </p:cNvPr>
          <p:cNvSpPr/>
          <p:nvPr/>
        </p:nvSpPr>
        <p:spPr>
          <a:xfrm>
            <a:off x="3217711" y="3140968"/>
            <a:ext cx="954362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BB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0510FA7C-4DDD-46EB-9A16-3B35639A1F95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2920637" y="2347149"/>
            <a:ext cx="12700" cy="1548510"/>
          </a:xfrm>
          <a:prstGeom prst="curvedConnector3">
            <a:avLst>
              <a:gd name="adj1" fmla="val 2500000"/>
            </a:avLst>
          </a:prstGeom>
          <a:noFill/>
          <a:ln w="28575" cap="flat" cmpd="sng" algn="ctr">
            <a:solidFill>
              <a:srgbClr val="6F4F8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13CCC4B2-8C4D-4859-B40E-7C711C6FDC42}"/>
              </a:ext>
            </a:extLst>
          </p:cNvPr>
          <p:cNvSpPr/>
          <p:nvPr/>
        </p:nvSpPr>
        <p:spPr>
          <a:xfrm>
            <a:off x="2534267" y="2650732"/>
            <a:ext cx="813597" cy="383890"/>
          </a:xfrm>
          <a:prstGeom prst="ellipse">
            <a:avLst/>
          </a:prstGeom>
          <a:solidFill>
            <a:srgbClr val="DBD2EC"/>
          </a:solidFill>
          <a:ln w="28575">
            <a:solidFill>
              <a:srgbClr val="DBD2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68547A"/>
                </a:solidFill>
              </a:rPr>
              <a:t>÷4</a:t>
            </a:r>
            <a:endParaRPr lang="ko-KR" altLang="en-US" sz="1900" dirty="0">
              <a:solidFill>
                <a:srgbClr val="68547A"/>
              </a:solidFill>
            </a:endParaRPr>
          </a:p>
        </p:txBody>
      </p:sp>
      <p:sp>
        <p:nvSpPr>
          <p:cNvPr id="36" name="모서리가 둥근 직사각형 1">
            <a:extLst>
              <a:ext uri="{FF2B5EF4-FFF2-40B4-BE49-F238E27FC236}">
                <a16:creationId xmlns:a16="http://schemas.microsoft.com/office/drawing/2014/main" id="{31F6A59F-E472-44E8-A664-3E5D124D98AC}"/>
              </a:ext>
            </a:extLst>
          </p:cNvPr>
          <p:cNvSpPr/>
          <p:nvPr/>
        </p:nvSpPr>
        <p:spPr>
          <a:xfrm>
            <a:off x="4875508" y="3140968"/>
            <a:ext cx="954362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BB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656C8CCA-CC0C-4340-B928-31780E06D5A2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4578434" y="2347149"/>
            <a:ext cx="12700" cy="1548510"/>
          </a:xfrm>
          <a:prstGeom prst="curvedConnector3">
            <a:avLst>
              <a:gd name="adj1" fmla="val 2500000"/>
            </a:avLst>
          </a:prstGeom>
          <a:noFill/>
          <a:ln w="28575" cap="flat" cmpd="sng" algn="ctr">
            <a:solidFill>
              <a:srgbClr val="6F4F8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1EE814EB-DAEE-471E-A715-9CF7106E3DF1}"/>
              </a:ext>
            </a:extLst>
          </p:cNvPr>
          <p:cNvSpPr/>
          <p:nvPr/>
        </p:nvSpPr>
        <p:spPr>
          <a:xfrm>
            <a:off x="4192064" y="2650732"/>
            <a:ext cx="813597" cy="383890"/>
          </a:xfrm>
          <a:prstGeom prst="ellipse">
            <a:avLst/>
          </a:prstGeom>
          <a:solidFill>
            <a:srgbClr val="DBD2EC"/>
          </a:solidFill>
          <a:ln w="28575">
            <a:solidFill>
              <a:srgbClr val="DBD2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68547A"/>
                </a:solidFill>
              </a:rPr>
              <a:t>÷2</a:t>
            </a:r>
            <a:endParaRPr lang="ko-KR" altLang="en-US" sz="1900" dirty="0">
              <a:solidFill>
                <a:srgbClr val="68547A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02F85C-A79F-44CF-B8B6-EBB5EC1AE7CE}"/>
              </a:ext>
            </a:extLst>
          </p:cNvPr>
          <p:cNvSpPr txBox="1"/>
          <p:nvPr/>
        </p:nvSpPr>
        <p:spPr>
          <a:xfrm>
            <a:off x="3443086" y="3215875"/>
            <a:ext cx="517324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4D90EA2-7E45-459B-906A-94F200BAE7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4507" y="3029605"/>
            <a:ext cx="360000" cy="355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B5A59FA-A917-4DB2-BE14-33C354456D16}"/>
              </a:ext>
            </a:extLst>
          </p:cNvPr>
          <p:cNvSpPr txBox="1"/>
          <p:nvPr/>
        </p:nvSpPr>
        <p:spPr>
          <a:xfrm>
            <a:off x="5076358" y="3215875"/>
            <a:ext cx="517324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72110251-517F-44CC-BFE3-4C3AA9DE0F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7779" y="3029605"/>
            <a:ext cx="360000" cy="355000"/>
          </a:xfrm>
          <a:prstGeom prst="rect">
            <a:avLst/>
          </a:prstGeom>
        </p:spPr>
      </p:pic>
      <p:graphicFrame>
        <p:nvGraphicFramePr>
          <p:cNvPr id="40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53575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bg_popup_more.png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새로 써 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\lesson02\ops\ms_lesson02\images\ms_32_2_03_04_01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73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12">
            <a:extLst>
              <a:ext uri="{FF2B5EF4-FFF2-40B4-BE49-F238E27FC236}">
                <a16:creationId xmlns:a16="http://schemas.microsoft.com/office/drawing/2014/main" id="{D81D601E-CD8D-46C2-A369-D48B144A9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0BA947F9-0A64-41EA-A218-FD433ED78ACB}"/>
              </a:ext>
            </a:extLst>
          </p:cNvPr>
          <p:cNvSpPr txBox="1"/>
          <p:nvPr/>
        </p:nvSpPr>
        <p:spPr>
          <a:xfrm>
            <a:off x="553148" y="1631208"/>
            <a:ext cx="34067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모서리가 둥근 직사각형 1">
            <a:extLst>
              <a:ext uri="{FF2B5EF4-FFF2-40B4-BE49-F238E27FC236}">
                <a16:creationId xmlns:a16="http://schemas.microsoft.com/office/drawing/2014/main" id="{95DC3DE8-9D1B-43BF-A98A-238F010FEC56}"/>
              </a:ext>
            </a:extLst>
          </p:cNvPr>
          <p:cNvSpPr/>
          <p:nvPr/>
        </p:nvSpPr>
        <p:spPr>
          <a:xfrm>
            <a:off x="1669201" y="3059732"/>
            <a:ext cx="954362" cy="540060"/>
          </a:xfrm>
          <a:prstGeom prst="roundRect">
            <a:avLst/>
          </a:prstGeom>
          <a:solidFill>
            <a:srgbClr val="F3EEFC"/>
          </a:solidFill>
          <a:ln w="28575">
            <a:solidFill>
              <a:srgbClr val="CBB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742E907D-590C-4D08-80EA-01947F870850}"/>
              </a:ext>
            </a:extLst>
          </p:cNvPr>
          <p:cNvSpPr txBox="1"/>
          <p:nvPr/>
        </p:nvSpPr>
        <p:spPr>
          <a:xfrm>
            <a:off x="1669201" y="3134639"/>
            <a:ext cx="9543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66</a:t>
            </a:r>
          </a:p>
        </p:txBody>
      </p:sp>
      <p:sp>
        <p:nvSpPr>
          <p:cNvPr id="59" name="모서리가 둥근 직사각형 1">
            <a:extLst>
              <a:ext uri="{FF2B5EF4-FFF2-40B4-BE49-F238E27FC236}">
                <a16:creationId xmlns:a16="http://schemas.microsoft.com/office/drawing/2014/main" id="{E3B8D556-C2AB-4168-8F16-8671208BDFEC}"/>
              </a:ext>
            </a:extLst>
          </p:cNvPr>
          <p:cNvSpPr/>
          <p:nvPr/>
        </p:nvSpPr>
        <p:spPr>
          <a:xfrm>
            <a:off x="3217711" y="3059732"/>
            <a:ext cx="954362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BB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84DE03C3-0E1F-48F0-8D15-3D93D542FA39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2920637" y="2265913"/>
            <a:ext cx="12700" cy="1548510"/>
          </a:xfrm>
          <a:prstGeom prst="curvedConnector3">
            <a:avLst>
              <a:gd name="adj1" fmla="val 2500000"/>
            </a:avLst>
          </a:prstGeom>
          <a:noFill/>
          <a:ln w="28575" cap="flat" cmpd="sng" algn="ctr">
            <a:solidFill>
              <a:srgbClr val="6F4F8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0D2A72B1-0139-40B3-867C-EC7F843A3789}"/>
              </a:ext>
            </a:extLst>
          </p:cNvPr>
          <p:cNvSpPr/>
          <p:nvPr/>
        </p:nvSpPr>
        <p:spPr>
          <a:xfrm>
            <a:off x="2534267" y="2569496"/>
            <a:ext cx="813597" cy="383890"/>
          </a:xfrm>
          <a:prstGeom prst="ellipse">
            <a:avLst/>
          </a:prstGeom>
          <a:solidFill>
            <a:srgbClr val="DBD2EC"/>
          </a:solidFill>
          <a:ln w="28575">
            <a:solidFill>
              <a:srgbClr val="DBD2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68547A"/>
                </a:solidFill>
              </a:rPr>
              <a:t>÷3</a:t>
            </a:r>
            <a:endParaRPr lang="ko-KR" altLang="en-US" sz="1900" dirty="0">
              <a:solidFill>
                <a:srgbClr val="68547A"/>
              </a:solidFill>
            </a:endParaRPr>
          </a:p>
        </p:txBody>
      </p:sp>
      <p:sp>
        <p:nvSpPr>
          <p:cNvPr id="61" name="모서리가 둥근 직사각형 1">
            <a:extLst>
              <a:ext uri="{FF2B5EF4-FFF2-40B4-BE49-F238E27FC236}">
                <a16:creationId xmlns:a16="http://schemas.microsoft.com/office/drawing/2014/main" id="{09089C84-BCC7-4682-99E5-0F131AB7E9DF}"/>
              </a:ext>
            </a:extLst>
          </p:cNvPr>
          <p:cNvSpPr/>
          <p:nvPr/>
        </p:nvSpPr>
        <p:spPr>
          <a:xfrm>
            <a:off x="4875508" y="3059732"/>
            <a:ext cx="954362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BB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15ACE04F-4D45-47F9-A06D-71EDD5471C79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4578434" y="2265913"/>
            <a:ext cx="12700" cy="1548510"/>
          </a:xfrm>
          <a:prstGeom prst="curvedConnector3">
            <a:avLst>
              <a:gd name="adj1" fmla="val 2500000"/>
            </a:avLst>
          </a:prstGeom>
          <a:noFill/>
          <a:ln w="28575" cap="flat" cmpd="sng" algn="ctr">
            <a:solidFill>
              <a:srgbClr val="6F4F8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26547266-9BD9-47A6-95A7-2B7A269B80E4}"/>
              </a:ext>
            </a:extLst>
          </p:cNvPr>
          <p:cNvSpPr/>
          <p:nvPr/>
        </p:nvSpPr>
        <p:spPr>
          <a:xfrm>
            <a:off x="4192064" y="2569496"/>
            <a:ext cx="813597" cy="383890"/>
          </a:xfrm>
          <a:prstGeom prst="ellipse">
            <a:avLst/>
          </a:prstGeom>
          <a:solidFill>
            <a:srgbClr val="DBD2EC"/>
          </a:solidFill>
          <a:ln w="28575">
            <a:solidFill>
              <a:srgbClr val="DBD2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68547A"/>
                </a:solidFill>
              </a:rPr>
              <a:t>÷2</a:t>
            </a:r>
            <a:endParaRPr lang="ko-KR" altLang="en-US" sz="1900" dirty="0">
              <a:solidFill>
                <a:srgbClr val="68547A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C9EE63-A09C-4512-8C80-2F55E83DA384}"/>
              </a:ext>
            </a:extLst>
          </p:cNvPr>
          <p:cNvSpPr txBox="1"/>
          <p:nvPr/>
        </p:nvSpPr>
        <p:spPr>
          <a:xfrm>
            <a:off x="3443086" y="3134639"/>
            <a:ext cx="5173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1CF2C90-D6B4-430E-8316-B9D611DAB4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4507" y="2948369"/>
            <a:ext cx="360000" cy="3550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920AF13-F308-4A98-B53B-D2E24EA79FF9}"/>
              </a:ext>
            </a:extLst>
          </p:cNvPr>
          <p:cNvSpPr txBox="1"/>
          <p:nvPr/>
        </p:nvSpPr>
        <p:spPr>
          <a:xfrm>
            <a:off x="5076358" y="3134639"/>
            <a:ext cx="5173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FCC087FC-46C8-49D6-BA5A-8B249AF10B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7779" y="2948369"/>
            <a:ext cx="360000" cy="355000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320F9161-9E99-4F5B-A68B-5988CD244C48}"/>
              </a:ext>
            </a:extLst>
          </p:cNvPr>
          <p:cNvGrpSpPr/>
          <p:nvPr/>
        </p:nvGrpSpPr>
        <p:grpSpPr>
          <a:xfrm>
            <a:off x="269125" y="2778018"/>
            <a:ext cx="6499119" cy="2387261"/>
            <a:chOff x="225430" y="2810594"/>
            <a:chExt cx="6499119" cy="2387261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195CE7B-2270-489A-A225-77F9FA49400D}"/>
                </a:ext>
              </a:extLst>
            </p:cNvPr>
            <p:cNvSpPr/>
            <p:nvPr/>
          </p:nvSpPr>
          <p:spPr>
            <a:xfrm>
              <a:off x="225430" y="2992374"/>
              <a:ext cx="6499119" cy="20145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8" name="모서리가 둥근 직사각형 29">
              <a:extLst>
                <a:ext uri="{FF2B5EF4-FFF2-40B4-BE49-F238E27FC236}">
                  <a16:creationId xmlns:a16="http://schemas.microsoft.com/office/drawing/2014/main" id="{2B479E8A-9FAB-4086-BB13-2C957744ECFA}"/>
                </a:ext>
              </a:extLst>
            </p:cNvPr>
            <p:cNvSpPr/>
            <p:nvPr/>
          </p:nvSpPr>
          <p:spPr>
            <a:xfrm>
              <a:off x="353387" y="281059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1FED112F-896E-4C8A-BF0C-2F71D7D512C6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54050B2-D191-48FD-B0FE-8C518756C5F8}"/>
              </a:ext>
            </a:extLst>
          </p:cNvPr>
          <p:cNvGrpSpPr/>
          <p:nvPr/>
        </p:nvGrpSpPr>
        <p:grpSpPr>
          <a:xfrm>
            <a:off x="1470381" y="3030161"/>
            <a:ext cx="1278524" cy="1863823"/>
            <a:chOff x="7301708" y="2879301"/>
            <a:chExt cx="1278524" cy="186382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4159749-F47C-43FB-85A3-952BE1B6400A}"/>
                </a:ext>
              </a:extLst>
            </p:cNvPr>
            <p:cNvSpPr txBox="1"/>
            <p:nvPr/>
          </p:nvSpPr>
          <p:spPr>
            <a:xfrm>
              <a:off x="7887173" y="2879301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EA5C06DB-92DE-4C0E-96D4-244A582FCB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E5C0817-C963-4742-9803-535A4086E9EA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6 6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54CDB6B-8632-44D3-BF10-773A0A326FF0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B0E739F-114F-4328-9D27-B62C07C2456D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6CC74AD2-D576-40C9-B02C-89BC7A45E0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4D8D3C6-D763-4D73-AD56-685D7F809FCF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FE802E-311E-4B49-9661-B0C884BC9012}"/>
                </a:ext>
              </a:extLst>
            </p:cNvPr>
            <p:cNvSpPr txBox="1"/>
            <p:nvPr/>
          </p:nvSpPr>
          <p:spPr>
            <a:xfrm>
              <a:off x="8145191" y="3724395"/>
              <a:ext cx="33981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C34F74E-72EA-493F-9627-1516D9C136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8089480-2F60-4E4A-B391-DE9A81DC2A82}"/>
                </a:ext>
              </a:extLst>
            </p:cNvPr>
            <p:cNvSpPr txBox="1"/>
            <p:nvPr/>
          </p:nvSpPr>
          <p:spPr>
            <a:xfrm>
              <a:off x="8039400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732279F-A1B5-42C6-BCB7-13C44E92D3E5}"/>
                </a:ext>
              </a:extLst>
            </p:cNvPr>
            <p:cNvSpPr txBox="1"/>
            <p:nvPr/>
          </p:nvSpPr>
          <p:spPr>
            <a:xfrm>
              <a:off x="8145191" y="4033917"/>
              <a:ext cx="33981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0E6DEC1-37A1-4520-A6DC-3EEEFAC3B6F8}"/>
              </a:ext>
            </a:extLst>
          </p:cNvPr>
          <p:cNvGrpSpPr/>
          <p:nvPr/>
        </p:nvGrpSpPr>
        <p:grpSpPr>
          <a:xfrm>
            <a:off x="3773352" y="3030161"/>
            <a:ext cx="1278524" cy="1863823"/>
            <a:chOff x="7301708" y="2879301"/>
            <a:chExt cx="1278524" cy="1863823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C7D36A1-8045-400F-95B9-88B5974064B6}"/>
                </a:ext>
              </a:extLst>
            </p:cNvPr>
            <p:cNvSpPr txBox="1"/>
            <p:nvPr/>
          </p:nvSpPr>
          <p:spPr>
            <a:xfrm>
              <a:off x="7887173" y="2879301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1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29CA8C7D-F3C9-4DEA-B38A-96A040A424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0535052-C602-43DC-81AE-6747D2A726FB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2 2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EDF0BA7-2216-4D14-A6F0-D5FC46686ADC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25DB62A-15AE-4166-B854-7909123FD0A3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C101517F-9D79-447B-8078-15C7C8394C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E540EEA-FB7C-4D55-9874-AFEE64188CB3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7573E1A-9265-4E94-9B8F-EC3D3AD3317E}"/>
                </a:ext>
              </a:extLst>
            </p:cNvPr>
            <p:cNvSpPr txBox="1"/>
            <p:nvPr/>
          </p:nvSpPr>
          <p:spPr>
            <a:xfrm>
              <a:off x="8145191" y="3724395"/>
              <a:ext cx="33981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E76E8C7F-22C3-414F-967B-2E15808C33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708B8C0-35CA-4EE1-A68E-5B0A5D5FEDDA}"/>
                </a:ext>
              </a:extLst>
            </p:cNvPr>
            <p:cNvSpPr txBox="1"/>
            <p:nvPr/>
          </p:nvSpPr>
          <p:spPr>
            <a:xfrm>
              <a:off x="8039400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AF7A57C-65D4-4532-9A40-458194434574}"/>
                </a:ext>
              </a:extLst>
            </p:cNvPr>
            <p:cNvSpPr txBox="1"/>
            <p:nvPr/>
          </p:nvSpPr>
          <p:spPr>
            <a:xfrm>
              <a:off x="8145191" y="4033917"/>
              <a:ext cx="33981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0DEE61A9-7550-4554-BE2D-E868FEB5D635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628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553F3841-88DE-4BF1-9FB8-01A845F48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773" y="2923427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01E5A159-D09B-45AE-AFBD-C989FFD10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72" y="2924821"/>
            <a:ext cx="424442" cy="4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B538B26B-CDC8-4239-9DB3-3D700EEED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449" y="2923427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96333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911532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611560" y="1604119"/>
            <a:ext cx="43924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가장 큰 나눗셈을 찾아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95CB45-1ACB-4F1B-8A7D-9414870BD28A}"/>
              </a:ext>
            </a:extLst>
          </p:cNvPr>
          <p:cNvSpPr txBox="1"/>
          <p:nvPr/>
        </p:nvSpPr>
        <p:spPr>
          <a:xfrm>
            <a:off x="7018371" y="1211603"/>
            <a:ext cx="2125629" cy="336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확인 버튼 클릭 시 정답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표만 나옴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X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표는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 식을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나오도록 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(O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000" spc="-15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– O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표 나오고 유지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(X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000" spc="-15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– X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표 나왔다가 사라짐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5">
            <a:extLst>
              <a:ext uri="{FF2B5EF4-FFF2-40B4-BE49-F238E27FC236}">
                <a16:creationId xmlns:a16="http://schemas.microsoft.com/office/drawing/2014/main" id="{7724A4DC-0D34-46F5-984C-71CBA3516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99" y="1652100"/>
            <a:ext cx="294654" cy="28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모서리가 둥근 직사각형 1">
            <a:extLst>
              <a:ext uri="{FF2B5EF4-FFF2-40B4-BE49-F238E27FC236}">
                <a16:creationId xmlns:a16="http://schemas.microsoft.com/office/drawing/2014/main" id="{1002FC42-A22B-4383-BD30-090216C1D60E}"/>
              </a:ext>
            </a:extLst>
          </p:cNvPr>
          <p:cNvSpPr/>
          <p:nvPr/>
        </p:nvSpPr>
        <p:spPr>
          <a:xfrm>
            <a:off x="1286716" y="2679698"/>
            <a:ext cx="4723336" cy="892558"/>
          </a:xfrm>
          <a:prstGeom prst="roundRect">
            <a:avLst/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325470-C7BF-484D-AA19-47389C7D3F46}"/>
              </a:ext>
            </a:extLst>
          </p:cNvPr>
          <p:cNvSpPr txBox="1"/>
          <p:nvPr/>
        </p:nvSpPr>
        <p:spPr>
          <a:xfrm>
            <a:off x="1650214" y="2939199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77÷7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74CA02-C47F-4F24-8840-6CE5143EDAAF}"/>
              </a:ext>
            </a:extLst>
          </p:cNvPr>
          <p:cNvSpPr txBox="1"/>
          <p:nvPr/>
        </p:nvSpPr>
        <p:spPr>
          <a:xfrm>
            <a:off x="3328711" y="2939199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48÷4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9239D3-28D0-4A51-8CF5-C50798D60DC9}"/>
              </a:ext>
            </a:extLst>
          </p:cNvPr>
          <p:cNvSpPr txBox="1"/>
          <p:nvPr/>
        </p:nvSpPr>
        <p:spPr>
          <a:xfrm>
            <a:off x="4978104" y="2939199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26÷2</a:t>
            </a:r>
          </a:p>
        </p:txBody>
      </p:sp>
      <p:pic>
        <p:nvPicPr>
          <p:cNvPr id="52" name="Picture 10">
            <a:extLst>
              <a:ext uri="{FF2B5EF4-FFF2-40B4-BE49-F238E27FC236}">
                <a16:creationId xmlns:a16="http://schemas.microsoft.com/office/drawing/2014/main" id="{79B529AD-36EF-47ED-8A0E-B1384707E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355" y="5187478"/>
            <a:ext cx="1412816" cy="40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0976D709-AA22-4204-8F15-47391A1D649A}"/>
              </a:ext>
            </a:extLst>
          </p:cNvPr>
          <p:cNvSpPr/>
          <p:nvPr/>
        </p:nvSpPr>
        <p:spPr>
          <a:xfrm>
            <a:off x="1751046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DAF6314-3A78-4D0D-9BCA-5830450AB2FC}"/>
              </a:ext>
            </a:extLst>
          </p:cNvPr>
          <p:cNvSpPr/>
          <p:nvPr/>
        </p:nvSpPr>
        <p:spPr>
          <a:xfrm>
            <a:off x="1552711" y="279017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23AF174-3E51-4F32-A989-9EFE6655FA24}"/>
              </a:ext>
            </a:extLst>
          </p:cNvPr>
          <p:cNvSpPr/>
          <p:nvPr/>
        </p:nvSpPr>
        <p:spPr>
          <a:xfrm>
            <a:off x="3290805" y="279017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2E63FE4-D937-4AA2-B564-5DB822DB0043}"/>
              </a:ext>
            </a:extLst>
          </p:cNvPr>
          <p:cNvSpPr/>
          <p:nvPr/>
        </p:nvSpPr>
        <p:spPr>
          <a:xfrm>
            <a:off x="4916328" y="279017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D61CD42F-01A7-4749-A60B-71325F4D1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773" y="2662876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06104669-22BB-4F8D-A1E9-5ADB153EA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72" y="2664270"/>
            <a:ext cx="424442" cy="4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1BCDBB2B-9863-4367-B53F-C56AE1FEA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449" y="2662876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오답일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효과음 있음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 식을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나오도록 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(O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000" spc="-15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– O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표 나오고 유지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(X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000" spc="-15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– X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표 나왔다가 사라짐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371304"/>
            <a:ext cx="348893" cy="332665"/>
          </a:xfrm>
          <a:prstGeom prst="rect">
            <a:avLst/>
          </a:prstGeom>
        </p:spPr>
      </p:pic>
      <p:sp>
        <p:nvSpPr>
          <p:cNvPr id="23" name="TextBox 43">
            <a:extLst>
              <a:ext uri="{FF2B5EF4-FFF2-40B4-BE49-F238E27FC236}">
                <a16:creationId xmlns:a16="http://schemas.microsoft.com/office/drawing/2014/main" id="{A4A2D19C-6CB5-428E-8D9B-2EC509A9B2FE}"/>
              </a:ext>
            </a:extLst>
          </p:cNvPr>
          <p:cNvSpPr txBox="1"/>
          <p:nvPr/>
        </p:nvSpPr>
        <p:spPr>
          <a:xfrm>
            <a:off x="611560" y="1343568"/>
            <a:ext cx="43924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가장 큰 나눗셈을 찾아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" name="Picture 5">
            <a:extLst>
              <a:ext uri="{FF2B5EF4-FFF2-40B4-BE49-F238E27FC236}">
                <a16:creationId xmlns:a16="http://schemas.microsoft.com/office/drawing/2014/main" id="{94C6D420-214E-433D-A959-B2D6A0DEB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99" y="1391549"/>
            <a:ext cx="294654" cy="28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모서리가 둥근 직사각형 1">
            <a:extLst>
              <a:ext uri="{FF2B5EF4-FFF2-40B4-BE49-F238E27FC236}">
                <a16:creationId xmlns:a16="http://schemas.microsoft.com/office/drawing/2014/main" id="{A0466389-CCB4-4AF6-901B-3C382D7C0D5F}"/>
              </a:ext>
            </a:extLst>
          </p:cNvPr>
          <p:cNvSpPr/>
          <p:nvPr/>
        </p:nvSpPr>
        <p:spPr>
          <a:xfrm>
            <a:off x="1286716" y="2419147"/>
            <a:ext cx="4723336" cy="892558"/>
          </a:xfrm>
          <a:prstGeom prst="roundRect">
            <a:avLst/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9E71CD-CED6-4BB1-A1E3-F368B323792D}"/>
              </a:ext>
            </a:extLst>
          </p:cNvPr>
          <p:cNvSpPr txBox="1"/>
          <p:nvPr/>
        </p:nvSpPr>
        <p:spPr>
          <a:xfrm>
            <a:off x="1650214" y="2678648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48÷4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1A4E22-1D47-4DF8-B14E-13ADBC9F69D3}"/>
              </a:ext>
            </a:extLst>
          </p:cNvPr>
          <p:cNvSpPr txBox="1"/>
          <p:nvPr/>
        </p:nvSpPr>
        <p:spPr>
          <a:xfrm>
            <a:off x="3328711" y="2678648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39÷3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708DC0-64F6-48B1-A093-FF10F0C340F5}"/>
              </a:ext>
            </a:extLst>
          </p:cNvPr>
          <p:cNvSpPr txBox="1"/>
          <p:nvPr/>
        </p:nvSpPr>
        <p:spPr>
          <a:xfrm>
            <a:off x="4978104" y="2678648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28÷2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04E5CFB-CD2D-4437-AED3-C00291CB8176}"/>
              </a:ext>
            </a:extLst>
          </p:cNvPr>
          <p:cNvSpPr/>
          <p:nvPr/>
        </p:nvSpPr>
        <p:spPr>
          <a:xfrm>
            <a:off x="1552711" y="2529623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C444032-FC8F-494F-9BB4-3D2CBC3CEE81}"/>
              </a:ext>
            </a:extLst>
          </p:cNvPr>
          <p:cNvSpPr/>
          <p:nvPr/>
        </p:nvSpPr>
        <p:spPr>
          <a:xfrm>
            <a:off x="3290805" y="2529623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12128F2-F30A-44B4-AE4E-138085171DB7}"/>
              </a:ext>
            </a:extLst>
          </p:cNvPr>
          <p:cNvSpPr/>
          <p:nvPr/>
        </p:nvSpPr>
        <p:spPr>
          <a:xfrm>
            <a:off x="4916328" y="2529623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332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1BCDBB2B-9863-4367-B53F-C56AE1FEA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449" y="2662876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4D1F39F3-0293-42BA-B0E7-641DFA45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773" y="2662876"/>
            <a:ext cx="424442" cy="4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A90D6BD3-6B9C-447E-83FA-12D1D76C7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72" y="2664270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오답일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효과음 있음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 식을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나오도록 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(O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000" spc="-15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– O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표 나오고 유지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(X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000" spc="-15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– X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표 나왔다가 사라짐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371304"/>
            <a:ext cx="348893" cy="332665"/>
          </a:xfrm>
          <a:prstGeom prst="rect">
            <a:avLst/>
          </a:prstGeom>
        </p:spPr>
      </p:pic>
      <p:sp>
        <p:nvSpPr>
          <p:cNvPr id="23" name="TextBox 43">
            <a:extLst>
              <a:ext uri="{FF2B5EF4-FFF2-40B4-BE49-F238E27FC236}">
                <a16:creationId xmlns:a16="http://schemas.microsoft.com/office/drawing/2014/main" id="{A4A2D19C-6CB5-428E-8D9B-2EC509A9B2FE}"/>
              </a:ext>
            </a:extLst>
          </p:cNvPr>
          <p:cNvSpPr txBox="1"/>
          <p:nvPr/>
        </p:nvSpPr>
        <p:spPr>
          <a:xfrm>
            <a:off x="611559" y="1343568"/>
            <a:ext cx="46556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가장 작은 나눗셈을 찾아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" name="Picture 5">
            <a:extLst>
              <a:ext uri="{FF2B5EF4-FFF2-40B4-BE49-F238E27FC236}">
                <a16:creationId xmlns:a16="http://schemas.microsoft.com/office/drawing/2014/main" id="{94C6D420-214E-433D-A959-B2D6A0DEB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491" y="1391549"/>
            <a:ext cx="294654" cy="28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모서리가 둥근 직사각형 1">
            <a:extLst>
              <a:ext uri="{FF2B5EF4-FFF2-40B4-BE49-F238E27FC236}">
                <a16:creationId xmlns:a16="http://schemas.microsoft.com/office/drawing/2014/main" id="{A0466389-CCB4-4AF6-901B-3C382D7C0D5F}"/>
              </a:ext>
            </a:extLst>
          </p:cNvPr>
          <p:cNvSpPr/>
          <p:nvPr/>
        </p:nvSpPr>
        <p:spPr>
          <a:xfrm>
            <a:off x="1286716" y="2419147"/>
            <a:ext cx="4723336" cy="892558"/>
          </a:xfrm>
          <a:prstGeom prst="roundRect">
            <a:avLst/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9E71CD-CED6-4BB1-A1E3-F368B323792D}"/>
              </a:ext>
            </a:extLst>
          </p:cNvPr>
          <p:cNvSpPr txBox="1"/>
          <p:nvPr/>
        </p:nvSpPr>
        <p:spPr>
          <a:xfrm>
            <a:off x="1650214" y="2678648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88÷4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1A4E22-1D47-4DF8-B14E-13ADBC9F69D3}"/>
              </a:ext>
            </a:extLst>
          </p:cNvPr>
          <p:cNvSpPr txBox="1"/>
          <p:nvPr/>
        </p:nvSpPr>
        <p:spPr>
          <a:xfrm>
            <a:off x="3328711" y="2678648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69÷3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708DC0-64F6-48B1-A093-FF10F0C340F5}"/>
              </a:ext>
            </a:extLst>
          </p:cNvPr>
          <p:cNvSpPr txBox="1"/>
          <p:nvPr/>
        </p:nvSpPr>
        <p:spPr>
          <a:xfrm>
            <a:off x="4978104" y="2678648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48÷2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04E5CFB-CD2D-4437-AED3-C00291CB8176}"/>
              </a:ext>
            </a:extLst>
          </p:cNvPr>
          <p:cNvSpPr/>
          <p:nvPr/>
        </p:nvSpPr>
        <p:spPr>
          <a:xfrm>
            <a:off x="1552711" y="2529623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C444032-FC8F-494F-9BB4-3D2CBC3CEE81}"/>
              </a:ext>
            </a:extLst>
          </p:cNvPr>
          <p:cNvSpPr/>
          <p:nvPr/>
        </p:nvSpPr>
        <p:spPr>
          <a:xfrm>
            <a:off x="3290805" y="2529623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12128F2-F30A-44B4-AE4E-138085171DB7}"/>
              </a:ext>
            </a:extLst>
          </p:cNvPr>
          <p:cNvSpPr/>
          <p:nvPr/>
        </p:nvSpPr>
        <p:spPr>
          <a:xfrm>
            <a:off x="4916328" y="2529623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1">
            <a:extLst>
              <a:ext uri="{FF2B5EF4-FFF2-40B4-BE49-F238E27FC236}">
                <a16:creationId xmlns:a16="http://schemas.microsoft.com/office/drawing/2014/main" id="{144082FE-A7DB-40A1-8600-019B691E9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9" y="745428"/>
            <a:ext cx="1367113" cy="4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941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611560" y="1604119"/>
            <a:ext cx="43924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가장 큰 나눗셈을 찾아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5">
            <a:extLst>
              <a:ext uri="{FF2B5EF4-FFF2-40B4-BE49-F238E27FC236}">
                <a16:creationId xmlns:a16="http://schemas.microsoft.com/office/drawing/2014/main" id="{7724A4DC-0D34-46F5-984C-71CBA3516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99" y="1652100"/>
            <a:ext cx="294654" cy="28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모서리가 둥근 직사각형 1">
            <a:extLst>
              <a:ext uri="{FF2B5EF4-FFF2-40B4-BE49-F238E27FC236}">
                <a16:creationId xmlns:a16="http://schemas.microsoft.com/office/drawing/2014/main" id="{1002FC42-A22B-4383-BD30-090216C1D60E}"/>
              </a:ext>
            </a:extLst>
          </p:cNvPr>
          <p:cNvSpPr/>
          <p:nvPr/>
        </p:nvSpPr>
        <p:spPr>
          <a:xfrm>
            <a:off x="1286716" y="2679698"/>
            <a:ext cx="4723336" cy="89255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325470-C7BF-484D-AA19-47389C7D3F46}"/>
              </a:ext>
            </a:extLst>
          </p:cNvPr>
          <p:cNvSpPr txBox="1"/>
          <p:nvPr/>
        </p:nvSpPr>
        <p:spPr>
          <a:xfrm>
            <a:off x="1650214" y="2939199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77÷7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74CA02-C47F-4F24-8840-6CE5143EDAAF}"/>
              </a:ext>
            </a:extLst>
          </p:cNvPr>
          <p:cNvSpPr txBox="1"/>
          <p:nvPr/>
        </p:nvSpPr>
        <p:spPr>
          <a:xfrm>
            <a:off x="3328711" y="2939199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48÷4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9239D3-28D0-4A51-8CF5-C50798D60DC9}"/>
              </a:ext>
            </a:extLst>
          </p:cNvPr>
          <p:cNvSpPr txBox="1"/>
          <p:nvPr/>
        </p:nvSpPr>
        <p:spPr>
          <a:xfrm>
            <a:off x="4978104" y="2939199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26÷2</a:t>
            </a:r>
          </a:p>
        </p:txBody>
      </p:sp>
      <p:pic>
        <p:nvPicPr>
          <p:cNvPr id="52" name="Picture 10">
            <a:extLst>
              <a:ext uri="{FF2B5EF4-FFF2-40B4-BE49-F238E27FC236}">
                <a16:creationId xmlns:a16="http://schemas.microsoft.com/office/drawing/2014/main" id="{79B529AD-36EF-47ED-8A0E-B1384707E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355" y="5187478"/>
            <a:ext cx="1412816" cy="40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553F3841-88DE-4BF1-9FB8-01A845F48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773" y="2923427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01E5A159-D09B-45AE-AFBD-C989FFD10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72" y="2924821"/>
            <a:ext cx="424442" cy="4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B538B26B-CDC8-4239-9DB3-3D700EEED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449" y="2923427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43">
            <a:extLst>
              <a:ext uri="{FF2B5EF4-FFF2-40B4-BE49-F238E27FC236}">
                <a16:creationId xmlns:a16="http://schemas.microsoft.com/office/drawing/2014/main" id="{D37ECDD0-BB1C-4E2A-9644-09CF67B000A1}"/>
              </a:ext>
            </a:extLst>
          </p:cNvPr>
          <p:cNvSpPr txBox="1"/>
          <p:nvPr/>
        </p:nvSpPr>
        <p:spPr>
          <a:xfrm>
            <a:off x="1816773" y="3257697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id="{FE0FDFFE-52F6-45BC-ADCA-8646D9EE6D90}"/>
              </a:ext>
            </a:extLst>
          </p:cNvPr>
          <p:cNvSpPr txBox="1"/>
          <p:nvPr/>
        </p:nvSpPr>
        <p:spPr>
          <a:xfrm>
            <a:off x="3551970" y="3257697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id="{545558A0-2DBE-4A79-8773-D3688D322DE4}"/>
              </a:ext>
            </a:extLst>
          </p:cNvPr>
          <p:cNvSpPr txBox="1"/>
          <p:nvPr/>
        </p:nvSpPr>
        <p:spPr>
          <a:xfrm>
            <a:off x="5202723" y="3257697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959E161-C6A2-4ECC-BE94-20E1C14AA844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EA71BD6-E77D-4D09-9B16-BA7703551D93}"/>
              </a:ext>
            </a:extLst>
          </p:cNvPr>
          <p:cNvGrpSpPr/>
          <p:nvPr/>
        </p:nvGrpSpPr>
        <p:grpSpPr>
          <a:xfrm>
            <a:off x="269125" y="2735622"/>
            <a:ext cx="6499119" cy="2429657"/>
            <a:chOff x="225430" y="2768198"/>
            <a:chExt cx="6499119" cy="242965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CA89EB1-370A-4089-84EF-CD71B8079017}"/>
                </a:ext>
              </a:extLst>
            </p:cNvPr>
            <p:cNvSpPr/>
            <p:nvPr/>
          </p:nvSpPr>
          <p:spPr>
            <a:xfrm>
              <a:off x="225430" y="2768198"/>
              <a:ext cx="6499119" cy="22387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7" name="모서리가 둥근 직사각형 29">
              <a:extLst>
                <a:ext uri="{FF2B5EF4-FFF2-40B4-BE49-F238E27FC236}">
                  <a16:creationId xmlns:a16="http://schemas.microsoft.com/office/drawing/2014/main" id="{0EED814B-42D8-4752-B4A8-6137F87E6D10}"/>
                </a:ext>
              </a:extLst>
            </p:cNvPr>
            <p:cNvSpPr/>
            <p:nvPr/>
          </p:nvSpPr>
          <p:spPr>
            <a:xfrm>
              <a:off x="353387" y="281059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4" name="직각 삼각형 73">
              <a:extLst>
                <a:ext uri="{FF2B5EF4-FFF2-40B4-BE49-F238E27FC236}">
                  <a16:creationId xmlns:a16="http://schemas.microsoft.com/office/drawing/2014/main" id="{2352E2C7-48EE-4EE2-97EC-1CA9111D0040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7946D70-0B27-4532-99AF-AF86E7DF9956}"/>
              </a:ext>
            </a:extLst>
          </p:cNvPr>
          <p:cNvGrpSpPr/>
          <p:nvPr/>
        </p:nvGrpSpPr>
        <p:grpSpPr>
          <a:xfrm>
            <a:off x="1051130" y="2718657"/>
            <a:ext cx="1278524" cy="1863823"/>
            <a:chOff x="7301708" y="2879301"/>
            <a:chExt cx="1278524" cy="1863823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31CCEB8-0DDD-4AD0-87F2-1EDEB9D31734}"/>
                </a:ext>
              </a:extLst>
            </p:cNvPr>
            <p:cNvSpPr txBox="1"/>
            <p:nvPr/>
          </p:nvSpPr>
          <p:spPr>
            <a:xfrm>
              <a:off x="7887173" y="2879301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53E560DE-2F58-4F22-821A-C77DC7BBA93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AA7BC2F-DC8E-4C41-BBAF-3684DB453F3D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7 7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57CE42D-46D0-43B3-B431-A558C6D79346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7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0996CBF-FA2F-4D86-BCC7-EFC912F0B7FF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FBC95212-6264-4812-855C-6AB2901ED7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259A35C-80E1-4A12-B8CC-8D0B5E9A8440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A99BD8D-1B5C-482A-A2AA-1B0F8BF6A11C}"/>
                </a:ext>
              </a:extLst>
            </p:cNvPr>
            <p:cNvSpPr txBox="1"/>
            <p:nvPr/>
          </p:nvSpPr>
          <p:spPr>
            <a:xfrm>
              <a:off x="8145191" y="3724395"/>
              <a:ext cx="33981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FDF34981-B782-4073-A471-4C7E518A6D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AF554F5-923A-40D8-9A61-41B18994079C}"/>
                </a:ext>
              </a:extLst>
            </p:cNvPr>
            <p:cNvSpPr txBox="1"/>
            <p:nvPr/>
          </p:nvSpPr>
          <p:spPr>
            <a:xfrm>
              <a:off x="8039400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8A14E89-CA07-4B40-9E23-6310B96B569B}"/>
                </a:ext>
              </a:extLst>
            </p:cNvPr>
            <p:cNvSpPr txBox="1"/>
            <p:nvPr/>
          </p:nvSpPr>
          <p:spPr>
            <a:xfrm>
              <a:off x="8145191" y="4033917"/>
              <a:ext cx="33981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EA9C3AE-7DBC-4405-9C84-4867DD40E4CE}"/>
              </a:ext>
            </a:extLst>
          </p:cNvPr>
          <p:cNvGrpSpPr/>
          <p:nvPr/>
        </p:nvGrpSpPr>
        <p:grpSpPr>
          <a:xfrm>
            <a:off x="2862940" y="2718657"/>
            <a:ext cx="1278524" cy="1863823"/>
            <a:chOff x="7301708" y="2879301"/>
            <a:chExt cx="1278524" cy="1863823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5953E7E-DCB2-4964-BB47-E0E553FC93AD}"/>
                </a:ext>
              </a:extLst>
            </p:cNvPr>
            <p:cNvSpPr txBox="1"/>
            <p:nvPr/>
          </p:nvSpPr>
          <p:spPr>
            <a:xfrm>
              <a:off x="7887173" y="2879301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9F1DAA2A-B1C4-44B6-B6E2-50A1748521F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7A6E948-9180-419C-A5DF-7625477CE93A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4 8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8B5A19B-D1F1-43D9-AE2A-890E057BC53C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E7E00FD-3018-48A2-8D95-C50CD970D6EE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5FE98938-A21D-4E21-94FE-DEC9241A07D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7AF3109-E456-4251-B81B-434215D92636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46B1EA6-CCFF-4C7D-AC95-8B40A9125ABA}"/>
                </a:ext>
              </a:extLst>
            </p:cNvPr>
            <p:cNvSpPr txBox="1"/>
            <p:nvPr/>
          </p:nvSpPr>
          <p:spPr>
            <a:xfrm>
              <a:off x="8145191" y="3724395"/>
              <a:ext cx="33981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941640AE-02CB-43D6-83A7-453204F5AA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B073994-381B-4CEF-8EB2-7050DD58611F}"/>
                </a:ext>
              </a:extLst>
            </p:cNvPr>
            <p:cNvSpPr txBox="1"/>
            <p:nvPr/>
          </p:nvSpPr>
          <p:spPr>
            <a:xfrm>
              <a:off x="8039400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1FAC1FB0-5047-45DA-A720-44D729A69DA0}"/>
                </a:ext>
              </a:extLst>
            </p:cNvPr>
            <p:cNvSpPr txBox="1"/>
            <p:nvPr/>
          </p:nvSpPr>
          <p:spPr>
            <a:xfrm>
              <a:off x="8145191" y="4033917"/>
              <a:ext cx="33981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A5602F3F-CC7F-4B41-A498-1473E8256F63}"/>
              </a:ext>
            </a:extLst>
          </p:cNvPr>
          <p:cNvGrpSpPr/>
          <p:nvPr/>
        </p:nvGrpSpPr>
        <p:grpSpPr>
          <a:xfrm>
            <a:off x="4657446" y="2718657"/>
            <a:ext cx="1278524" cy="1863823"/>
            <a:chOff x="7301708" y="2879301"/>
            <a:chExt cx="1278524" cy="1863823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5E18B9-5C69-47F4-831F-94CD7D7C42F8}"/>
                </a:ext>
              </a:extLst>
            </p:cNvPr>
            <p:cNvSpPr txBox="1"/>
            <p:nvPr/>
          </p:nvSpPr>
          <p:spPr>
            <a:xfrm>
              <a:off x="7887173" y="2879301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204689A8-75B9-41B2-BD73-0DB20EFA65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9632848-79CE-4F2E-823E-F836FAC604B1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2 6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D7F7E77-1B05-4821-ADE6-C924463A576D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E7ED4DB6-D9B8-43C8-A701-9083CE66E0E6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FD3BD20B-27E8-4B44-A2D8-78223D0024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C75EF41-4702-439C-9EC8-D1879A8EC590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622F9D7-9BC8-463A-ADFD-B31AE0A634FE}"/>
                </a:ext>
              </a:extLst>
            </p:cNvPr>
            <p:cNvSpPr txBox="1"/>
            <p:nvPr/>
          </p:nvSpPr>
          <p:spPr>
            <a:xfrm>
              <a:off x="8145191" y="3724395"/>
              <a:ext cx="33981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6E613B24-2959-4606-BD12-A26CECD321A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63F568C-2905-4837-94A7-653EA2467962}"/>
                </a:ext>
              </a:extLst>
            </p:cNvPr>
            <p:cNvSpPr txBox="1"/>
            <p:nvPr/>
          </p:nvSpPr>
          <p:spPr>
            <a:xfrm>
              <a:off x="8039400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224D9D1-B367-4178-AF33-348B45520020}"/>
                </a:ext>
              </a:extLst>
            </p:cNvPr>
            <p:cNvSpPr txBox="1"/>
            <p:nvPr/>
          </p:nvSpPr>
          <p:spPr>
            <a:xfrm>
              <a:off x="8145191" y="4033917"/>
              <a:ext cx="33981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81E625B4-01D9-4E60-B344-1D4A1FEC89E6}"/>
              </a:ext>
            </a:extLst>
          </p:cNvPr>
          <p:cNvSpPr txBox="1"/>
          <p:nvPr/>
        </p:nvSpPr>
        <p:spPr>
          <a:xfrm>
            <a:off x="622795" y="4636135"/>
            <a:ext cx="42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  <a:ea typeface="맑은 고딕" pitchFamily="50" charset="-127"/>
              </a:rPr>
              <a:t>몫이 </a:t>
            </a:r>
            <a:r>
              <a:rPr lang="ko-KR" altLang="en-US" sz="1600" dirty="0">
                <a:latin typeface="+mn-ea"/>
                <a:ea typeface="맑은 고딕" pitchFamily="50" charset="-127"/>
              </a:rPr>
              <a:t>가장 큰 나눗셈은 </a:t>
            </a:r>
            <a:r>
              <a:rPr lang="en-US" altLang="ko-KR" sz="1600" dirty="0">
                <a:latin typeface="+mn-ea"/>
                <a:ea typeface="맑은 고딕" pitchFamily="50" charset="-127"/>
              </a:rPr>
              <a:t>26÷2</a:t>
            </a:r>
            <a:r>
              <a:rPr lang="ko-KR" altLang="en-US" sz="1600" dirty="0">
                <a:latin typeface="+mn-ea"/>
                <a:ea typeface="맑은 고딕" pitchFamily="50" charset="-127"/>
              </a:rPr>
              <a:t>입니다</a:t>
            </a:r>
            <a:r>
              <a:rPr lang="en-US" altLang="ko-KR" sz="1600" dirty="0">
                <a:latin typeface="+mn-ea"/>
                <a:ea typeface="맑은 고딕" pitchFamily="50" charset="-127"/>
              </a:rPr>
              <a:t>.</a:t>
            </a:r>
            <a:endParaRPr lang="ko-KR" altLang="en-US" sz="1600" dirty="0">
              <a:latin typeface="+mn-ea"/>
              <a:ea typeface="맑은 고딕" pitchFamily="50" charset="-127"/>
            </a:endParaRPr>
          </a:p>
        </p:txBody>
      </p:sp>
      <p:pic>
        <p:nvPicPr>
          <p:cNvPr id="140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82" y="470191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825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C68D063-0157-45B2-BF81-9879674A9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85" y="2748080"/>
            <a:ext cx="4921378" cy="1497811"/>
          </a:xfrm>
          <a:prstGeom prst="rect">
            <a:avLst/>
          </a:prstGeom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타원 67"/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89" y="1581553"/>
            <a:ext cx="637738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보라는 자두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바구니에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윤호는 자두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바구니에 똑같이 나누어 담았습니다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바구니 한 개에 자두를 더 많이 담은 사람은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누구이고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 개나 더 많이 담았을까요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17376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27684" y="4422779"/>
            <a:ext cx="69195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보라</a:t>
            </a:r>
          </a:p>
        </p:txBody>
      </p:sp>
      <p:sp>
        <p:nvSpPr>
          <p:cNvPr id="56" name="TextBox 43"/>
          <p:cNvSpPr txBox="1"/>
          <p:nvPr/>
        </p:nvSpPr>
        <p:spPr>
          <a:xfrm>
            <a:off x="2350773" y="4416450"/>
            <a:ext cx="37836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       개 더 많이 담았습니다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44C165-9B3A-4E62-B9D9-8852B49E7402}"/>
              </a:ext>
            </a:extLst>
          </p:cNvPr>
          <p:cNvSpPr txBox="1"/>
          <p:nvPr/>
        </p:nvSpPr>
        <p:spPr>
          <a:xfrm>
            <a:off x="2821251" y="4422779"/>
            <a:ext cx="5173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EB61C588-B4C8-46C9-AE1C-4B67E6F49A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8755" y="4632252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7B513228-CEB9-46F8-858B-1038B03C86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5652" y="4624579"/>
            <a:ext cx="360000" cy="355000"/>
          </a:xfrm>
          <a:prstGeom prst="rect">
            <a:avLst/>
          </a:prstGeom>
        </p:spPr>
      </p:pic>
      <p:graphicFrame>
        <p:nvGraphicFramePr>
          <p:cNvPr id="43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04004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bg.png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\lesson02\ops\ms_lesson02\images\ms_32_2_03_06_01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338343"/>
            <a:ext cx="340779" cy="35700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A9259EA-596A-42DC-B123-F6C7C920A763}"/>
              </a:ext>
            </a:extLst>
          </p:cNvPr>
          <p:cNvSpPr txBox="1"/>
          <p:nvPr/>
        </p:nvSpPr>
        <p:spPr>
          <a:xfrm>
            <a:off x="640989" y="1333050"/>
            <a:ext cx="637738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보라는 자두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바구니에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윤호는 자두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바구니에 똑같이 나누어 담았습니다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바구니 한 개에 자두를 더 많이 담은 사람은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누구이고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 개나 더 많이 담았을까요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CD4EF4-F13B-46F6-931B-90726366C8AB}"/>
              </a:ext>
            </a:extLst>
          </p:cNvPr>
          <p:cNvSpPr txBox="1"/>
          <p:nvPr/>
        </p:nvSpPr>
        <p:spPr>
          <a:xfrm>
            <a:off x="1511804" y="3401446"/>
            <a:ext cx="69195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윤호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20E1C192-41DD-473F-A1C4-EAD0225509E4}"/>
              </a:ext>
            </a:extLst>
          </p:cNvPr>
          <p:cNvSpPr txBox="1"/>
          <p:nvPr/>
        </p:nvSpPr>
        <p:spPr>
          <a:xfrm>
            <a:off x="2134893" y="3395117"/>
            <a:ext cx="37836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       개 더 많이 담았습니다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0D1EF1-18E4-4FB0-9AE1-11575D37CD0C}"/>
              </a:ext>
            </a:extLst>
          </p:cNvPr>
          <p:cNvSpPr txBox="1"/>
          <p:nvPr/>
        </p:nvSpPr>
        <p:spPr>
          <a:xfrm>
            <a:off x="2605371" y="3401446"/>
            <a:ext cx="5173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EA415002-9E01-4D3A-BDEF-0B39C2EE80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3760" y="3577398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EDCC7E2-01CB-4360-AC41-84FC3FA3B6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657" y="356972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48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C68D063-0157-45B2-BF81-9879674A9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85" y="2748080"/>
            <a:ext cx="4921378" cy="1497811"/>
          </a:xfrm>
          <a:prstGeom prst="rect">
            <a:avLst/>
          </a:prstGeom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89" y="1581553"/>
            <a:ext cx="637738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보라는 자두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바구니에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윤호는 자두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바구니에 똑같이 나누어 담았습니다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바구니 한 개에 자두를 더 많이 담은 사람은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누구이고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 개나 더 많이 담았을까요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35706" y="4422779"/>
            <a:ext cx="69195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보라</a:t>
            </a:r>
          </a:p>
        </p:txBody>
      </p:sp>
      <p:sp>
        <p:nvSpPr>
          <p:cNvPr id="56" name="TextBox 43"/>
          <p:cNvSpPr txBox="1"/>
          <p:nvPr/>
        </p:nvSpPr>
        <p:spPr>
          <a:xfrm>
            <a:off x="2758795" y="4416450"/>
            <a:ext cx="37836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       개 더 많이 담았습니다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44C165-9B3A-4E62-B9D9-8852B49E7402}"/>
              </a:ext>
            </a:extLst>
          </p:cNvPr>
          <p:cNvSpPr txBox="1"/>
          <p:nvPr/>
        </p:nvSpPr>
        <p:spPr>
          <a:xfrm>
            <a:off x="3229273" y="4422779"/>
            <a:ext cx="5173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EB61C588-B4C8-46C9-AE1C-4B67E6F49A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6777" y="4632252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7B513228-CEB9-46F8-858B-1038B03C86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3674" y="4624579"/>
            <a:ext cx="360000" cy="35500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10282C4B-2DCA-4551-A420-34EDEB1ABE59}"/>
              </a:ext>
            </a:extLst>
          </p:cNvPr>
          <p:cNvSpPr/>
          <p:nvPr/>
        </p:nvSpPr>
        <p:spPr>
          <a:xfrm>
            <a:off x="207825" y="3743264"/>
            <a:ext cx="6667165" cy="126188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모서리가 둥근 직사각형 29">
            <a:extLst>
              <a:ext uri="{FF2B5EF4-FFF2-40B4-BE49-F238E27FC236}">
                <a16:creationId xmlns:a16="http://schemas.microsoft.com/office/drawing/2014/main" id="{96E6EDF6-711C-48A3-900D-51E295C40E42}"/>
              </a:ext>
            </a:extLst>
          </p:cNvPr>
          <p:cNvSpPr/>
          <p:nvPr/>
        </p:nvSpPr>
        <p:spPr>
          <a:xfrm>
            <a:off x="353387" y="360389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8" name="직각 삼각형 47">
            <a:extLst>
              <a:ext uri="{FF2B5EF4-FFF2-40B4-BE49-F238E27FC236}">
                <a16:creationId xmlns:a16="http://schemas.microsoft.com/office/drawing/2014/main" id="{F806DAE3-89EB-49B7-B054-9373A4CC268E}"/>
              </a:ext>
            </a:extLst>
          </p:cNvPr>
          <p:cNvSpPr/>
          <p:nvPr/>
        </p:nvSpPr>
        <p:spPr>
          <a:xfrm flipH="1" flipV="1">
            <a:off x="5112060" y="5005089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549D10-0B00-4019-AEC6-09E34E93C0F1}"/>
              </a:ext>
            </a:extLst>
          </p:cNvPr>
          <p:cNvSpPr txBox="1"/>
          <p:nvPr/>
        </p:nvSpPr>
        <p:spPr>
          <a:xfrm>
            <a:off x="282204" y="3904404"/>
            <a:ext cx="65903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보라는 자두 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바구니에 똑같이 나누어 담으므로 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en-US" altLang="ko-KR" sz="1600" spc="-150" dirty="0">
                <a:solidFill>
                  <a:srgbClr val="0070C0"/>
                </a:solidFill>
                <a:latin typeface="+mn-ea"/>
                <a:ea typeface="맑은 고딕" pitchFamily="50" charset="-127"/>
              </a:rPr>
              <a:t>÷2</a:t>
            </a:r>
            <a:r>
              <a:rPr lang="ko-KR" altLang="en-US" sz="1600" spc="-150" dirty="0">
                <a:solidFill>
                  <a:srgbClr val="0070C0"/>
                </a:solidFill>
                <a:latin typeface="+mn-ea"/>
                <a:ea typeface="맑은 고딕" pitchFamily="50" charset="-127"/>
              </a:rPr>
              <a:t>＝</a:t>
            </a:r>
            <a:r>
              <a:rPr lang="en-US" altLang="ko-KR" sz="1600" spc="-150" dirty="0">
                <a:solidFill>
                  <a:srgbClr val="0070C0"/>
                </a:solidFill>
                <a:latin typeface="+mn-ea"/>
                <a:ea typeface="맑은 고딕" pitchFamily="50" charset="-127"/>
              </a:rPr>
              <a:t>21</a:t>
            </a:r>
            <a:r>
              <a:rPr lang="ko-KR" altLang="en-US" sz="1600" spc="-150" dirty="0">
                <a:latin typeface="+mn-ea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+mn-ea"/>
                <a:ea typeface="맑은 고딕" pitchFamily="50" charset="-127"/>
              </a:rPr>
              <a:t>.</a:t>
            </a:r>
          </a:p>
          <a:p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윤호는 자두 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바구니에 똑같이 나누어 담으므로 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en-US" altLang="ko-KR" sz="1600" spc="-150" dirty="0">
                <a:solidFill>
                  <a:srgbClr val="0070C0"/>
                </a:solidFill>
                <a:latin typeface="+mn-ea"/>
                <a:ea typeface="맑은 고딕" pitchFamily="50" charset="-127"/>
              </a:rPr>
              <a:t>÷5</a:t>
            </a:r>
            <a:r>
              <a:rPr lang="ko-KR" altLang="en-US" sz="1600" spc="-150" dirty="0">
                <a:solidFill>
                  <a:srgbClr val="0070C0"/>
                </a:solidFill>
                <a:latin typeface="+mn-ea"/>
                <a:ea typeface="맑은 고딕" pitchFamily="50" charset="-127"/>
              </a:rPr>
              <a:t>＝</a:t>
            </a:r>
            <a:r>
              <a:rPr lang="en-US" altLang="ko-KR" sz="1600" spc="-150" dirty="0">
                <a:solidFill>
                  <a:srgbClr val="0070C0"/>
                </a:solidFill>
                <a:latin typeface="+mn-ea"/>
                <a:ea typeface="맑은 고딕" pitchFamily="50" charset="-127"/>
              </a:rPr>
              <a:t>11</a:t>
            </a:r>
            <a:r>
              <a:rPr lang="ko-KR" altLang="en-US" sz="1600" spc="-150" dirty="0">
                <a:latin typeface="+mn-ea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+mn-ea"/>
                <a:ea typeface="맑은 고딕" pitchFamily="50" charset="-127"/>
              </a:rPr>
              <a:t>.</a:t>
            </a:r>
          </a:p>
          <a:p>
            <a:r>
              <a:rPr lang="ko-KR" altLang="en-US" sz="1600" spc="-150" dirty="0">
                <a:latin typeface="+mn-ea"/>
                <a:ea typeface="맑은 고딕" pitchFamily="50" charset="-127"/>
              </a:rPr>
              <a:t>따라서 바구니 한 개에 자두를 더 많이 담은 사람은 </a:t>
            </a:r>
            <a:r>
              <a:rPr lang="ko-KR" altLang="en-US" sz="1600" spc="-150" dirty="0" smtClean="0">
                <a:solidFill>
                  <a:srgbClr val="0070C0"/>
                </a:solidFill>
                <a:latin typeface="+mn-ea"/>
                <a:ea typeface="맑은 고딕" pitchFamily="50" charset="-127"/>
              </a:rPr>
              <a:t>보라</a:t>
            </a:r>
            <a:r>
              <a:rPr lang="ko-KR" altLang="en-US" sz="1600" spc="-150" dirty="0" smtClean="0">
                <a:latin typeface="+mn-ea"/>
                <a:ea typeface="맑은 고딕" pitchFamily="50" charset="-127"/>
              </a:rPr>
              <a:t>이고</a:t>
            </a:r>
            <a:r>
              <a:rPr lang="en-US" altLang="ko-KR" sz="1600" spc="-150" dirty="0" smtClean="0">
                <a:latin typeface="+mn-ea"/>
                <a:ea typeface="맑은 고딕" pitchFamily="50" charset="-127"/>
              </a:rPr>
              <a:t>,</a:t>
            </a:r>
            <a:r>
              <a:rPr lang="ko-KR" altLang="en-US" sz="1600" spc="-150" dirty="0" smtClean="0">
                <a:latin typeface="+mn-ea"/>
                <a:ea typeface="맑은 고딕" pitchFamily="50" charset="-127"/>
              </a:rPr>
              <a:t> </a:t>
            </a:r>
            <a:endParaRPr lang="en-US" altLang="ko-KR" sz="1600" spc="-150" dirty="0">
              <a:latin typeface="+mn-ea"/>
              <a:ea typeface="맑은 고딕" pitchFamily="50" charset="-127"/>
            </a:endParaRPr>
          </a:p>
          <a:p>
            <a:r>
              <a:rPr lang="ko-KR" altLang="en-US" sz="1600" spc="-150" dirty="0">
                <a:latin typeface="+mn-ea"/>
                <a:ea typeface="맑은 고딕" pitchFamily="50" charset="-127"/>
              </a:rPr>
              <a:t>보라는 윤호보다 </a:t>
            </a:r>
            <a:r>
              <a:rPr lang="en-US" altLang="ko-KR" sz="1600" spc="-150" dirty="0">
                <a:solidFill>
                  <a:srgbClr val="0070C0"/>
                </a:solidFill>
                <a:latin typeface="+mn-ea"/>
                <a:ea typeface="맑은 고딕" pitchFamily="50" charset="-127"/>
              </a:rPr>
              <a:t>21</a:t>
            </a:r>
            <a:r>
              <a:rPr lang="ko-KR" altLang="en-US" sz="1600" spc="-150" dirty="0">
                <a:solidFill>
                  <a:srgbClr val="0070C0"/>
                </a:solidFill>
                <a:latin typeface="+mn-ea"/>
                <a:ea typeface="맑은 고딕" pitchFamily="50" charset="-127"/>
              </a:rPr>
              <a:t>－</a:t>
            </a:r>
            <a:r>
              <a:rPr lang="en-US" altLang="ko-KR" sz="1600" spc="-150" dirty="0">
                <a:solidFill>
                  <a:srgbClr val="0070C0"/>
                </a:solidFill>
                <a:latin typeface="+mn-ea"/>
                <a:ea typeface="맑은 고딕" pitchFamily="50" charset="-127"/>
              </a:rPr>
              <a:t>11</a:t>
            </a:r>
            <a:r>
              <a:rPr lang="ko-KR" altLang="en-US" sz="1600" spc="-150" dirty="0">
                <a:solidFill>
                  <a:srgbClr val="0070C0"/>
                </a:solidFill>
                <a:latin typeface="+mn-ea"/>
                <a:ea typeface="맑은 고딕" pitchFamily="50" charset="-127"/>
              </a:rPr>
              <a:t>＝</a:t>
            </a:r>
            <a:r>
              <a:rPr lang="en-US" altLang="ko-KR" sz="1600" spc="-150" dirty="0">
                <a:solidFill>
                  <a:srgbClr val="0070C0"/>
                </a:solidFill>
                <a:latin typeface="+mn-ea"/>
                <a:ea typeface="맑은 고딕" pitchFamily="50" charset="-127"/>
              </a:rPr>
              <a:t>10(</a:t>
            </a:r>
            <a:r>
              <a:rPr lang="ko-KR" altLang="en-US" sz="1600" spc="-150" dirty="0">
                <a:solidFill>
                  <a:srgbClr val="0070C0"/>
                </a:solidFill>
                <a:latin typeface="+mn-ea"/>
                <a:ea typeface="맑은 고딕" pitchFamily="50" charset="-127"/>
              </a:rPr>
              <a:t>개</a:t>
            </a:r>
            <a:r>
              <a:rPr lang="en-US" altLang="ko-KR" sz="1600" spc="-150" dirty="0">
                <a:solidFill>
                  <a:srgbClr val="0070C0"/>
                </a:solidFill>
                <a:latin typeface="+mn-ea"/>
                <a:ea typeface="맑은 고딕" pitchFamily="50" charset="-127"/>
              </a:rPr>
              <a:t>)</a:t>
            </a:r>
            <a:r>
              <a:rPr lang="ko-KR" altLang="en-US" sz="1600" spc="-150" dirty="0">
                <a:solidFill>
                  <a:srgbClr val="0070C0"/>
                </a:solidFill>
                <a:latin typeface="+mn-ea"/>
                <a:ea typeface="맑은 고딕" pitchFamily="50" charset="-127"/>
              </a:rPr>
              <a:t> </a:t>
            </a:r>
            <a:r>
              <a:rPr lang="ko-KR" altLang="en-US" sz="1600" spc="-150" dirty="0">
                <a:latin typeface="+mn-ea"/>
                <a:ea typeface="맑은 고딕" pitchFamily="50" charset="-127"/>
              </a:rPr>
              <a:t>더 많이 담았습니다</a:t>
            </a:r>
            <a:r>
              <a:rPr lang="en-US" altLang="ko-KR" sz="1600" spc="-150" dirty="0">
                <a:latin typeface="+mn-ea"/>
                <a:ea typeface="맑은 고딕" pitchFamily="50" charset="-127"/>
              </a:rPr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2CC70D-8FED-4720-8BB1-41928D317187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9961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0150" y="5208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973268" y="49803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161495" y="212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C9C47D-7C20-4A84-98CF-D4091B6750FE}"/>
              </a:ext>
            </a:extLst>
          </p:cNvPr>
          <p:cNvSpPr txBox="1"/>
          <p:nvPr/>
        </p:nvSpPr>
        <p:spPr>
          <a:xfrm>
            <a:off x="640990" y="1581553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지우가 계산기에서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,    ,    ,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순서대로 눌렀습니다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 나타나는 수를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C8E4C545-BECD-4CB8-BB04-B9B210A2EF4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4383"/>
          <a:stretch/>
        </p:blipFill>
        <p:spPr>
          <a:xfrm>
            <a:off x="2799941" y="1590316"/>
            <a:ext cx="252028" cy="31655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A6460A9A-EFAE-4F09-BBEB-8C8D2B603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77" r="63406"/>
          <a:stretch/>
        </p:blipFill>
        <p:spPr>
          <a:xfrm>
            <a:off x="3186678" y="1587407"/>
            <a:ext cx="252028" cy="31655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5A9B6687-26C8-4194-832C-C7C82F4863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428" r="41955"/>
          <a:stretch/>
        </p:blipFill>
        <p:spPr>
          <a:xfrm>
            <a:off x="3570342" y="1587407"/>
            <a:ext cx="252028" cy="31655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37BF857C-D389-43F4-A0A0-831EF563EB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753" r="20630"/>
          <a:stretch/>
        </p:blipFill>
        <p:spPr>
          <a:xfrm>
            <a:off x="3957079" y="1587407"/>
            <a:ext cx="252028" cy="31655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A2304D84-93AC-4FBB-809E-B6E1CAA8FFD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4829" r="-446"/>
          <a:stretch/>
        </p:blipFill>
        <p:spPr>
          <a:xfrm>
            <a:off x="4343816" y="1587407"/>
            <a:ext cx="252028" cy="3165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4B005B-798D-4509-8D43-5638A43705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7658" y="2355430"/>
            <a:ext cx="1925299" cy="191658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468F940E-F4E2-45F8-BE86-981AFBAF2046}"/>
              </a:ext>
            </a:extLst>
          </p:cNvPr>
          <p:cNvSpPr txBox="1"/>
          <p:nvPr/>
        </p:nvSpPr>
        <p:spPr>
          <a:xfrm>
            <a:off x="3261370" y="4467635"/>
            <a:ext cx="69195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8E2E4937-0D2F-4C3D-9755-B96CD6D2A6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3326" y="4643587"/>
            <a:ext cx="360000" cy="355000"/>
          </a:xfrm>
          <a:prstGeom prst="rect">
            <a:avLst/>
          </a:prstGeom>
        </p:spPr>
      </p:pic>
      <p:graphicFrame>
        <p:nvGraphicFramePr>
          <p:cNvPr id="40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93372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bg.png, img_01.svg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\lesson02\ops\ms_lesson02\images\ms_32_2_03_07_01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4624849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31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3827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suhi_p_0302_02_0004.html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359702"/>
            <a:ext cx="348893" cy="34889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A32F51B-DF41-439D-B0FB-ABE84421E2A1}"/>
              </a:ext>
            </a:extLst>
          </p:cNvPr>
          <p:cNvSpPr txBox="1"/>
          <p:nvPr/>
        </p:nvSpPr>
        <p:spPr>
          <a:xfrm>
            <a:off x="640990" y="1345994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지우가 계산기에서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,    ,    ,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순서대로 눌렀습니다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 나타나는 수를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511D4822-68BE-486C-B190-B2ED69B2C90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2428" r="41955"/>
          <a:stretch/>
        </p:blipFill>
        <p:spPr>
          <a:xfrm>
            <a:off x="3570342" y="1351848"/>
            <a:ext cx="252028" cy="31655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3AADA0A-418E-42ED-AE09-D45F5305CD5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3753" r="20630"/>
          <a:stretch/>
        </p:blipFill>
        <p:spPr>
          <a:xfrm>
            <a:off x="3957079" y="1351848"/>
            <a:ext cx="252028" cy="31655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E86DE48-EAA4-4D3C-8C4E-C23C7706A1B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4829" r="-446"/>
          <a:stretch/>
        </p:blipFill>
        <p:spPr>
          <a:xfrm>
            <a:off x="4343816" y="1351848"/>
            <a:ext cx="252028" cy="31655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18B4C41-BEC3-4270-8192-B6D91213EF6C}"/>
              </a:ext>
            </a:extLst>
          </p:cNvPr>
          <p:cNvSpPr txBox="1"/>
          <p:nvPr/>
        </p:nvSpPr>
        <p:spPr>
          <a:xfrm>
            <a:off x="3261370" y="2558656"/>
            <a:ext cx="69195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7CE04ED6-DB7C-4B5B-9F1C-73382D7499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3326" y="2734608"/>
            <a:ext cx="360000" cy="355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A587A77-58EC-4958-BAA0-8FAA338A85B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977" r="63406"/>
          <a:stretch/>
        </p:blipFill>
        <p:spPr>
          <a:xfrm>
            <a:off x="2799941" y="1354757"/>
            <a:ext cx="252028" cy="31655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9D4369DD-57B0-43DF-82A6-1388019037E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4383"/>
          <a:stretch/>
        </p:blipFill>
        <p:spPr>
          <a:xfrm>
            <a:off x="3186678" y="1351848"/>
            <a:ext cx="252028" cy="316550"/>
          </a:xfrm>
          <a:prstGeom prst="rect">
            <a:avLst/>
          </a:prstGeom>
        </p:spPr>
      </p:pic>
      <p:graphicFrame>
        <p:nvGraphicFramePr>
          <p:cNvPr id="24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438185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img_02.svg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\lesson02\ops\ms_lesson02\images\ms_32_2_03_07_01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C9C47D-7C20-4A84-98CF-D4091B6750FE}"/>
              </a:ext>
            </a:extLst>
          </p:cNvPr>
          <p:cNvSpPr txBox="1"/>
          <p:nvPr/>
        </p:nvSpPr>
        <p:spPr>
          <a:xfrm>
            <a:off x="640990" y="1581553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지우가 계산기에서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,    ,    ,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순서대로 눌렀습니다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 나타나는 수를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C8E4C545-BECD-4CB8-BB04-B9B210A2EF4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4383"/>
          <a:stretch/>
        </p:blipFill>
        <p:spPr>
          <a:xfrm>
            <a:off x="2799941" y="1590316"/>
            <a:ext cx="252028" cy="31655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A6460A9A-EFAE-4F09-BBEB-8C8D2B603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77" r="63406"/>
          <a:stretch/>
        </p:blipFill>
        <p:spPr>
          <a:xfrm>
            <a:off x="3186678" y="1587407"/>
            <a:ext cx="252028" cy="31655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5A9B6687-26C8-4194-832C-C7C82F4863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428" r="41955"/>
          <a:stretch/>
        </p:blipFill>
        <p:spPr>
          <a:xfrm>
            <a:off x="3570342" y="1587407"/>
            <a:ext cx="252028" cy="31655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37BF857C-D389-43F4-A0A0-831EF563EB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753" r="20630"/>
          <a:stretch/>
        </p:blipFill>
        <p:spPr>
          <a:xfrm>
            <a:off x="3957079" y="1587407"/>
            <a:ext cx="252028" cy="31655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A2304D84-93AC-4FBB-809E-B6E1CAA8FFD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4829" r="-446"/>
          <a:stretch/>
        </p:blipFill>
        <p:spPr>
          <a:xfrm>
            <a:off x="4343816" y="1587407"/>
            <a:ext cx="252028" cy="3165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4B005B-798D-4509-8D43-5638A43705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7658" y="2355430"/>
            <a:ext cx="1925299" cy="191658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468F940E-F4E2-45F8-BE86-981AFBAF2046}"/>
              </a:ext>
            </a:extLst>
          </p:cNvPr>
          <p:cNvSpPr txBox="1"/>
          <p:nvPr/>
        </p:nvSpPr>
        <p:spPr>
          <a:xfrm>
            <a:off x="3261370" y="4467635"/>
            <a:ext cx="69195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8E2E4937-0D2F-4C3D-9755-B96CD6D2A6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3326" y="4643587"/>
            <a:ext cx="360000" cy="355000"/>
          </a:xfrm>
          <a:prstGeom prst="rect">
            <a:avLst/>
          </a:prstGeom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320F9161-9E99-4F5B-A68B-5988CD244C48}"/>
              </a:ext>
            </a:extLst>
          </p:cNvPr>
          <p:cNvGrpSpPr/>
          <p:nvPr/>
        </p:nvGrpSpPr>
        <p:grpSpPr>
          <a:xfrm>
            <a:off x="269125" y="2778018"/>
            <a:ext cx="6499119" cy="2387261"/>
            <a:chOff x="225430" y="2810594"/>
            <a:chExt cx="6499119" cy="238726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195CE7B-2270-489A-A225-77F9FA49400D}"/>
                </a:ext>
              </a:extLst>
            </p:cNvPr>
            <p:cNvSpPr/>
            <p:nvPr/>
          </p:nvSpPr>
          <p:spPr>
            <a:xfrm>
              <a:off x="225430" y="2992374"/>
              <a:ext cx="6499119" cy="20145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" name="모서리가 둥근 직사각형 29">
              <a:extLst>
                <a:ext uri="{FF2B5EF4-FFF2-40B4-BE49-F238E27FC236}">
                  <a16:creationId xmlns:a16="http://schemas.microsoft.com/office/drawing/2014/main" id="{2B479E8A-9FAB-4086-BB13-2C957744ECFA}"/>
                </a:ext>
              </a:extLst>
            </p:cNvPr>
            <p:cNvSpPr/>
            <p:nvPr/>
          </p:nvSpPr>
          <p:spPr>
            <a:xfrm>
              <a:off x="353387" y="281059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1FED112F-896E-4C8A-BF0C-2F71D7D512C6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54050B2-D191-48FD-B0FE-8C518756C5F8}"/>
              </a:ext>
            </a:extLst>
          </p:cNvPr>
          <p:cNvGrpSpPr/>
          <p:nvPr/>
        </p:nvGrpSpPr>
        <p:grpSpPr>
          <a:xfrm>
            <a:off x="2843808" y="3030161"/>
            <a:ext cx="1278524" cy="1863823"/>
            <a:chOff x="7301708" y="2879301"/>
            <a:chExt cx="1278524" cy="186382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4159749-F47C-43FB-85A3-952BE1B6400A}"/>
                </a:ext>
              </a:extLst>
            </p:cNvPr>
            <p:cNvSpPr txBox="1"/>
            <p:nvPr/>
          </p:nvSpPr>
          <p:spPr>
            <a:xfrm>
              <a:off x="7887173" y="2879301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spc="300" dirty="0" smtClean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EA5C06DB-92DE-4C0E-96D4-244A582FCB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E5C0817-C963-4742-9803-535A4086E9EA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54CDB6B-8632-44D3-BF10-773A0A326FF0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B0E739F-114F-4328-9D27-B62C07C2456D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6CC74AD2-D576-40C9-B02C-89BC7A45E0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4D8D3C6-D763-4D73-AD56-685D7F809FCF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en-US" altLang="ko-KR" sz="1600" spc="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0FE802E-311E-4B49-9661-B0C884BC9012}"/>
                </a:ext>
              </a:extLst>
            </p:cNvPr>
            <p:cNvSpPr txBox="1"/>
            <p:nvPr/>
          </p:nvSpPr>
          <p:spPr>
            <a:xfrm>
              <a:off x="8145191" y="3724395"/>
              <a:ext cx="33981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6C34F74E-72EA-493F-9627-1516D9C136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8089480-2F60-4E4A-B391-DE9A81DC2A82}"/>
                </a:ext>
              </a:extLst>
            </p:cNvPr>
            <p:cNvSpPr txBox="1"/>
            <p:nvPr/>
          </p:nvSpPr>
          <p:spPr>
            <a:xfrm>
              <a:off x="8039400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732279F-A1B5-42C6-BCB7-13C44E92D3E5}"/>
                </a:ext>
              </a:extLst>
            </p:cNvPr>
            <p:cNvSpPr txBox="1"/>
            <p:nvPr/>
          </p:nvSpPr>
          <p:spPr>
            <a:xfrm>
              <a:off x="8145191" y="4033917"/>
              <a:ext cx="33981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DEE61A9-7550-4554-BE2D-E868FEB5D635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075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526949" y="1160748"/>
            <a:ext cx="2385311" cy="354967"/>
            <a:chOff x="4382455" y="1176413"/>
            <a:chExt cx="2385311" cy="354967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8245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id="{EC9868F8-B066-40D7-ADA1-161DB4782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511933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content.png</a:t>
                      </a: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\lesson02\ops\ms_lesson02\images\ms_32_2_03_01_01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F57DD79E-02FA-434E-BF6C-23D51EBA9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6" y="2262040"/>
            <a:ext cx="6758694" cy="273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보고     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5" name="타원 74"/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37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5554356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59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406614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bg.png</a:t>
                      </a: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\lesson02\ops\ms_lesson02\images\ms_32_2_03_02_01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566928" y="4261909"/>
            <a:ext cx="48834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380" y="4075639"/>
            <a:ext cx="360000" cy="355000"/>
          </a:xfrm>
          <a:prstGeom prst="rect">
            <a:avLst/>
          </a:prstGeom>
        </p:spPr>
      </p:pic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타원 112"/>
          <p:cNvSpPr/>
          <p:nvPr/>
        </p:nvSpPr>
        <p:spPr>
          <a:xfrm>
            <a:off x="6315840" y="501203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모서리가 둥근 직사각형 3">
            <a:extLst>
              <a:ext uri="{FF2B5EF4-FFF2-40B4-BE49-F238E27FC236}">
                <a16:creationId xmlns:a16="http://schemas.microsoft.com/office/drawing/2014/main" id="{01A71A17-8924-4728-A66D-E29819E1DB59}"/>
              </a:ext>
            </a:extLst>
          </p:cNvPr>
          <p:cNvSpPr/>
          <p:nvPr/>
        </p:nvSpPr>
        <p:spPr>
          <a:xfrm>
            <a:off x="863601" y="2547592"/>
            <a:ext cx="2294444" cy="1250389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3">
            <a:extLst>
              <a:ext uri="{FF2B5EF4-FFF2-40B4-BE49-F238E27FC236}">
                <a16:creationId xmlns:a16="http://schemas.microsoft.com/office/drawing/2014/main" id="{3316BE9D-C2E5-4FFA-B554-D0998FBFA0E9}"/>
              </a:ext>
            </a:extLst>
          </p:cNvPr>
          <p:cNvSpPr/>
          <p:nvPr/>
        </p:nvSpPr>
        <p:spPr>
          <a:xfrm>
            <a:off x="3717533" y="2539014"/>
            <a:ext cx="1176127" cy="1250389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53E20EBD-2BA7-4AD9-B00A-013291BAC72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309940" y="3079425"/>
            <a:ext cx="234631" cy="20221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182EDDA-08B9-4220-B076-7AC08C62A494}"/>
              </a:ext>
            </a:extLst>
          </p:cNvPr>
          <p:cNvSpPr txBox="1"/>
          <p:nvPr/>
        </p:nvSpPr>
        <p:spPr>
          <a:xfrm>
            <a:off x="2662738" y="4254630"/>
            <a:ext cx="10325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68÷2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4CD103-91E3-4D3C-A68E-072F94E0C7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638" y="2612999"/>
            <a:ext cx="2012524" cy="11056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904206-1C1A-4156-B6C9-CED5495444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1625" y="2655155"/>
            <a:ext cx="968049" cy="1064854"/>
          </a:xfrm>
          <a:prstGeom prst="rect">
            <a:avLst/>
          </a:prstGeom>
        </p:spPr>
      </p:pic>
      <p:sp>
        <p:nvSpPr>
          <p:cNvPr id="50" name="모서리가 둥근 직사각형 3">
            <a:extLst>
              <a:ext uri="{FF2B5EF4-FFF2-40B4-BE49-F238E27FC236}">
                <a16:creationId xmlns:a16="http://schemas.microsoft.com/office/drawing/2014/main" id="{906B816D-2040-44F4-B6F8-4F84555AC716}"/>
              </a:ext>
            </a:extLst>
          </p:cNvPr>
          <p:cNvSpPr/>
          <p:nvPr/>
        </p:nvSpPr>
        <p:spPr>
          <a:xfrm>
            <a:off x="5082302" y="2539014"/>
            <a:ext cx="1176127" cy="1250389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0B0FCEA-6BBB-413B-BC20-E134221531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6394" y="2655155"/>
            <a:ext cx="968049" cy="106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604986" y="1340768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보고     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362320"/>
            <a:ext cx="348893" cy="357006"/>
          </a:xfrm>
          <a:prstGeom prst="rect">
            <a:avLst/>
          </a:prstGeom>
        </p:spPr>
      </p:pic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37" y="1392157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모서리가 둥근 직사각형 3">
            <a:extLst>
              <a:ext uri="{FF2B5EF4-FFF2-40B4-BE49-F238E27FC236}">
                <a16:creationId xmlns:a16="http://schemas.microsoft.com/office/drawing/2014/main" id="{8E8EF5F2-288E-4266-BC14-2165ACE76D13}"/>
              </a:ext>
            </a:extLst>
          </p:cNvPr>
          <p:cNvSpPr/>
          <p:nvPr/>
        </p:nvSpPr>
        <p:spPr>
          <a:xfrm>
            <a:off x="1367644" y="2275366"/>
            <a:ext cx="1690026" cy="1250389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3">
            <a:extLst>
              <a:ext uri="{FF2B5EF4-FFF2-40B4-BE49-F238E27FC236}">
                <a16:creationId xmlns:a16="http://schemas.microsoft.com/office/drawing/2014/main" id="{1C527507-B195-4997-959F-60EF9B72D29A}"/>
              </a:ext>
            </a:extLst>
          </p:cNvPr>
          <p:cNvSpPr/>
          <p:nvPr/>
        </p:nvSpPr>
        <p:spPr>
          <a:xfrm>
            <a:off x="3804274" y="2266788"/>
            <a:ext cx="875737" cy="1250389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AC7013A3-4D80-48F4-ABF4-A6374988EFA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308567" y="2807199"/>
            <a:ext cx="234631" cy="20221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C1351831-9C8F-486B-8739-2D3ECC4E056A}"/>
              </a:ext>
            </a:extLst>
          </p:cNvPr>
          <p:cNvSpPr txBox="1"/>
          <p:nvPr/>
        </p:nvSpPr>
        <p:spPr>
          <a:xfrm>
            <a:off x="3566928" y="4261909"/>
            <a:ext cx="48834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6F1CD61F-958A-4ADB-898E-17EDBB210F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9380" y="4075639"/>
            <a:ext cx="360000" cy="35500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1529DA9E-73D7-4CEB-94EB-515BD1678D48}"/>
              </a:ext>
            </a:extLst>
          </p:cNvPr>
          <p:cNvSpPr txBox="1"/>
          <p:nvPr/>
        </p:nvSpPr>
        <p:spPr>
          <a:xfrm>
            <a:off x="2662737" y="4254630"/>
            <a:ext cx="10702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42÷2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1E9038-0FB9-4DD8-9AE4-76E1F258B1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1310" y="2430042"/>
            <a:ext cx="1413334" cy="9434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82D410F-90F7-4FC8-9136-17198C1900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9113" y="2431509"/>
            <a:ext cx="670241" cy="954364"/>
          </a:xfrm>
          <a:prstGeom prst="rect">
            <a:avLst/>
          </a:prstGeom>
        </p:spPr>
      </p:pic>
      <p:sp>
        <p:nvSpPr>
          <p:cNvPr id="33" name="모서리가 둥근 직사각형 3">
            <a:extLst>
              <a:ext uri="{FF2B5EF4-FFF2-40B4-BE49-F238E27FC236}">
                <a16:creationId xmlns:a16="http://schemas.microsoft.com/office/drawing/2014/main" id="{32C29085-9E6C-4080-A570-14F80938F9EC}"/>
              </a:ext>
            </a:extLst>
          </p:cNvPr>
          <p:cNvSpPr/>
          <p:nvPr/>
        </p:nvSpPr>
        <p:spPr>
          <a:xfrm>
            <a:off x="4941087" y="2266788"/>
            <a:ext cx="875737" cy="1250389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112C58B3-535E-4C60-B19E-7A49AE99C3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55926" y="2431509"/>
            <a:ext cx="670241" cy="954364"/>
          </a:xfrm>
          <a:prstGeom prst="rect">
            <a:avLst/>
          </a:prstGeom>
        </p:spPr>
      </p:pic>
      <p:graphicFrame>
        <p:nvGraphicFramePr>
          <p:cNvPr id="29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3683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bg_popup_more.png</a:t>
                      </a: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\lesson02\ops\ms_lesson02\images\ms_32_2_03_02_01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보고     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37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566928" y="4261909"/>
            <a:ext cx="48834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380" y="4075639"/>
            <a:ext cx="360000" cy="355000"/>
          </a:xfrm>
          <a:prstGeom prst="rect">
            <a:avLst/>
          </a:prstGeom>
        </p:spPr>
      </p:pic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모서리가 둥근 직사각형 3">
            <a:extLst>
              <a:ext uri="{FF2B5EF4-FFF2-40B4-BE49-F238E27FC236}">
                <a16:creationId xmlns:a16="http://schemas.microsoft.com/office/drawing/2014/main" id="{01A71A17-8924-4728-A66D-E29819E1DB59}"/>
              </a:ext>
            </a:extLst>
          </p:cNvPr>
          <p:cNvSpPr/>
          <p:nvPr/>
        </p:nvSpPr>
        <p:spPr>
          <a:xfrm>
            <a:off x="863601" y="2547592"/>
            <a:ext cx="2294444" cy="1250389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3">
            <a:extLst>
              <a:ext uri="{FF2B5EF4-FFF2-40B4-BE49-F238E27FC236}">
                <a16:creationId xmlns:a16="http://schemas.microsoft.com/office/drawing/2014/main" id="{3316BE9D-C2E5-4FFA-B554-D0998FBFA0E9}"/>
              </a:ext>
            </a:extLst>
          </p:cNvPr>
          <p:cNvSpPr/>
          <p:nvPr/>
        </p:nvSpPr>
        <p:spPr>
          <a:xfrm>
            <a:off x="3717533" y="2539014"/>
            <a:ext cx="1176127" cy="1250389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53E20EBD-2BA7-4AD9-B00A-013291BAC72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309940" y="3079425"/>
            <a:ext cx="234631" cy="20221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182EDDA-08B9-4220-B076-7AC08C62A494}"/>
              </a:ext>
            </a:extLst>
          </p:cNvPr>
          <p:cNvSpPr txBox="1"/>
          <p:nvPr/>
        </p:nvSpPr>
        <p:spPr>
          <a:xfrm>
            <a:off x="2662738" y="4254630"/>
            <a:ext cx="10325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68÷2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4CD103-91E3-4D3C-A68E-072F94E0C7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638" y="2612999"/>
            <a:ext cx="2012524" cy="11056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904206-1C1A-4156-B6C9-CED5495444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1625" y="2655155"/>
            <a:ext cx="968049" cy="1064854"/>
          </a:xfrm>
          <a:prstGeom prst="rect">
            <a:avLst/>
          </a:prstGeom>
        </p:spPr>
      </p:pic>
      <p:sp>
        <p:nvSpPr>
          <p:cNvPr id="50" name="모서리가 둥근 직사각형 3">
            <a:extLst>
              <a:ext uri="{FF2B5EF4-FFF2-40B4-BE49-F238E27FC236}">
                <a16:creationId xmlns:a16="http://schemas.microsoft.com/office/drawing/2014/main" id="{906B816D-2040-44F4-B6F8-4F84555AC716}"/>
              </a:ext>
            </a:extLst>
          </p:cNvPr>
          <p:cNvSpPr/>
          <p:nvPr/>
        </p:nvSpPr>
        <p:spPr>
          <a:xfrm>
            <a:off x="5082302" y="2539014"/>
            <a:ext cx="1176127" cy="1250389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0B0FCEA-6BBB-413B-BC20-E134221531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6394" y="2655155"/>
            <a:ext cx="968049" cy="106485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AB2332D-E070-49C3-BB82-B4059B628BF3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09C64FC-3A2A-4D1E-8B0A-6B02E77916A4}"/>
              </a:ext>
            </a:extLst>
          </p:cNvPr>
          <p:cNvGrpSpPr/>
          <p:nvPr/>
        </p:nvGrpSpPr>
        <p:grpSpPr>
          <a:xfrm>
            <a:off x="207825" y="3766527"/>
            <a:ext cx="6667165" cy="1411852"/>
            <a:chOff x="207825" y="3822006"/>
            <a:chExt cx="6667165" cy="141185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F53CF14-1276-4C55-8ADE-6947DE86507C}"/>
                </a:ext>
              </a:extLst>
            </p:cNvPr>
            <p:cNvSpPr/>
            <p:nvPr/>
          </p:nvSpPr>
          <p:spPr>
            <a:xfrm>
              <a:off x="207825" y="4019312"/>
              <a:ext cx="6667165" cy="10264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29">
              <a:extLst>
                <a:ext uri="{FF2B5EF4-FFF2-40B4-BE49-F238E27FC236}">
                  <a16:creationId xmlns:a16="http://schemas.microsoft.com/office/drawing/2014/main" id="{DAA83BF3-D765-4743-AFEC-F118CECC946E}"/>
                </a:ext>
              </a:extLst>
            </p:cNvPr>
            <p:cNvSpPr/>
            <p:nvPr/>
          </p:nvSpPr>
          <p:spPr>
            <a:xfrm>
              <a:off x="353387" y="382200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id="{82C286DF-73D6-482B-8538-70993A650586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1BE377-3ED6-4CF4-AA12-400CDC4D153A}"/>
                </a:ext>
              </a:extLst>
            </p:cNvPr>
            <p:cNvSpPr txBox="1"/>
            <p:nvPr/>
          </p:nvSpPr>
          <p:spPr>
            <a:xfrm>
              <a:off x="348130" y="4136450"/>
              <a:ext cx="65268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맑은 고딕" pitchFamily="50" charset="-127"/>
                </a:rPr>
                <a:t>십 모형 </a:t>
              </a:r>
              <a:r>
                <a:rPr lang="en-US" altLang="ko-KR" sz="1600" dirty="0">
                  <a:latin typeface="+mn-ea"/>
                  <a:ea typeface="맑은 고딕" pitchFamily="50" charset="-127"/>
                </a:rPr>
                <a:t>6</a:t>
              </a:r>
              <a:r>
                <a:rPr lang="ko-KR" altLang="en-US" sz="1600" dirty="0">
                  <a:latin typeface="+mn-ea"/>
                  <a:ea typeface="맑은 고딕" pitchFamily="50" charset="-127"/>
                </a:rPr>
                <a:t>개와 일 모형 </a:t>
              </a:r>
              <a:r>
                <a:rPr lang="en-US" altLang="ko-KR" sz="1600" dirty="0">
                  <a:latin typeface="+mn-ea"/>
                  <a:ea typeface="맑은 고딕" pitchFamily="50" charset="-127"/>
                </a:rPr>
                <a:t>8</a:t>
              </a:r>
              <a:r>
                <a:rPr lang="ko-KR" altLang="en-US" sz="1600" dirty="0">
                  <a:latin typeface="+mn-ea"/>
                  <a:ea typeface="맑은 고딕" pitchFamily="50" charset="-127"/>
                </a:rPr>
                <a:t>개를 똑같이 두 부분으로 나누면</a:t>
              </a:r>
              <a:r>
                <a:rPr lang="en-US" altLang="ko-KR" sz="1600" dirty="0">
                  <a:latin typeface="+mn-ea"/>
                  <a:ea typeface="맑은 고딕" pitchFamily="50" charset="-127"/>
                </a:rPr>
                <a:t> </a:t>
              </a:r>
              <a:r>
                <a:rPr lang="ko-KR" altLang="en-US" sz="1600" dirty="0">
                  <a:latin typeface="+mn-ea"/>
                  <a:ea typeface="맑은 고딕" pitchFamily="50" charset="-127"/>
                </a:rPr>
                <a:t>한 부분에는 십 모형이 </a:t>
              </a:r>
              <a:r>
                <a:rPr lang="en-US" altLang="ko-KR" sz="1600" dirty="0">
                  <a:latin typeface="+mn-ea"/>
                  <a:ea typeface="맑은 고딕" pitchFamily="50" charset="-127"/>
                </a:rPr>
                <a:t>3</a:t>
              </a:r>
              <a:r>
                <a:rPr lang="ko-KR" altLang="en-US" sz="1600" dirty="0">
                  <a:latin typeface="+mn-ea"/>
                  <a:ea typeface="맑은 고딕" pitchFamily="50" charset="-127"/>
                </a:rPr>
                <a:t>개</a:t>
              </a:r>
              <a:r>
                <a:rPr lang="en-US" altLang="ko-KR" sz="1600" dirty="0">
                  <a:latin typeface="+mn-ea"/>
                  <a:ea typeface="맑은 고딕" pitchFamily="50" charset="-127"/>
                </a:rPr>
                <a:t>, </a:t>
              </a:r>
              <a:r>
                <a:rPr lang="ko-KR" altLang="en-US" sz="1600" dirty="0">
                  <a:latin typeface="+mn-ea"/>
                  <a:ea typeface="맑은 고딕" pitchFamily="50" charset="-127"/>
                </a:rPr>
                <a:t>일모형이 </a:t>
              </a:r>
              <a:r>
                <a:rPr lang="en-US" altLang="ko-KR" sz="1600" dirty="0">
                  <a:latin typeface="+mn-ea"/>
                  <a:ea typeface="맑은 고딕" pitchFamily="50" charset="-127"/>
                </a:rPr>
                <a:t>4</a:t>
              </a:r>
              <a:r>
                <a:rPr lang="ko-KR" altLang="en-US" sz="1600" dirty="0">
                  <a:latin typeface="+mn-ea"/>
                  <a:ea typeface="맑은 고딕" pitchFamily="50" charset="-127"/>
                </a:rPr>
                <a:t>개씩 들어갑니다</a:t>
              </a:r>
              <a:r>
                <a:rPr lang="en-US" altLang="ko-KR" sz="1600" dirty="0">
                  <a:latin typeface="+mn-ea"/>
                  <a:ea typeface="맑은 고딕" pitchFamily="50" charset="-127"/>
                </a:rPr>
                <a:t>.</a:t>
              </a:r>
            </a:p>
            <a:p>
              <a:r>
                <a:rPr lang="ko-KR" altLang="en-US" sz="1600" dirty="0">
                  <a:latin typeface="+mn-ea"/>
                  <a:ea typeface="맑은 고딕" pitchFamily="50" charset="-127"/>
                </a:rPr>
                <a:t>따라서 </a:t>
              </a:r>
              <a:r>
                <a:rPr lang="en-US" altLang="ko-KR" sz="1600" dirty="0">
                  <a:latin typeface="+mn-ea"/>
                  <a:ea typeface="맑은 고딕" pitchFamily="50" charset="-127"/>
                </a:rPr>
                <a:t>68÷2</a:t>
              </a:r>
              <a:r>
                <a:rPr lang="ko-KR" altLang="en-US" sz="1600" dirty="0">
                  <a:latin typeface="+mn-ea"/>
                  <a:ea typeface="맑은 고딕" pitchFamily="50" charset="-127"/>
                </a:rPr>
                <a:t>＝</a:t>
              </a:r>
              <a:r>
                <a:rPr lang="en-US" altLang="ko-KR" sz="1600" dirty="0">
                  <a:latin typeface="+mn-ea"/>
                  <a:ea typeface="맑은 고딕" pitchFamily="50" charset="-127"/>
                </a:rPr>
                <a:t>34</a:t>
              </a:r>
              <a:r>
                <a:rPr lang="ko-KR" altLang="en-US" sz="1600" dirty="0">
                  <a:latin typeface="+mn-ea"/>
                  <a:ea typeface="맑은 고딕" pitchFamily="50" charset="-127"/>
                </a:rPr>
                <a:t>입니다</a:t>
              </a:r>
              <a:r>
                <a:rPr lang="en-US" altLang="ko-KR" sz="1600" dirty="0">
                  <a:latin typeface="+mn-ea"/>
                  <a:ea typeface="맑은 고딕" pitchFamily="50" charset="-127"/>
                </a:rPr>
                <a:t>.</a:t>
              </a:r>
              <a:endParaRPr lang="ko-KR" altLang="en-US" sz="16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916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파란색 텍스트도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535646-7B51-4128-B721-B05C29D17427}"/>
              </a:ext>
            </a:extLst>
          </p:cNvPr>
          <p:cNvSpPr txBox="1"/>
          <p:nvPr/>
        </p:nvSpPr>
        <p:spPr>
          <a:xfrm>
            <a:off x="600554" y="1664804"/>
            <a:ext cx="18307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8DB1AE5-A767-4ECD-8B83-709DDF1F5B2E}"/>
              </a:ext>
            </a:extLst>
          </p:cNvPr>
          <p:cNvSpPr txBox="1"/>
          <p:nvPr/>
        </p:nvSpPr>
        <p:spPr>
          <a:xfrm>
            <a:off x="2155414" y="2439287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23F40E3-B962-4D59-8BAF-5FF0969316D9}"/>
              </a:ext>
            </a:extLst>
          </p:cNvPr>
          <p:cNvSpPr txBox="1"/>
          <p:nvPr/>
        </p:nvSpPr>
        <p:spPr>
          <a:xfrm>
            <a:off x="2156099" y="235078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1 3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110B3B5C-D30C-40ED-AFE1-D05A4A7C778A}"/>
              </a:ext>
            </a:extLst>
          </p:cNvPr>
          <p:cNvCxnSpPr>
            <a:cxnSpLocks/>
          </p:cNvCxnSpPr>
          <p:nvPr/>
        </p:nvCxnSpPr>
        <p:spPr bwMode="auto">
          <a:xfrm>
            <a:off x="2055087" y="281566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0BB0970-CCB0-433D-A6EC-7111D0A3C3EB}"/>
              </a:ext>
            </a:extLst>
          </p:cNvPr>
          <p:cNvSpPr txBox="1"/>
          <p:nvPr/>
        </p:nvSpPr>
        <p:spPr>
          <a:xfrm>
            <a:off x="2155414" y="2730362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3 9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025C9F-0187-4B77-8E7F-4AF7DCE76152}"/>
              </a:ext>
            </a:extLst>
          </p:cNvPr>
          <p:cNvSpPr txBox="1"/>
          <p:nvPr/>
        </p:nvSpPr>
        <p:spPr>
          <a:xfrm>
            <a:off x="1573043" y="2730362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C754D6A-C102-4C41-91AA-37F79B6BB6F4}"/>
              </a:ext>
            </a:extLst>
          </p:cNvPr>
          <p:cNvSpPr/>
          <p:nvPr/>
        </p:nvSpPr>
        <p:spPr>
          <a:xfrm>
            <a:off x="1954077" y="2664971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E320E28B-BA8A-45CF-88E8-01B0CD2E6FC2}"/>
              </a:ext>
            </a:extLst>
          </p:cNvPr>
          <p:cNvCxnSpPr>
            <a:cxnSpLocks/>
          </p:cNvCxnSpPr>
          <p:nvPr/>
        </p:nvCxnSpPr>
        <p:spPr bwMode="auto">
          <a:xfrm>
            <a:off x="2063113" y="3421721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5D940ED9-FF05-49AD-991E-20B0862F51FA}"/>
              </a:ext>
            </a:extLst>
          </p:cNvPr>
          <p:cNvSpPr txBox="1"/>
          <p:nvPr/>
        </p:nvSpPr>
        <p:spPr>
          <a:xfrm>
            <a:off x="2156099" y="2985245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4057398-EB10-42B4-82D7-B04FF3913F67}"/>
              </a:ext>
            </a:extLst>
          </p:cNvPr>
          <p:cNvSpPr txBox="1"/>
          <p:nvPr/>
        </p:nvSpPr>
        <p:spPr>
          <a:xfrm>
            <a:off x="2156099" y="331086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9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425304B-498B-43B4-8CEB-8C293F634CEC}"/>
              </a:ext>
            </a:extLst>
          </p:cNvPr>
          <p:cNvSpPr txBox="1"/>
          <p:nvPr/>
        </p:nvSpPr>
        <p:spPr>
          <a:xfrm>
            <a:off x="2156099" y="3611632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9 </a:t>
            </a: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881C0BE-F441-486C-ACEA-98ED1FE916FA}"/>
              </a:ext>
            </a:extLst>
          </p:cNvPr>
          <p:cNvCxnSpPr>
            <a:cxnSpLocks/>
          </p:cNvCxnSpPr>
          <p:nvPr/>
        </p:nvCxnSpPr>
        <p:spPr bwMode="auto">
          <a:xfrm>
            <a:off x="2063113" y="4054321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477469C-CF1E-4E41-A8D4-5C32885AD9DE}"/>
              </a:ext>
            </a:extLst>
          </p:cNvPr>
          <p:cNvSpPr txBox="1"/>
          <p:nvPr/>
        </p:nvSpPr>
        <p:spPr>
          <a:xfrm>
            <a:off x="2328234" y="3917727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</a:p>
        </p:txBody>
      </p:sp>
      <p:pic>
        <p:nvPicPr>
          <p:cNvPr id="129" name="Picture 4">
            <a:extLst>
              <a:ext uri="{FF2B5EF4-FFF2-40B4-BE49-F238E27FC236}">
                <a16:creationId xmlns:a16="http://schemas.microsoft.com/office/drawing/2014/main" id="{6B581894-439B-488C-922A-91336787F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087" y="23016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7CDBEF8C-D058-4C70-BB20-AD4EC9EB6B02}"/>
              </a:ext>
            </a:extLst>
          </p:cNvPr>
          <p:cNvSpPr txBox="1"/>
          <p:nvPr/>
        </p:nvSpPr>
        <p:spPr>
          <a:xfrm>
            <a:off x="4579099" y="2439287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AB2F5DA-B1FA-4548-B1A5-8972C58B7325}"/>
              </a:ext>
            </a:extLst>
          </p:cNvPr>
          <p:cNvSpPr txBox="1"/>
          <p:nvPr/>
        </p:nvSpPr>
        <p:spPr>
          <a:xfrm>
            <a:off x="4579784" y="235078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2 2</a:t>
            </a: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EFC04281-61A4-466C-965C-0399291E240F}"/>
              </a:ext>
            </a:extLst>
          </p:cNvPr>
          <p:cNvCxnSpPr>
            <a:cxnSpLocks/>
          </p:cNvCxnSpPr>
          <p:nvPr/>
        </p:nvCxnSpPr>
        <p:spPr bwMode="auto">
          <a:xfrm>
            <a:off x="4478772" y="281566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A0DE2B0F-285D-4839-AD33-551006CB87E4}"/>
              </a:ext>
            </a:extLst>
          </p:cNvPr>
          <p:cNvSpPr txBox="1"/>
          <p:nvPr/>
        </p:nvSpPr>
        <p:spPr>
          <a:xfrm>
            <a:off x="4579099" y="2730362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4 4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786ADBD-2F0A-46BB-8C38-4C353BA61FA8}"/>
              </a:ext>
            </a:extLst>
          </p:cNvPr>
          <p:cNvSpPr txBox="1"/>
          <p:nvPr/>
        </p:nvSpPr>
        <p:spPr>
          <a:xfrm>
            <a:off x="3996728" y="2730362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2BF4D6E-A2F6-41EE-B53A-BF5C959F3B93}"/>
              </a:ext>
            </a:extLst>
          </p:cNvPr>
          <p:cNvSpPr/>
          <p:nvPr/>
        </p:nvSpPr>
        <p:spPr>
          <a:xfrm>
            <a:off x="4377762" y="2664971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431EDF33-EB61-444F-BC8E-21429830961B}"/>
              </a:ext>
            </a:extLst>
          </p:cNvPr>
          <p:cNvCxnSpPr>
            <a:cxnSpLocks/>
          </p:cNvCxnSpPr>
          <p:nvPr/>
        </p:nvCxnSpPr>
        <p:spPr bwMode="auto">
          <a:xfrm>
            <a:off x="4486798" y="3421721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ABD1154-92EE-4EC8-AEC7-028A39152B17}"/>
              </a:ext>
            </a:extLst>
          </p:cNvPr>
          <p:cNvSpPr txBox="1"/>
          <p:nvPr/>
        </p:nvSpPr>
        <p:spPr>
          <a:xfrm>
            <a:off x="4579784" y="2985245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31584AB-D103-45B9-AB61-6346E763FB43}"/>
              </a:ext>
            </a:extLst>
          </p:cNvPr>
          <p:cNvSpPr txBox="1"/>
          <p:nvPr/>
        </p:nvSpPr>
        <p:spPr>
          <a:xfrm>
            <a:off x="4579784" y="331086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BFB9188-4CF9-44E5-BD33-D2AA728F3769}"/>
              </a:ext>
            </a:extLst>
          </p:cNvPr>
          <p:cNvSpPr txBox="1"/>
          <p:nvPr/>
        </p:nvSpPr>
        <p:spPr>
          <a:xfrm>
            <a:off x="4579784" y="3611632"/>
            <a:ext cx="69305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	 </a:t>
            </a: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E81E1756-FBD1-4F60-A43E-DA68EE8E2F4B}"/>
              </a:ext>
            </a:extLst>
          </p:cNvPr>
          <p:cNvCxnSpPr>
            <a:cxnSpLocks/>
          </p:cNvCxnSpPr>
          <p:nvPr/>
        </p:nvCxnSpPr>
        <p:spPr bwMode="auto">
          <a:xfrm>
            <a:off x="4486798" y="4054321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B9D9A664-4B48-4ABD-B120-5FC57D90391E}"/>
              </a:ext>
            </a:extLst>
          </p:cNvPr>
          <p:cNvSpPr txBox="1"/>
          <p:nvPr/>
        </p:nvSpPr>
        <p:spPr>
          <a:xfrm>
            <a:off x="4751919" y="3917727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</a:p>
        </p:txBody>
      </p:sp>
      <p:pic>
        <p:nvPicPr>
          <p:cNvPr id="142" name="Picture 4">
            <a:extLst>
              <a:ext uri="{FF2B5EF4-FFF2-40B4-BE49-F238E27FC236}">
                <a16:creationId xmlns:a16="http://schemas.microsoft.com/office/drawing/2014/main" id="{A455FB87-5452-417B-BCF6-7C5B0BD66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192" y="22943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1826666" y="321862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233444" y="319985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파란색 텍스트도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370433"/>
            <a:ext cx="357006" cy="34077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E7D88D5-4B50-4DB8-821C-1B2EAAD553B1}"/>
              </a:ext>
            </a:extLst>
          </p:cNvPr>
          <p:cNvSpPr txBox="1"/>
          <p:nvPr/>
        </p:nvSpPr>
        <p:spPr>
          <a:xfrm>
            <a:off x="600554" y="1357318"/>
            <a:ext cx="18307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1BAB4C-E63E-42D7-B7E3-C8E92604C42A}"/>
              </a:ext>
            </a:extLst>
          </p:cNvPr>
          <p:cNvSpPr txBox="1"/>
          <p:nvPr/>
        </p:nvSpPr>
        <p:spPr>
          <a:xfrm>
            <a:off x="2155414" y="2083677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4B743E-1BD8-465C-A754-370876ED6497}"/>
              </a:ext>
            </a:extLst>
          </p:cNvPr>
          <p:cNvSpPr txBox="1"/>
          <p:nvPr/>
        </p:nvSpPr>
        <p:spPr>
          <a:xfrm>
            <a:off x="2156099" y="1995171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3 1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2ABB675-2BC0-43A7-A74E-A25D474CB775}"/>
              </a:ext>
            </a:extLst>
          </p:cNvPr>
          <p:cNvCxnSpPr>
            <a:cxnSpLocks/>
          </p:cNvCxnSpPr>
          <p:nvPr/>
        </p:nvCxnSpPr>
        <p:spPr bwMode="auto">
          <a:xfrm>
            <a:off x="2055087" y="2465438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106F5CB-C5D7-47BA-BAF6-B0FC515F0F9C}"/>
              </a:ext>
            </a:extLst>
          </p:cNvPr>
          <p:cNvSpPr txBox="1"/>
          <p:nvPr/>
        </p:nvSpPr>
        <p:spPr>
          <a:xfrm>
            <a:off x="2155414" y="238013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9 3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0F3D99-0338-4C50-9696-ED50530A4BF5}"/>
              </a:ext>
            </a:extLst>
          </p:cNvPr>
          <p:cNvSpPr txBox="1"/>
          <p:nvPr/>
        </p:nvSpPr>
        <p:spPr>
          <a:xfrm>
            <a:off x="1573043" y="2380131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A73E8BB-E393-4740-A8E6-65E3D905481E}"/>
              </a:ext>
            </a:extLst>
          </p:cNvPr>
          <p:cNvSpPr/>
          <p:nvPr/>
        </p:nvSpPr>
        <p:spPr>
          <a:xfrm>
            <a:off x="1954077" y="2314740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E1F7B18-4601-47CA-8AE3-C64F8D8C1764}"/>
              </a:ext>
            </a:extLst>
          </p:cNvPr>
          <p:cNvCxnSpPr>
            <a:cxnSpLocks/>
          </p:cNvCxnSpPr>
          <p:nvPr/>
        </p:nvCxnSpPr>
        <p:spPr bwMode="auto">
          <a:xfrm>
            <a:off x="2063113" y="3071490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F9C509A-5696-4F6B-8555-51353E2DCB00}"/>
              </a:ext>
            </a:extLst>
          </p:cNvPr>
          <p:cNvSpPr txBox="1"/>
          <p:nvPr/>
        </p:nvSpPr>
        <p:spPr>
          <a:xfrm>
            <a:off x="2156099" y="2635014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6CE409-DA49-4CDF-A5B2-F0C9EAB67829}"/>
              </a:ext>
            </a:extLst>
          </p:cNvPr>
          <p:cNvSpPr txBox="1"/>
          <p:nvPr/>
        </p:nvSpPr>
        <p:spPr>
          <a:xfrm>
            <a:off x="2156099" y="2960630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26F019-44EB-4D66-813D-D36BEB45E8B0}"/>
              </a:ext>
            </a:extLst>
          </p:cNvPr>
          <p:cNvSpPr txBox="1"/>
          <p:nvPr/>
        </p:nvSpPr>
        <p:spPr>
          <a:xfrm>
            <a:off x="2156099" y="3261401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 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9FC00EF-EC82-4013-9482-B2D6ADA519C6}"/>
              </a:ext>
            </a:extLst>
          </p:cNvPr>
          <p:cNvCxnSpPr>
            <a:cxnSpLocks/>
          </p:cNvCxnSpPr>
          <p:nvPr/>
        </p:nvCxnSpPr>
        <p:spPr bwMode="auto">
          <a:xfrm>
            <a:off x="2063113" y="3704090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E7CF8C5-02B5-4AAE-BCCA-5591D283F6F4}"/>
              </a:ext>
            </a:extLst>
          </p:cNvPr>
          <p:cNvSpPr txBox="1"/>
          <p:nvPr/>
        </p:nvSpPr>
        <p:spPr>
          <a:xfrm>
            <a:off x="2328234" y="3567496"/>
            <a:ext cx="50425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D683450E-74EC-4BBD-BBA0-601306F0F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14" y="19168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8FF7D6FC-18FA-4DB2-B886-9B6ED8416FAF}"/>
              </a:ext>
            </a:extLst>
          </p:cNvPr>
          <p:cNvSpPr txBox="1"/>
          <p:nvPr/>
        </p:nvSpPr>
        <p:spPr>
          <a:xfrm>
            <a:off x="4579099" y="2083677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FFCE6DA-6F6F-4B4D-9961-489DA4A896DF}"/>
              </a:ext>
            </a:extLst>
          </p:cNvPr>
          <p:cNvSpPr txBox="1"/>
          <p:nvPr/>
        </p:nvSpPr>
        <p:spPr>
          <a:xfrm>
            <a:off x="4579784" y="1995171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9F6D31C-7C62-42B8-95B2-444F3B52A98C}"/>
              </a:ext>
            </a:extLst>
          </p:cNvPr>
          <p:cNvCxnSpPr>
            <a:cxnSpLocks/>
          </p:cNvCxnSpPr>
          <p:nvPr/>
        </p:nvCxnSpPr>
        <p:spPr bwMode="auto">
          <a:xfrm>
            <a:off x="4478772" y="2465438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9183151-FA38-4449-8303-4A0A7A37E51D}"/>
              </a:ext>
            </a:extLst>
          </p:cNvPr>
          <p:cNvSpPr txBox="1"/>
          <p:nvPr/>
        </p:nvSpPr>
        <p:spPr>
          <a:xfrm>
            <a:off x="4579099" y="238013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2 4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7CD169-6D1C-436F-B2B6-F7B0D43DD374}"/>
              </a:ext>
            </a:extLst>
          </p:cNvPr>
          <p:cNvSpPr txBox="1"/>
          <p:nvPr/>
        </p:nvSpPr>
        <p:spPr>
          <a:xfrm>
            <a:off x="3996728" y="2380131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25BCD63-4695-477D-8162-D4B136ED56C0}"/>
              </a:ext>
            </a:extLst>
          </p:cNvPr>
          <p:cNvSpPr/>
          <p:nvPr/>
        </p:nvSpPr>
        <p:spPr>
          <a:xfrm>
            <a:off x="4377762" y="2314740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3A0ECD4-652A-4F01-B9AE-1FAECEC8C2D1}"/>
              </a:ext>
            </a:extLst>
          </p:cNvPr>
          <p:cNvCxnSpPr>
            <a:cxnSpLocks/>
          </p:cNvCxnSpPr>
          <p:nvPr/>
        </p:nvCxnSpPr>
        <p:spPr bwMode="auto">
          <a:xfrm>
            <a:off x="4486798" y="3071490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4552926-5B08-42B2-BF64-87E4157868D7}"/>
              </a:ext>
            </a:extLst>
          </p:cNvPr>
          <p:cNvSpPr txBox="1"/>
          <p:nvPr/>
        </p:nvSpPr>
        <p:spPr>
          <a:xfrm>
            <a:off x="4579784" y="2635014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D24D44B-927D-4518-A8D9-9DE84EB95217}"/>
              </a:ext>
            </a:extLst>
          </p:cNvPr>
          <p:cNvSpPr txBox="1"/>
          <p:nvPr/>
        </p:nvSpPr>
        <p:spPr>
          <a:xfrm>
            <a:off x="4579784" y="2960630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4D27FAB-E840-4D3B-98B3-F6106621385E}"/>
              </a:ext>
            </a:extLst>
          </p:cNvPr>
          <p:cNvSpPr txBox="1"/>
          <p:nvPr/>
        </p:nvSpPr>
        <p:spPr>
          <a:xfrm>
            <a:off x="4579784" y="3261401"/>
            <a:ext cx="69305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	 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01143192-C430-46D3-BAF6-9BCD675C4E32}"/>
              </a:ext>
            </a:extLst>
          </p:cNvPr>
          <p:cNvCxnSpPr>
            <a:cxnSpLocks/>
          </p:cNvCxnSpPr>
          <p:nvPr/>
        </p:nvCxnSpPr>
        <p:spPr bwMode="auto">
          <a:xfrm>
            <a:off x="4486798" y="3704090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903C7D7-9258-4EF4-92FE-ED386C8086E7}"/>
              </a:ext>
            </a:extLst>
          </p:cNvPr>
          <p:cNvSpPr txBox="1"/>
          <p:nvPr/>
        </p:nvSpPr>
        <p:spPr>
          <a:xfrm>
            <a:off x="4751919" y="3567496"/>
            <a:ext cx="50425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</a:p>
        </p:txBody>
      </p:sp>
      <p:pic>
        <p:nvPicPr>
          <p:cNvPr id="97" name="Picture 4">
            <a:extLst>
              <a:ext uri="{FF2B5EF4-FFF2-40B4-BE49-F238E27FC236}">
                <a16:creationId xmlns:a16="http://schemas.microsoft.com/office/drawing/2014/main" id="{EBE9A965-A07C-4561-88F8-740DC3FA3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499" y="19168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1826666" y="321862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233444" y="319985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96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12">
            <a:extLst>
              <a:ext uri="{FF2B5EF4-FFF2-40B4-BE49-F238E27FC236}">
                <a16:creationId xmlns:a16="http://schemas.microsoft.com/office/drawing/2014/main" id="{D81D601E-CD8D-46C2-A369-D48B144A9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56" name="타원 55"/>
          <p:cNvSpPr/>
          <p:nvPr/>
        </p:nvSpPr>
        <p:spPr>
          <a:xfrm>
            <a:off x="143508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01496" y="50315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0BA947F9-0A64-41EA-A218-FD433ED78ACB}"/>
              </a:ext>
            </a:extLst>
          </p:cNvPr>
          <p:cNvSpPr txBox="1"/>
          <p:nvPr/>
        </p:nvSpPr>
        <p:spPr>
          <a:xfrm>
            <a:off x="553148" y="1631208"/>
            <a:ext cx="34067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모서리가 둥근 직사각형 1">
            <a:extLst>
              <a:ext uri="{FF2B5EF4-FFF2-40B4-BE49-F238E27FC236}">
                <a16:creationId xmlns:a16="http://schemas.microsoft.com/office/drawing/2014/main" id="{95DC3DE8-9D1B-43BF-A98A-238F010FEC56}"/>
              </a:ext>
            </a:extLst>
          </p:cNvPr>
          <p:cNvSpPr/>
          <p:nvPr/>
        </p:nvSpPr>
        <p:spPr>
          <a:xfrm>
            <a:off x="1669201" y="3176972"/>
            <a:ext cx="954362" cy="540060"/>
          </a:xfrm>
          <a:prstGeom prst="roundRect">
            <a:avLst/>
          </a:prstGeom>
          <a:solidFill>
            <a:srgbClr val="F3EEFC"/>
          </a:solidFill>
          <a:ln w="28575">
            <a:solidFill>
              <a:srgbClr val="CBB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742E907D-590C-4D08-80EA-01947F870850}"/>
              </a:ext>
            </a:extLst>
          </p:cNvPr>
          <p:cNvSpPr txBox="1"/>
          <p:nvPr/>
        </p:nvSpPr>
        <p:spPr>
          <a:xfrm>
            <a:off x="1669201" y="3251879"/>
            <a:ext cx="9543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66</a:t>
            </a:r>
          </a:p>
        </p:txBody>
      </p:sp>
      <p:sp>
        <p:nvSpPr>
          <p:cNvPr id="59" name="모서리가 둥근 직사각형 1">
            <a:extLst>
              <a:ext uri="{FF2B5EF4-FFF2-40B4-BE49-F238E27FC236}">
                <a16:creationId xmlns:a16="http://schemas.microsoft.com/office/drawing/2014/main" id="{E3B8D556-C2AB-4168-8F16-8671208BDFEC}"/>
              </a:ext>
            </a:extLst>
          </p:cNvPr>
          <p:cNvSpPr/>
          <p:nvPr/>
        </p:nvSpPr>
        <p:spPr>
          <a:xfrm>
            <a:off x="3217711" y="3176972"/>
            <a:ext cx="954362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BB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84DE03C3-0E1F-48F0-8D15-3D93D542FA39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2920637" y="2383153"/>
            <a:ext cx="12700" cy="1548510"/>
          </a:xfrm>
          <a:prstGeom prst="curvedConnector3">
            <a:avLst>
              <a:gd name="adj1" fmla="val 2500000"/>
            </a:avLst>
          </a:prstGeom>
          <a:noFill/>
          <a:ln w="28575" cap="flat" cmpd="sng" algn="ctr">
            <a:solidFill>
              <a:srgbClr val="6F4F8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0D2A72B1-0139-40B3-867C-EC7F843A3789}"/>
              </a:ext>
            </a:extLst>
          </p:cNvPr>
          <p:cNvSpPr/>
          <p:nvPr/>
        </p:nvSpPr>
        <p:spPr>
          <a:xfrm>
            <a:off x="2534267" y="2686736"/>
            <a:ext cx="813597" cy="383890"/>
          </a:xfrm>
          <a:prstGeom prst="ellipse">
            <a:avLst/>
          </a:prstGeom>
          <a:solidFill>
            <a:srgbClr val="DBD2EC"/>
          </a:solidFill>
          <a:ln w="28575">
            <a:solidFill>
              <a:srgbClr val="DBD2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68547A"/>
                </a:solidFill>
              </a:rPr>
              <a:t>÷3</a:t>
            </a:r>
            <a:endParaRPr lang="ko-KR" altLang="en-US" sz="1900" dirty="0">
              <a:solidFill>
                <a:srgbClr val="68547A"/>
              </a:solidFill>
            </a:endParaRPr>
          </a:p>
        </p:txBody>
      </p:sp>
      <p:sp>
        <p:nvSpPr>
          <p:cNvPr id="61" name="모서리가 둥근 직사각형 1">
            <a:extLst>
              <a:ext uri="{FF2B5EF4-FFF2-40B4-BE49-F238E27FC236}">
                <a16:creationId xmlns:a16="http://schemas.microsoft.com/office/drawing/2014/main" id="{09089C84-BCC7-4682-99E5-0F131AB7E9DF}"/>
              </a:ext>
            </a:extLst>
          </p:cNvPr>
          <p:cNvSpPr/>
          <p:nvPr/>
        </p:nvSpPr>
        <p:spPr>
          <a:xfrm>
            <a:off x="4875508" y="3176972"/>
            <a:ext cx="954362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BB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15ACE04F-4D45-47F9-A06D-71EDD5471C79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4578434" y="2383153"/>
            <a:ext cx="12700" cy="1548510"/>
          </a:xfrm>
          <a:prstGeom prst="curvedConnector3">
            <a:avLst>
              <a:gd name="adj1" fmla="val 2500000"/>
            </a:avLst>
          </a:prstGeom>
          <a:noFill/>
          <a:ln w="28575" cap="flat" cmpd="sng" algn="ctr">
            <a:solidFill>
              <a:srgbClr val="6F4F8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26547266-9BD9-47A6-95A7-2B7A269B80E4}"/>
              </a:ext>
            </a:extLst>
          </p:cNvPr>
          <p:cNvSpPr/>
          <p:nvPr/>
        </p:nvSpPr>
        <p:spPr>
          <a:xfrm>
            <a:off x="4192064" y="2686736"/>
            <a:ext cx="813597" cy="383890"/>
          </a:xfrm>
          <a:prstGeom prst="ellipse">
            <a:avLst/>
          </a:prstGeom>
          <a:solidFill>
            <a:srgbClr val="DBD2EC"/>
          </a:solidFill>
          <a:ln w="28575">
            <a:solidFill>
              <a:srgbClr val="DBD2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68547A"/>
                </a:solidFill>
              </a:rPr>
              <a:t>÷2</a:t>
            </a:r>
            <a:endParaRPr lang="ko-KR" altLang="en-US" sz="1900" dirty="0">
              <a:solidFill>
                <a:srgbClr val="68547A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C9EE63-A09C-4512-8C80-2F55E83DA384}"/>
              </a:ext>
            </a:extLst>
          </p:cNvPr>
          <p:cNvSpPr txBox="1"/>
          <p:nvPr/>
        </p:nvSpPr>
        <p:spPr>
          <a:xfrm>
            <a:off x="3443086" y="3251879"/>
            <a:ext cx="517324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1CF2C90-D6B4-430E-8316-B9D611DAB4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4507" y="3065609"/>
            <a:ext cx="360000" cy="3550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920AF13-F308-4A98-B53B-D2E24EA79FF9}"/>
              </a:ext>
            </a:extLst>
          </p:cNvPr>
          <p:cNvSpPr txBox="1"/>
          <p:nvPr/>
        </p:nvSpPr>
        <p:spPr>
          <a:xfrm>
            <a:off x="5076358" y="3251879"/>
            <a:ext cx="517324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FCC087FC-46C8-49D6-BA5A-8B249AF10B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7779" y="3065609"/>
            <a:ext cx="360000" cy="355000"/>
          </a:xfrm>
          <a:prstGeom prst="rect">
            <a:avLst/>
          </a:prstGeom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id="{34F07817-873A-41B3-89BB-563072313F8A}"/>
              </a:ext>
            </a:extLst>
          </p:cNvPr>
          <p:cNvSpPr/>
          <p:nvPr/>
        </p:nvSpPr>
        <p:spPr>
          <a:xfrm>
            <a:off x="4698258" y="50315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90272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bg.png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새로 써 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\lesson02\ops\ms_lesson02\images\ms_32_2_03_04_01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0707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42224</TotalTime>
  <Words>1818</Words>
  <Application>Microsoft Office PowerPoint</Application>
  <PresentationFormat>화면 슬라이드 쇼(4:3)</PresentationFormat>
  <Paragraphs>595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7311</cp:revision>
  <dcterms:created xsi:type="dcterms:W3CDTF">2008-07-15T12:19:11Z</dcterms:created>
  <dcterms:modified xsi:type="dcterms:W3CDTF">2022-06-14T02:03:47Z</dcterms:modified>
</cp:coreProperties>
</file>