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405" r:id="rId7"/>
    <p:sldId id="1341" r:id="rId8"/>
    <p:sldId id="1410" r:id="rId9"/>
    <p:sldId id="1409" r:id="rId10"/>
    <p:sldId id="1385" r:id="rId11"/>
    <p:sldId id="1411" r:id="rId12"/>
    <p:sldId id="1394" r:id="rId13"/>
    <p:sldId id="1386" r:id="rId14"/>
    <p:sldId id="1407" r:id="rId15"/>
    <p:sldId id="1348" r:id="rId16"/>
    <p:sldId id="1388" r:id="rId17"/>
    <p:sldId id="1412" r:id="rId18"/>
    <p:sldId id="1351" r:id="rId19"/>
    <p:sldId id="1389" r:id="rId20"/>
    <p:sldId id="1381" r:id="rId21"/>
    <p:sldId id="1391" r:id="rId22"/>
    <p:sldId id="1408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FFE000"/>
    <a:srgbClr val="80CEDE"/>
    <a:srgbClr val="FFFFFE"/>
    <a:srgbClr val="B9DDC9"/>
    <a:srgbClr val="68547A"/>
    <a:srgbClr val="7F6399"/>
    <a:srgbClr val="DBD2EC"/>
    <a:srgbClr val="6F4F8C"/>
    <a:srgbClr val="CBB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jpeg"/><Relationship Id="rId9" Type="http://schemas.openxmlformats.org/officeDocument/2006/relationships/image" Target="../media/image33.png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11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0.png"/><Relationship Id="rId10" Type="http://schemas.openxmlformats.org/officeDocument/2006/relationships/image" Target="../media/image6.png"/><Relationship Id="rId4" Type="http://schemas.openxmlformats.org/officeDocument/2006/relationships/image" Target="../media/image29.jpe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3.jpe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7.png"/><Relationship Id="rId4" Type="http://schemas.openxmlformats.org/officeDocument/2006/relationships/image" Target="../media/image40.jpe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10" Type="http://schemas.openxmlformats.org/officeDocument/2006/relationships/image" Target="../media/image7.png"/><Relationship Id="rId4" Type="http://schemas.openxmlformats.org/officeDocument/2006/relationships/image" Target="../media/image43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945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67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파란색 텍스트도 함께 나타남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E7D88D5-4B50-4DB8-821C-1B2EAAD553B1}"/>
              </a:ext>
            </a:extLst>
          </p:cNvPr>
          <p:cNvSpPr txBox="1"/>
          <p:nvPr/>
        </p:nvSpPr>
        <p:spPr>
          <a:xfrm>
            <a:off x="600554" y="1357318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9479AC-97ED-4316-BD74-740FAE9C61E3}"/>
              </a:ext>
            </a:extLst>
          </p:cNvPr>
          <p:cNvSpPr txBox="1"/>
          <p:nvPr/>
        </p:nvSpPr>
        <p:spPr>
          <a:xfrm>
            <a:off x="1007604" y="1986659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91÷7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DF7934-9404-4B0D-A900-EC4E63AD23FB}"/>
              </a:ext>
            </a:extLst>
          </p:cNvPr>
          <p:cNvSpPr txBox="1"/>
          <p:nvPr/>
        </p:nvSpPr>
        <p:spPr>
          <a:xfrm>
            <a:off x="1929235" y="2006808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60DD889B-645F-43AD-A4BA-1AE09A93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25" y="21991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01B9DF-4C8E-4619-B1C0-4F2A829E4EF2}"/>
              </a:ext>
            </a:extLst>
          </p:cNvPr>
          <p:cNvSpPr txBox="1"/>
          <p:nvPr/>
        </p:nvSpPr>
        <p:spPr>
          <a:xfrm>
            <a:off x="4327434" y="1991966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0DA87-9708-4517-B747-CBFA49270861}"/>
              </a:ext>
            </a:extLst>
          </p:cNvPr>
          <p:cNvSpPr txBox="1"/>
          <p:nvPr/>
        </p:nvSpPr>
        <p:spPr>
          <a:xfrm>
            <a:off x="5246249" y="1999862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02D7AE39-D427-448F-923C-2617F609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39" y="21922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81E5EE5-29C2-42E2-AF54-A98400AA0185}"/>
              </a:ext>
            </a:extLst>
          </p:cNvPr>
          <p:cNvSpPr txBox="1"/>
          <p:nvPr/>
        </p:nvSpPr>
        <p:spPr>
          <a:xfrm>
            <a:off x="4802998" y="2914203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AF8E9-99EA-498B-A08B-A7370584CE89}"/>
              </a:ext>
            </a:extLst>
          </p:cNvPr>
          <p:cNvSpPr txBox="1"/>
          <p:nvPr/>
        </p:nvSpPr>
        <p:spPr>
          <a:xfrm>
            <a:off x="4795016" y="282569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4FC7B5-3809-4185-BAA3-046DF047EE35}"/>
              </a:ext>
            </a:extLst>
          </p:cNvPr>
          <p:cNvSpPr txBox="1"/>
          <p:nvPr/>
        </p:nvSpPr>
        <p:spPr>
          <a:xfrm>
            <a:off x="1730645" y="2914203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5C0B77-893C-482D-A4D8-54B2812B28FD}"/>
              </a:ext>
            </a:extLst>
          </p:cNvPr>
          <p:cNvSpPr txBox="1"/>
          <p:nvPr/>
        </p:nvSpPr>
        <p:spPr>
          <a:xfrm>
            <a:off x="1731330" y="282569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2 8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34FE673-39EF-46D1-963F-482085258317}"/>
              </a:ext>
            </a:extLst>
          </p:cNvPr>
          <p:cNvCxnSpPr>
            <a:cxnSpLocks/>
          </p:cNvCxnSpPr>
          <p:nvPr/>
        </p:nvCxnSpPr>
        <p:spPr bwMode="auto">
          <a:xfrm>
            <a:off x="1630318" y="326384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C650AC-0EEF-4B87-8544-100587EA2D93}"/>
              </a:ext>
            </a:extLst>
          </p:cNvPr>
          <p:cNvSpPr txBox="1"/>
          <p:nvPr/>
        </p:nvSpPr>
        <p:spPr>
          <a:xfrm>
            <a:off x="1730645" y="31785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22DD7C-CCF7-44A6-A34E-7F83B122E399}"/>
              </a:ext>
            </a:extLst>
          </p:cNvPr>
          <p:cNvSpPr/>
          <p:nvPr/>
        </p:nvSpPr>
        <p:spPr>
          <a:xfrm>
            <a:off x="1529308" y="311315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D5D5022-5BA4-4CA7-A4AC-25AED752CD69}"/>
              </a:ext>
            </a:extLst>
          </p:cNvPr>
          <p:cNvCxnSpPr>
            <a:cxnSpLocks/>
          </p:cNvCxnSpPr>
          <p:nvPr/>
        </p:nvCxnSpPr>
        <p:spPr bwMode="auto">
          <a:xfrm>
            <a:off x="1638344" y="386990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B44F18-0E19-475F-B9C2-BE8BADC69777}"/>
              </a:ext>
            </a:extLst>
          </p:cNvPr>
          <p:cNvSpPr txBox="1"/>
          <p:nvPr/>
        </p:nvSpPr>
        <p:spPr>
          <a:xfrm>
            <a:off x="1731330" y="343342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51EB64-A205-4256-8C38-FD5F88147205}"/>
              </a:ext>
            </a:extLst>
          </p:cNvPr>
          <p:cNvSpPr txBox="1"/>
          <p:nvPr/>
        </p:nvSpPr>
        <p:spPr>
          <a:xfrm>
            <a:off x="1731330" y="375904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EB5E87-674A-450D-8FE8-A8490AAC1B1E}"/>
              </a:ext>
            </a:extLst>
          </p:cNvPr>
          <p:cNvSpPr txBox="1"/>
          <p:nvPr/>
        </p:nvSpPr>
        <p:spPr>
          <a:xfrm>
            <a:off x="1731330" y="405981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4589D16-D03D-436D-B769-C7AFA9787792}"/>
              </a:ext>
            </a:extLst>
          </p:cNvPr>
          <p:cNvCxnSpPr>
            <a:cxnSpLocks/>
          </p:cNvCxnSpPr>
          <p:nvPr/>
        </p:nvCxnSpPr>
        <p:spPr bwMode="auto">
          <a:xfrm>
            <a:off x="1638344" y="450250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7F06EA-E334-4338-9CB2-D2845EDE67A4}"/>
              </a:ext>
            </a:extLst>
          </p:cNvPr>
          <p:cNvSpPr txBox="1"/>
          <p:nvPr/>
        </p:nvSpPr>
        <p:spPr>
          <a:xfrm>
            <a:off x="1903465" y="436590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A4001D9-A241-4FF8-9BF3-3FFB5042E6EF}"/>
              </a:ext>
            </a:extLst>
          </p:cNvPr>
          <p:cNvCxnSpPr>
            <a:cxnSpLocks/>
          </p:cNvCxnSpPr>
          <p:nvPr/>
        </p:nvCxnSpPr>
        <p:spPr bwMode="auto">
          <a:xfrm>
            <a:off x="4694004" y="326384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DD45C3-002B-4F2A-9388-94A0621C1543}"/>
              </a:ext>
            </a:extLst>
          </p:cNvPr>
          <p:cNvSpPr txBox="1"/>
          <p:nvPr/>
        </p:nvSpPr>
        <p:spPr>
          <a:xfrm>
            <a:off x="4794331" y="31785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6EFED9-2CBD-4DE6-B2D1-13A1DCD8D244}"/>
              </a:ext>
            </a:extLst>
          </p:cNvPr>
          <p:cNvSpPr txBox="1"/>
          <p:nvPr/>
        </p:nvSpPr>
        <p:spPr>
          <a:xfrm>
            <a:off x="4211960" y="317854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09D18DF-888E-4517-8EE0-63C09917DC14}"/>
              </a:ext>
            </a:extLst>
          </p:cNvPr>
          <p:cNvSpPr/>
          <p:nvPr/>
        </p:nvSpPr>
        <p:spPr>
          <a:xfrm>
            <a:off x="4592994" y="311315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E0C7E40-5F8C-44DC-92C2-B46AE6F1964B}"/>
              </a:ext>
            </a:extLst>
          </p:cNvPr>
          <p:cNvCxnSpPr>
            <a:cxnSpLocks/>
          </p:cNvCxnSpPr>
          <p:nvPr/>
        </p:nvCxnSpPr>
        <p:spPr bwMode="auto">
          <a:xfrm>
            <a:off x="4702030" y="386990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6D6D6E9-110E-42E4-AF11-8750878DE151}"/>
              </a:ext>
            </a:extLst>
          </p:cNvPr>
          <p:cNvSpPr txBox="1"/>
          <p:nvPr/>
        </p:nvSpPr>
        <p:spPr>
          <a:xfrm>
            <a:off x="4795016" y="343342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673A5B-7AF4-4EB5-8420-B4E58CAF4152}"/>
              </a:ext>
            </a:extLst>
          </p:cNvPr>
          <p:cNvSpPr txBox="1"/>
          <p:nvPr/>
        </p:nvSpPr>
        <p:spPr>
          <a:xfrm>
            <a:off x="4795016" y="375904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A5D27D-351A-44FE-A6D9-1F483F272756}"/>
              </a:ext>
            </a:extLst>
          </p:cNvPr>
          <p:cNvSpPr txBox="1"/>
          <p:nvPr/>
        </p:nvSpPr>
        <p:spPr>
          <a:xfrm>
            <a:off x="4795016" y="405981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B49D159-4436-4BB1-861B-D0965F480EAB}"/>
              </a:ext>
            </a:extLst>
          </p:cNvPr>
          <p:cNvCxnSpPr>
            <a:cxnSpLocks/>
          </p:cNvCxnSpPr>
          <p:nvPr/>
        </p:nvCxnSpPr>
        <p:spPr bwMode="auto">
          <a:xfrm>
            <a:off x="4702030" y="4502501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4EACAC-2129-4E90-B892-87DE507E6D2E}"/>
              </a:ext>
            </a:extLst>
          </p:cNvPr>
          <p:cNvSpPr txBox="1"/>
          <p:nvPr/>
        </p:nvSpPr>
        <p:spPr>
          <a:xfrm>
            <a:off x="4967151" y="4365907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381E249B-7810-468C-ACCD-6A1A10A5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0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9E6C690A-CE0B-4290-B8BA-E65C66A5F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93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4803F67-185D-4766-A618-6FB429993DD8}"/>
              </a:ext>
            </a:extLst>
          </p:cNvPr>
          <p:cNvSpPr txBox="1"/>
          <p:nvPr/>
        </p:nvSpPr>
        <p:spPr>
          <a:xfrm>
            <a:off x="1154567" y="317854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AA06B87-8ABC-48E3-98BA-C09C95E7D6E8}"/>
              </a:ext>
            </a:extLst>
          </p:cNvPr>
          <p:cNvSpPr/>
          <p:nvPr/>
        </p:nvSpPr>
        <p:spPr>
          <a:xfrm>
            <a:off x="2318540" y="38956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AA06B87-8ABC-48E3-98BA-C09C95E7D6E8}"/>
              </a:ext>
            </a:extLst>
          </p:cNvPr>
          <p:cNvSpPr/>
          <p:nvPr/>
        </p:nvSpPr>
        <p:spPr>
          <a:xfrm>
            <a:off x="4426942" y="387572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0554" y="1603967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BE1486CF-A355-4580-9A41-237A3439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699F4DB-DB4B-41F8-9412-BB748FE94493}"/>
              </a:ext>
            </a:extLst>
          </p:cNvPr>
          <p:cNvSpPr txBox="1"/>
          <p:nvPr/>
        </p:nvSpPr>
        <p:spPr>
          <a:xfrm>
            <a:off x="4358937" y="251104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469CCF-ED0B-4271-9ED1-062EEB6C617E}"/>
              </a:ext>
            </a:extLst>
          </p:cNvPr>
          <p:cNvSpPr txBox="1"/>
          <p:nvPr/>
        </p:nvSpPr>
        <p:spPr>
          <a:xfrm>
            <a:off x="4350955" y="242254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5026C3-2165-4434-B4FB-343FECA6497C}"/>
              </a:ext>
            </a:extLst>
          </p:cNvPr>
          <p:cNvSpPr txBox="1"/>
          <p:nvPr/>
        </p:nvSpPr>
        <p:spPr>
          <a:xfrm>
            <a:off x="2015730" y="251104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E11AEB-96A7-4B3A-84B4-6D243637E68E}"/>
              </a:ext>
            </a:extLst>
          </p:cNvPr>
          <p:cNvSpPr txBox="1"/>
          <p:nvPr/>
        </p:nvSpPr>
        <p:spPr>
          <a:xfrm>
            <a:off x="2016415" y="242254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2 9 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0398A5A-AE95-40BC-AA2A-EE8853F86D80}"/>
              </a:ext>
            </a:extLst>
          </p:cNvPr>
          <p:cNvCxnSpPr>
            <a:cxnSpLocks/>
          </p:cNvCxnSpPr>
          <p:nvPr/>
        </p:nvCxnSpPr>
        <p:spPr bwMode="auto">
          <a:xfrm>
            <a:off x="1915403" y="286069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8A433A1-F46A-4CC3-909B-C69ECB426D3D}"/>
              </a:ext>
            </a:extLst>
          </p:cNvPr>
          <p:cNvSpPr txBox="1"/>
          <p:nvPr/>
        </p:nvSpPr>
        <p:spPr>
          <a:xfrm>
            <a:off x="2015730" y="277538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09BCD1-F0FF-496D-8969-38899CC661E7}"/>
              </a:ext>
            </a:extLst>
          </p:cNvPr>
          <p:cNvSpPr/>
          <p:nvPr/>
        </p:nvSpPr>
        <p:spPr>
          <a:xfrm>
            <a:off x="1814393" y="270999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D2F4C14-5776-4846-83AD-B42A0CB9F5DC}"/>
              </a:ext>
            </a:extLst>
          </p:cNvPr>
          <p:cNvCxnSpPr>
            <a:cxnSpLocks/>
          </p:cNvCxnSpPr>
          <p:nvPr/>
        </p:nvCxnSpPr>
        <p:spPr bwMode="auto">
          <a:xfrm>
            <a:off x="1923429" y="34667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4EE3034-751D-4398-A033-ECC393960FF9}"/>
              </a:ext>
            </a:extLst>
          </p:cNvPr>
          <p:cNvSpPr txBox="1"/>
          <p:nvPr/>
        </p:nvSpPr>
        <p:spPr>
          <a:xfrm>
            <a:off x="2016415" y="303026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53D72-F6ED-49A1-9D76-74B324AE60F2}"/>
              </a:ext>
            </a:extLst>
          </p:cNvPr>
          <p:cNvSpPr txBox="1"/>
          <p:nvPr/>
        </p:nvSpPr>
        <p:spPr>
          <a:xfrm>
            <a:off x="2016415" y="33558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8CD89C-B0B4-49FC-9F69-1267D777BAF4}"/>
              </a:ext>
            </a:extLst>
          </p:cNvPr>
          <p:cNvSpPr txBox="1"/>
          <p:nvPr/>
        </p:nvSpPr>
        <p:spPr>
          <a:xfrm>
            <a:off x="2016415" y="365665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59CFFBB-6A80-4227-A167-C8D2C5110A34}"/>
              </a:ext>
            </a:extLst>
          </p:cNvPr>
          <p:cNvCxnSpPr>
            <a:cxnSpLocks/>
          </p:cNvCxnSpPr>
          <p:nvPr/>
        </p:nvCxnSpPr>
        <p:spPr bwMode="auto">
          <a:xfrm>
            <a:off x="1923429" y="40993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093E591-1C00-4737-9AC5-4CF5032D2058}"/>
              </a:ext>
            </a:extLst>
          </p:cNvPr>
          <p:cNvSpPr txBox="1"/>
          <p:nvPr/>
        </p:nvSpPr>
        <p:spPr>
          <a:xfrm>
            <a:off x="2188550" y="3962751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66F5BAC-EEFE-47AA-93E3-739346623822}"/>
              </a:ext>
            </a:extLst>
          </p:cNvPr>
          <p:cNvCxnSpPr>
            <a:cxnSpLocks/>
          </p:cNvCxnSpPr>
          <p:nvPr/>
        </p:nvCxnSpPr>
        <p:spPr bwMode="auto">
          <a:xfrm>
            <a:off x="4249943" y="286069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FDEA03A-3AD0-43EC-A140-B817C45BF17F}"/>
              </a:ext>
            </a:extLst>
          </p:cNvPr>
          <p:cNvSpPr txBox="1"/>
          <p:nvPr/>
        </p:nvSpPr>
        <p:spPr>
          <a:xfrm>
            <a:off x="4350270" y="277538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7 8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E9CD78-F6A4-4CE6-88B3-E6CF6629EB6C}"/>
              </a:ext>
            </a:extLst>
          </p:cNvPr>
          <p:cNvSpPr txBox="1"/>
          <p:nvPr/>
        </p:nvSpPr>
        <p:spPr>
          <a:xfrm>
            <a:off x="3767899" y="2775386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3E1944-9EF2-443E-B42F-C329294897D6}"/>
              </a:ext>
            </a:extLst>
          </p:cNvPr>
          <p:cNvSpPr/>
          <p:nvPr/>
        </p:nvSpPr>
        <p:spPr>
          <a:xfrm>
            <a:off x="4148933" y="270999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8C48055-382E-46FC-8159-7410F77B891F}"/>
              </a:ext>
            </a:extLst>
          </p:cNvPr>
          <p:cNvCxnSpPr>
            <a:cxnSpLocks/>
          </p:cNvCxnSpPr>
          <p:nvPr/>
        </p:nvCxnSpPr>
        <p:spPr bwMode="auto">
          <a:xfrm>
            <a:off x="4257969" y="34667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626BB28-D119-41A3-8554-D954C162665A}"/>
              </a:ext>
            </a:extLst>
          </p:cNvPr>
          <p:cNvSpPr txBox="1"/>
          <p:nvPr/>
        </p:nvSpPr>
        <p:spPr>
          <a:xfrm>
            <a:off x="4350955" y="303026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157BC3-DBC8-48BF-A2F5-10069402F1E3}"/>
              </a:ext>
            </a:extLst>
          </p:cNvPr>
          <p:cNvSpPr txBox="1"/>
          <p:nvPr/>
        </p:nvSpPr>
        <p:spPr>
          <a:xfrm>
            <a:off x="4350955" y="33558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D71BBA-344D-4B5D-B3B1-111E02325D67}"/>
              </a:ext>
            </a:extLst>
          </p:cNvPr>
          <p:cNvSpPr txBox="1"/>
          <p:nvPr/>
        </p:nvSpPr>
        <p:spPr>
          <a:xfrm>
            <a:off x="4350955" y="365665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1 8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37C35F0-FE7B-4505-9FF8-4792441FD8BE}"/>
              </a:ext>
            </a:extLst>
          </p:cNvPr>
          <p:cNvCxnSpPr>
            <a:cxnSpLocks/>
          </p:cNvCxnSpPr>
          <p:nvPr/>
        </p:nvCxnSpPr>
        <p:spPr bwMode="auto">
          <a:xfrm>
            <a:off x="4257969" y="40993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60209D4-F9B0-4F61-9212-ED1139280B8E}"/>
              </a:ext>
            </a:extLst>
          </p:cNvPr>
          <p:cNvSpPr txBox="1"/>
          <p:nvPr/>
        </p:nvSpPr>
        <p:spPr>
          <a:xfrm>
            <a:off x="4523090" y="3962751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33FEFD2E-2A50-4E90-AF71-AE161DBD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30" y="23174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0A167401-1654-485E-B7C8-11ABE133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37" y="23174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CE5F557-3B6B-43BF-9A8D-91AB9832D1F0}"/>
              </a:ext>
            </a:extLst>
          </p:cNvPr>
          <p:cNvSpPr txBox="1"/>
          <p:nvPr/>
        </p:nvSpPr>
        <p:spPr>
          <a:xfrm>
            <a:off x="1439652" y="2775386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12">
            <a:extLst>
              <a:ext uri="{FF2B5EF4-FFF2-40B4-BE49-F238E27FC236}">
                <a16:creationId xmlns:a16="http://schemas.microsoft.com/office/drawing/2014/main" id="{60241D72-C6B3-4167-A863-A134698A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6">
            <a:extLst>
              <a:ext uri="{FF2B5EF4-FFF2-40B4-BE49-F238E27FC236}">
                <a16:creationId xmlns:a16="http://schemas.microsoft.com/office/drawing/2014/main" id="{9F8F68A7-8778-4896-873F-0691369C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2711176" y="5273482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607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9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8BBAB02-A366-42EC-B02E-99B75236D187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F5000C-2907-49A7-8DA1-C1251ED4387F}"/>
              </a:ext>
            </a:extLst>
          </p:cNvPr>
          <p:cNvSpPr/>
          <p:nvPr/>
        </p:nvSpPr>
        <p:spPr>
          <a:xfrm>
            <a:off x="1977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모서리가 둥근 직사각형 29">
            <a:extLst>
              <a:ext uri="{FF2B5EF4-FFF2-40B4-BE49-F238E27FC236}">
                <a16:creationId xmlns:a16="http://schemas.microsoft.com/office/drawing/2014/main" id="{D6A3031E-0F68-4D2E-9EDC-7AA5DCC970FB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0FAE2683-9E70-4AF8-8880-FDF2249F01D3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C56CF7C-53D8-47A9-BD80-B1EA57C50F27}"/>
              </a:ext>
            </a:extLst>
          </p:cNvPr>
          <p:cNvGrpSpPr/>
          <p:nvPr/>
        </p:nvGrpSpPr>
        <p:grpSpPr>
          <a:xfrm>
            <a:off x="1511660" y="3031101"/>
            <a:ext cx="1276115" cy="1855704"/>
            <a:chOff x="7301708" y="2887420"/>
            <a:chExt cx="1276115" cy="185570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44DF7D4-3BA1-4032-8441-836ADFBD07CD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9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F6F5BCF-A4DA-41FA-9B35-CFACC07E27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5E14EF9-5FE7-454D-93AF-0520B46E2D26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8 7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107088E-8615-4489-8C6B-5C0BFD55CFCE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3A7774-685B-4877-9092-032E99F2078F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FEB0AAC-FA7E-4B96-9ED7-AEB9F5BE9B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05D925-83FE-495F-B42F-2B81308D6CC4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6E093F3-51B7-445F-B25D-F8174EE8691D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6206180-BC41-4C2C-AA86-B1F1FF83A1F8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F6D0350-DEE1-472A-9A06-F4F08F7924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A3886E-BC65-4F5A-9493-EDBBC4162AC5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C9D421-6A63-48D9-8F67-62A1E37FE5C4}"/>
              </a:ext>
            </a:extLst>
          </p:cNvPr>
          <p:cNvGrpSpPr/>
          <p:nvPr/>
        </p:nvGrpSpPr>
        <p:grpSpPr>
          <a:xfrm>
            <a:off x="3887924" y="3031101"/>
            <a:ext cx="1276115" cy="1855704"/>
            <a:chOff x="7301708" y="2887420"/>
            <a:chExt cx="1276115" cy="185570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10555-C771-4ECE-84B5-75E10B083EBF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47D6EB0-B867-4637-9A81-2CB987A065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2912F35-9773-47B2-9307-FDD8BA85AA91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7B53F9-60CE-4DBB-83D5-EB54E7D3E5A5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F5F6907-CFF6-444A-8490-97B89FF12D6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F581F72-C26E-4E10-8F20-8A5950AFB2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2C87836-5592-40DD-8AD9-FB739F1992AC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E0F6C2-6D16-428A-BF0C-CF6F1A32DDDF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7752B64-2B84-48EB-BA79-1AC5E1B6C871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B04F2BA2-49EB-4837-9076-DA90C078BD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3963571-5EE2-495F-9A3D-37A6878F2801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29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AA6DEC-7BF9-4797-A4D7-86C2034E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36" y="1603321"/>
            <a:ext cx="1237666" cy="958073"/>
          </a:xfrm>
          <a:prstGeom prst="rect">
            <a:avLst/>
          </a:prstGeom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D81D601E-CD8D-46C2-A369-D48B144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+mn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+mn-ea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+mn-ea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+mn-ea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+mn-ea"/>
              </a:rPr>
              <a:t>]</a:t>
            </a:r>
          </a:p>
          <a:p>
            <a:r>
              <a:rPr lang="ko-KR" altLang="en-US" sz="1000" dirty="0">
                <a:latin typeface="맑은 고딕" pitchFamily="50" charset="-127"/>
                <a:ea typeface="+mn-ea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+mn-ea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+mn-ea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+mn-ea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+mn-ea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+mn-ea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+mn-ea"/>
              </a:rPr>
              <a:t>\lesson02\ops\ms_lesson02\ms_32_2_04_04_01.html</a:t>
            </a:r>
            <a:endParaRPr lang="en-US" altLang="ko-KR" sz="1000" dirty="0">
              <a:latin typeface="맑은 고딕" pitchFamily="50" charset="-127"/>
              <a:ea typeface="+mn-ea"/>
            </a:endParaRPr>
          </a:p>
          <a:p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+mn-ea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클릭할 때 함께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+mn-ea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01496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8" y="1631208"/>
            <a:ext cx="40188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다른 하나를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4F07817-873A-41B3-89BB-563072313F8A}"/>
              </a:ext>
            </a:extLst>
          </p:cNvPr>
          <p:cNvSpPr/>
          <p:nvPr/>
        </p:nvSpPr>
        <p:spPr>
          <a:xfrm>
            <a:off x="4698258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EEBE8B-4860-49EA-9A5E-B22709406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435" y="2538349"/>
            <a:ext cx="5939737" cy="16705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89043F1-92CD-4B70-A49C-96BC3CC7882A}"/>
              </a:ext>
            </a:extLst>
          </p:cNvPr>
          <p:cNvSpPr txBox="1"/>
          <p:nvPr/>
        </p:nvSpPr>
        <p:spPr>
          <a:xfrm>
            <a:off x="860016" y="3296364"/>
            <a:ext cx="900221" cy="384721"/>
          </a:xfrm>
          <a:prstGeom prst="rect">
            <a:avLst/>
          </a:prstGeom>
          <a:solidFill>
            <a:srgbClr val="FFFF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52÷2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E1B8AA-1D3F-4D70-88CB-DE056445B8DE}"/>
              </a:ext>
            </a:extLst>
          </p:cNvPr>
          <p:cNvSpPr txBox="1"/>
          <p:nvPr/>
        </p:nvSpPr>
        <p:spPr>
          <a:xfrm>
            <a:off x="3131840" y="3296364"/>
            <a:ext cx="900221" cy="384721"/>
          </a:xfrm>
          <a:prstGeom prst="rect">
            <a:avLst/>
          </a:prstGeom>
          <a:solidFill>
            <a:srgbClr val="FFFF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78÷3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F4ED1DA-41C6-4074-9033-57E83B33B2AA}"/>
              </a:ext>
            </a:extLst>
          </p:cNvPr>
          <p:cNvSpPr/>
          <p:nvPr/>
        </p:nvSpPr>
        <p:spPr>
          <a:xfrm>
            <a:off x="5285833" y="1684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069F9-4846-408C-985E-1C35D0200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4855" y="2589304"/>
            <a:ext cx="1528659" cy="1743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D31027-FDCB-4761-9FF2-EF427E3902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7065" y="2575880"/>
            <a:ext cx="1733649" cy="70453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40DD2CD-7277-4CB2-9D95-F1CE7A6EDA48}"/>
              </a:ext>
            </a:extLst>
          </p:cNvPr>
          <p:cNvSpPr txBox="1"/>
          <p:nvPr/>
        </p:nvSpPr>
        <p:spPr>
          <a:xfrm>
            <a:off x="5396463" y="3296364"/>
            <a:ext cx="900221" cy="384721"/>
          </a:xfrm>
          <a:prstGeom prst="rect">
            <a:avLst/>
          </a:prstGeom>
          <a:solidFill>
            <a:srgbClr val="80CE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92÷4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A84F9C2B-FDBC-4C10-BB4D-983004011C0D}"/>
              </a:ext>
            </a:extLst>
          </p:cNvPr>
          <p:cNvSpPr txBox="1"/>
          <p:nvPr/>
        </p:nvSpPr>
        <p:spPr>
          <a:xfrm>
            <a:off x="899592" y="3521853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89F5D5B-13C4-426C-A530-846194EAAE3F}"/>
              </a:ext>
            </a:extLst>
          </p:cNvPr>
          <p:cNvSpPr/>
          <p:nvPr/>
        </p:nvSpPr>
        <p:spPr>
          <a:xfrm>
            <a:off x="765173" y="36090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735CD9A-27EF-4B15-8153-7D1FF1585FE1}"/>
              </a:ext>
            </a:extLst>
          </p:cNvPr>
          <p:cNvSpPr txBox="1"/>
          <p:nvPr/>
        </p:nvSpPr>
        <p:spPr>
          <a:xfrm>
            <a:off x="3191597" y="3521853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9F699A-006E-4704-834A-C20A79009E48}"/>
              </a:ext>
            </a:extLst>
          </p:cNvPr>
          <p:cNvSpPr/>
          <p:nvPr/>
        </p:nvSpPr>
        <p:spPr>
          <a:xfrm>
            <a:off x="3057178" y="36090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AE5FCA81-D8DE-4714-96E5-D5173AE6A927}"/>
              </a:ext>
            </a:extLst>
          </p:cNvPr>
          <p:cNvSpPr txBox="1"/>
          <p:nvPr/>
        </p:nvSpPr>
        <p:spPr>
          <a:xfrm>
            <a:off x="5505891" y="3521853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ED8B57A-C5FA-47F9-B8F5-7563656F415C}"/>
              </a:ext>
            </a:extLst>
          </p:cNvPr>
          <p:cNvSpPr/>
          <p:nvPr/>
        </p:nvSpPr>
        <p:spPr>
          <a:xfrm>
            <a:off x="5371472" y="36090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2561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/ bg_answer.png 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따로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\lesson02\ops\ms_lesson02\images\ms_32_2_04_04_01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54974" y="2604525"/>
            <a:ext cx="1229349" cy="8408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첫번째 박스 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칠해짐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</a:rPr>
              <a:t>\lesson02\ops\ms_lesson02\ms_32_2_04_04_01.html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맑은 고딕" pitchFamily="50" charset="-127"/>
            </a:endParaRP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보이다가 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EA56AE07-532E-4498-B4A2-7FA2C52A7F7C}"/>
              </a:ext>
            </a:extLst>
          </p:cNvPr>
          <p:cNvSpPr txBox="1"/>
          <p:nvPr/>
        </p:nvSpPr>
        <p:spPr>
          <a:xfrm>
            <a:off x="553148" y="1364388"/>
            <a:ext cx="4198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다른 하나를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70E40A16-102F-4D36-A414-09131F90D435}"/>
              </a:ext>
            </a:extLst>
          </p:cNvPr>
          <p:cNvSpPr txBox="1"/>
          <p:nvPr/>
        </p:nvSpPr>
        <p:spPr>
          <a:xfrm>
            <a:off x="876968" y="2702500"/>
            <a:ext cx="11788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54÷2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924CB33B-B54B-4DCB-B2EF-17AE7B61A044}"/>
              </a:ext>
            </a:extLst>
          </p:cNvPr>
          <p:cNvSpPr txBox="1"/>
          <p:nvPr/>
        </p:nvSpPr>
        <p:spPr>
          <a:xfrm>
            <a:off x="2925108" y="2702500"/>
            <a:ext cx="11788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72÷3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8FEC644B-FE23-4BEA-99CE-F13BF213FCCF}"/>
              </a:ext>
            </a:extLst>
          </p:cNvPr>
          <p:cNvSpPr txBox="1"/>
          <p:nvPr/>
        </p:nvSpPr>
        <p:spPr>
          <a:xfrm>
            <a:off x="4888000" y="2702500"/>
            <a:ext cx="11788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96÷4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F9B8F0A-CF6C-4645-BCCF-5CD37E017C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36" y="1603321"/>
            <a:ext cx="1237666" cy="958073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D8A19A9B-4A78-4C84-B8FC-E257870DE13B}"/>
              </a:ext>
            </a:extLst>
          </p:cNvPr>
          <p:cNvSpPr txBox="1"/>
          <p:nvPr/>
        </p:nvSpPr>
        <p:spPr>
          <a:xfrm>
            <a:off x="935596" y="2705576"/>
            <a:ext cx="10720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54÷2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04586" y="2602136"/>
            <a:ext cx="1229349" cy="89755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0823" y="2599748"/>
            <a:ext cx="1229349" cy="89755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BD3FA05-7D1A-457F-AA73-9C8A8CAF4638}"/>
              </a:ext>
            </a:extLst>
          </p:cNvPr>
          <p:cNvSpPr/>
          <p:nvPr/>
        </p:nvSpPr>
        <p:spPr>
          <a:xfrm>
            <a:off x="5285833" y="16155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2F25EA-F20A-4421-AA46-3B8F1415D6EA}"/>
              </a:ext>
            </a:extLst>
          </p:cNvPr>
          <p:cNvSpPr txBox="1"/>
          <p:nvPr/>
        </p:nvSpPr>
        <p:spPr>
          <a:xfrm>
            <a:off x="1084394" y="2996952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8C6B6-C408-4669-9497-E281099D4F71}"/>
              </a:ext>
            </a:extLst>
          </p:cNvPr>
          <p:cNvSpPr/>
          <p:nvPr/>
        </p:nvSpPr>
        <p:spPr>
          <a:xfrm>
            <a:off x="867846" y="320440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42022AA7-CE68-450A-A7DE-C0E1FBB3F3F2}"/>
              </a:ext>
            </a:extLst>
          </p:cNvPr>
          <p:cNvSpPr txBox="1"/>
          <p:nvPr/>
        </p:nvSpPr>
        <p:spPr>
          <a:xfrm>
            <a:off x="3158579" y="2996952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97742AE-7947-4A1F-B96D-0359E33B5E1D}"/>
              </a:ext>
            </a:extLst>
          </p:cNvPr>
          <p:cNvSpPr/>
          <p:nvPr/>
        </p:nvSpPr>
        <p:spPr>
          <a:xfrm>
            <a:off x="2951416" y="31769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103E7A8B-FEC6-4190-8E9A-B21EB1F8E204}"/>
              </a:ext>
            </a:extLst>
          </p:cNvPr>
          <p:cNvSpPr txBox="1"/>
          <p:nvPr/>
        </p:nvSpPr>
        <p:spPr>
          <a:xfrm>
            <a:off x="5110583" y="2996952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673D844-C346-4775-B695-BF4F3F842146}"/>
              </a:ext>
            </a:extLst>
          </p:cNvPr>
          <p:cNvSpPr/>
          <p:nvPr/>
        </p:nvSpPr>
        <p:spPr>
          <a:xfrm>
            <a:off x="4903420" y="31769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3093" y="2844377"/>
            <a:ext cx="1984240" cy="7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AA6DEC-7BF9-4797-A4D7-86C2034E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36" y="1603321"/>
            <a:ext cx="1237666" cy="958073"/>
          </a:xfrm>
          <a:prstGeom prst="rect">
            <a:avLst/>
          </a:prstGeom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D81D601E-CD8D-46C2-A369-D48B144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8" y="1631208"/>
            <a:ext cx="40188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다른 하나를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EEBE8B-4860-49EA-9A5E-B22709406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435" y="2538349"/>
            <a:ext cx="5939737" cy="16705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89043F1-92CD-4B70-A49C-96BC3CC7882A}"/>
              </a:ext>
            </a:extLst>
          </p:cNvPr>
          <p:cNvSpPr txBox="1"/>
          <p:nvPr/>
        </p:nvSpPr>
        <p:spPr>
          <a:xfrm>
            <a:off x="860016" y="3296364"/>
            <a:ext cx="900221" cy="384721"/>
          </a:xfrm>
          <a:prstGeom prst="rect">
            <a:avLst/>
          </a:prstGeom>
          <a:solidFill>
            <a:srgbClr val="FFFF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52÷2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E1B8AA-1D3F-4D70-88CB-DE056445B8DE}"/>
              </a:ext>
            </a:extLst>
          </p:cNvPr>
          <p:cNvSpPr txBox="1"/>
          <p:nvPr/>
        </p:nvSpPr>
        <p:spPr>
          <a:xfrm>
            <a:off x="3131840" y="3296364"/>
            <a:ext cx="900221" cy="384721"/>
          </a:xfrm>
          <a:prstGeom prst="rect">
            <a:avLst/>
          </a:prstGeom>
          <a:solidFill>
            <a:srgbClr val="FFFF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78÷3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0DD2CD-7277-4CB2-9D95-F1CE7A6EDA48}"/>
              </a:ext>
            </a:extLst>
          </p:cNvPr>
          <p:cNvSpPr txBox="1"/>
          <p:nvPr/>
        </p:nvSpPr>
        <p:spPr>
          <a:xfrm>
            <a:off x="5411634" y="3296364"/>
            <a:ext cx="900221" cy="384721"/>
          </a:xfrm>
          <a:prstGeom prst="rect">
            <a:avLst/>
          </a:prstGeom>
          <a:solidFill>
            <a:srgbClr val="FFFF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92÷4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2621BE43-2D8B-4293-89BD-F61CCEDBE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4855" y="2589304"/>
            <a:ext cx="1528659" cy="1743386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3F5C43A1-420B-4D25-B751-B82EB2FFA07F}"/>
              </a:ext>
            </a:extLst>
          </p:cNvPr>
          <p:cNvSpPr txBox="1"/>
          <p:nvPr/>
        </p:nvSpPr>
        <p:spPr>
          <a:xfrm>
            <a:off x="5396463" y="3296364"/>
            <a:ext cx="900221" cy="384721"/>
          </a:xfrm>
          <a:prstGeom prst="rect">
            <a:avLst/>
          </a:prstGeom>
          <a:solidFill>
            <a:srgbClr val="80CE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92÷4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11486B6-7AFD-4794-A151-5EDDF55902A2}"/>
              </a:ext>
            </a:extLst>
          </p:cNvPr>
          <p:cNvSpPr/>
          <p:nvPr/>
        </p:nvSpPr>
        <p:spPr>
          <a:xfrm>
            <a:off x="197725" y="2889439"/>
            <a:ext cx="6667165" cy="21237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2" name="모서리가 둥근 직사각형 29">
            <a:extLst>
              <a:ext uri="{FF2B5EF4-FFF2-40B4-BE49-F238E27FC236}">
                <a16:creationId xmlns:a16="http://schemas.microsoft.com/office/drawing/2014/main" id="{54735E3A-4BF1-42E5-AB6B-CA2DA8E2A489}"/>
              </a:ext>
            </a:extLst>
          </p:cNvPr>
          <p:cNvSpPr/>
          <p:nvPr/>
        </p:nvSpPr>
        <p:spPr>
          <a:xfrm>
            <a:off x="397082" y="271371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33" name="직각 삼각형 132">
            <a:extLst>
              <a:ext uri="{FF2B5EF4-FFF2-40B4-BE49-F238E27FC236}">
                <a16:creationId xmlns:a16="http://schemas.microsoft.com/office/drawing/2014/main" id="{9460CB4F-75BE-471E-95E1-58CD525AB9A1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085C2B1-1B5A-4A00-8058-BAB8FCF2C5EB}"/>
              </a:ext>
            </a:extLst>
          </p:cNvPr>
          <p:cNvGrpSpPr/>
          <p:nvPr/>
        </p:nvGrpSpPr>
        <p:grpSpPr>
          <a:xfrm>
            <a:off x="495608" y="2816932"/>
            <a:ext cx="1276115" cy="1855704"/>
            <a:chOff x="7301708" y="2887420"/>
            <a:chExt cx="1276115" cy="1855704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33359-6BE2-4DB7-B400-C700983ABFA7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8078010-A9E4-4BCB-BE80-405349C3F2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739F8E9-441C-4C94-8181-2DC701749B4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3C96BE-A582-45BB-B6D8-58AA36EE2DCA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D492ADE-59D4-450C-9BA9-344242E9D649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D756D7DB-2875-4C48-A475-AD0EAD5E43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A9A177-1B20-4392-B362-ECEF5B3A3575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3D7C2A-1C89-4AB4-82BD-B1D437A7A9F2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F955644-0C8C-42D6-912B-4F3B423C96AA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F96902D3-2EDD-4BED-9E4F-F45F12C4E6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5B77712-C527-4614-A8D4-D8FBF44FEE6F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A2258661-5A35-4339-9355-F3FC245B7447}"/>
              </a:ext>
            </a:extLst>
          </p:cNvPr>
          <p:cNvGrpSpPr/>
          <p:nvPr/>
        </p:nvGrpSpPr>
        <p:grpSpPr>
          <a:xfrm>
            <a:off x="2755946" y="2816932"/>
            <a:ext cx="1276115" cy="1855704"/>
            <a:chOff x="7301708" y="2887420"/>
            <a:chExt cx="1276115" cy="1855704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FB8E01E-21D2-49D8-9FB4-D84A85EDCB97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6132296-9E46-4826-8E6B-4A5D7DA2B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DE70BCA-1CB5-40C5-A1DE-5B76C1E57BB7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EFB8959-04F5-4440-A84C-88354C03FE5B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FC6F484-BC87-488D-A7FE-68B6286DAF39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60A5255-6DEE-4DAD-8089-F7912F0A0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1066EC9-88A2-4582-B223-DEB188E09D0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AD876E7-E25D-47E6-A639-69E6265A23F2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B9463E0-7267-42F6-BB53-DAE658FA9857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0F5128A-06CB-4D4D-A6BB-E0A217CDD1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C8E105C-C66D-467E-9DF5-BCDF2C7034AC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8DDD379-2E0D-4ACC-93CB-2A0CC1855381}"/>
              </a:ext>
            </a:extLst>
          </p:cNvPr>
          <p:cNvGrpSpPr/>
          <p:nvPr/>
        </p:nvGrpSpPr>
        <p:grpSpPr>
          <a:xfrm>
            <a:off x="5106773" y="2816932"/>
            <a:ext cx="1276115" cy="1855704"/>
            <a:chOff x="7301708" y="2887420"/>
            <a:chExt cx="1276115" cy="1855704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36DBBB4-8EDD-4DFD-A0E6-630FCEA53D55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5FA83006-4B43-4350-8F6E-406C05659D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503215-EFF4-415D-926D-8F744FA2CB5B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417477A-17AC-4D11-ADA7-ADE4C78A7C71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105C7B6-26B0-44D7-90C3-15682BBB0F01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02D0AAD2-61DA-480F-B565-5D576A1B4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A8CE03D-A3B3-4E82-A83F-12C6A57C5789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6E6BB47-8693-4C75-9D14-54CA1F833261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F5B8AFF-7628-4154-B983-6515C64F0705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1C51ABB8-60AB-4F4D-A02E-84DC54C33E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9906038-53F5-4373-A8DD-C9A6555CECCE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2AA2259D-8E89-4F87-9565-16AD6E4498A7}"/>
              </a:ext>
            </a:extLst>
          </p:cNvPr>
          <p:cNvSpPr txBox="1"/>
          <p:nvPr/>
        </p:nvSpPr>
        <p:spPr>
          <a:xfrm>
            <a:off x="550787" y="4636135"/>
            <a:ext cx="42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맑은 고딕" pitchFamily="50" charset="-127"/>
              </a:rPr>
              <a:t> 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몫이 다른 나눗셈은 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92÷4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.</a:t>
            </a:r>
            <a:endParaRPr lang="ko-KR" altLang="en-US" sz="1600" dirty="0">
              <a:latin typeface="+mn-ea"/>
              <a:ea typeface="맑은 고딕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857591F-D422-407C-AA0D-154F3559D775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7" y="470191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55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59046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작은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95CB45-1ACB-4F1B-8A7D-9414870BD28A}"/>
              </a:ext>
            </a:extLst>
          </p:cNvPr>
          <p:cNvSpPr txBox="1"/>
          <p:nvPr/>
        </p:nvSpPr>
        <p:spPr>
          <a:xfrm>
            <a:off x="7018371" y="1211603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처음에는 안 보이다가 각 식이나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함께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진입화면 참고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풀이 확인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(#1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슬라이드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C9CEA8-8F63-493E-BE48-B6B056546AAF}"/>
              </a:ext>
            </a:extLst>
          </p:cNvPr>
          <p:cNvGrpSpPr/>
          <p:nvPr/>
        </p:nvGrpSpPr>
        <p:grpSpPr>
          <a:xfrm>
            <a:off x="5267167" y="2018444"/>
            <a:ext cx="1524028" cy="244716"/>
            <a:chOff x="5769785" y="1902948"/>
            <a:chExt cx="1524028" cy="244716"/>
          </a:xfrm>
        </p:grpSpPr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id="{DE2F1089-D866-4E31-8EC1-C624B0C70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501A4A-4387-4EEF-9BBF-994CDD10C69D}"/>
                </a:ext>
              </a:extLst>
            </p:cNvPr>
            <p:cNvSpPr txBox="1"/>
            <p:nvPr/>
          </p:nvSpPr>
          <p:spPr>
            <a:xfrm>
              <a:off x="6084168" y="1916832"/>
              <a:ext cx="120964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모서리가 둥근 직사각형 1">
            <a:extLst>
              <a:ext uri="{FF2B5EF4-FFF2-40B4-BE49-F238E27FC236}">
                <a16:creationId xmlns:a16="http://schemas.microsoft.com/office/drawing/2014/main" id="{1002FC42-A22B-4383-BD30-090216C1D60E}"/>
              </a:ext>
            </a:extLst>
          </p:cNvPr>
          <p:cNvSpPr/>
          <p:nvPr/>
        </p:nvSpPr>
        <p:spPr>
          <a:xfrm>
            <a:off x="909734" y="2367359"/>
            <a:ext cx="5483608" cy="1945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B675DAE-BD92-4640-A606-12895F41AD4D}"/>
              </a:ext>
            </a:extLst>
          </p:cNvPr>
          <p:cNvSpPr/>
          <p:nvPr/>
        </p:nvSpPr>
        <p:spPr>
          <a:xfrm>
            <a:off x="5116283" y="199155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542DA4-4304-4D67-8DB1-619AA6ADAD28}"/>
              </a:ext>
            </a:extLst>
          </p:cNvPr>
          <p:cNvGrpSpPr/>
          <p:nvPr/>
        </p:nvGrpSpPr>
        <p:grpSpPr>
          <a:xfrm>
            <a:off x="1474545" y="2312876"/>
            <a:ext cx="1276115" cy="2005045"/>
            <a:chOff x="1474545" y="2418076"/>
            <a:chExt cx="1276115" cy="200504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513E0C-BA9F-4779-90E5-69E1C8113317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792FA0E-1828-4D47-969B-8615310A5F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798C83-2004-4A73-9AFC-46FC51ADB99F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CD4E8E-33EA-41D8-AA87-D68112AC0D68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3C9A574-5D5F-4D9F-9640-68E9CFB2F098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327B351-9568-451A-9B5A-D3AA0E5924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94D259-A6B3-460B-9CB1-A2B3CC49B42D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F91D80-2D8D-476E-84F5-68AFEDFE3C4B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733C0A1-D08C-4E76-9A8C-99E8A898B8D7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9B9B5C5-E480-4148-9778-DBA1F00353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644D22-80E9-4557-921E-F038DC1FC854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03CCD5D5-3B3D-465C-BBFB-DA354DDB444F}"/>
              </a:ext>
            </a:extLst>
          </p:cNvPr>
          <p:cNvGrpSpPr/>
          <p:nvPr/>
        </p:nvGrpSpPr>
        <p:grpSpPr>
          <a:xfrm>
            <a:off x="4735135" y="2312876"/>
            <a:ext cx="1276115" cy="2005045"/>
            <a:chOff x="1474545" y="2418076"/>
            <a:chExt cx="1276115" cy="200504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683C8F1-023C-4BC9-969F-0C23BE46DDC6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EE54B0E-0D1F-4CC7-BB43-8F80438F6B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B0482-79CA-4CF8-9A44-38D3D335E7A6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012ECEC-B9D2-4E24-8F7B-2CE18C73B5D6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695F4BF-C70B-4790-9B93-071765EB85B3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CE8D83F-FEFB-4CCA-A658-02810FB3FF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D548EEA-C517-40CE-B6C0-7A4B66B82EFF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4CDAAAB-59D8-4ABF-8E63-285877FE3233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2C620-2AE9-4D58-8B1F-0EAFCEA989E9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19C7BE64-7459-427F-8978-F66C8D80AB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F86A48-B534-4EF2-993B-BC87A33BF5B4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sp>
        <p:nvSpPr>
          <p:cNvPr id="131" name="TextBox 43">
            <a:extLst>
              <a:ext uri="{FF2B5EF4-FFF2-40B4-BE49-F238E27FC236}">
                <a16:creationId xmlns:a16="http://schemas.microsoft.com/office/drawing/2014/main" id="{A58E77F5-424D-4176-B001-2A77FB5314EC}"/>
              </a:ext>
            </a:extLst>
          </p:cNvPr>
          <p:cNvSpPr txBox="1"/>
          <p:nvPr/>
        </p:nvSpPr>
        <p:spPr>
          <a:xfrm>
            <a:off x="2339752" y="4538333"/>
            <a:ext cx="2537945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,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AC7444-D907-4863-B4A2-5AF9FBB97F78}"/>
              </a:ext>
            </a:extLst>
          </p:cNvPr>
          <p:cNvSpPr txBox="1"/>
          <p:nvPr/>
        </p:nvSpPr>
        <p:spPr>
          <a:xfrm>
            <a:off x="2661499" y="462392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D06F5054-5366-4516-9D6B-A95B0994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9" y="4447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D20B06C-AC51-419C-82E7-0AE1F4A76F77}"/>
              </a:ext>
            </a:extLst>
          </p:cNvPr>
          <p:cNvSpPr txBox="1"/>
          <p:nvPr/>
        </p:nvSpPr>
        <p:spPr>
          <a:xfrm>
            <a:off x="3372859" y="462392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>
            <a:extLst>
              <a:ext uri="{FF2B5EF4-FFF2-40B4-BE49-F238E27FC236}">
                <a16:creationId xmlns:a16="http://schemas.microsoft.com/office/drawing/2014/main" id="{418E4D15-DA86-4AAC-BEA0-CECFCF67C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4447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F6558DD-86F9-429B-A332-07E3238C6EEB}"/>
              </a:ext>
            </a:extLst>
          </p:cNvPr>
          <p:cNvSpPr txBox="1"/>
          <p:nvPr/>
        </p:nvSpPr>
        <p:spPr>
          <a:xfrm>
            <a:off x="4082861" y="462392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:a16="http://schemas.microsoft.com/office/drawing/2014/main" id="{3B7087E5-DC3F-4120-B127-CF3C206C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31" y="4447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3711BB42-299A-458C-87DD-28310E755983}"/>
              </a:ext>
            </a:extLst>
          </p:cNvPr>
          <p:cNvSpPr/>
          <p:nvPr/>
        </p:nvSpPr>
        <p:spPr>
          <a:xfrm>
            <a:off x="6080928" y="492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795B467C-FD79-444E-A59E-76E588A89C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9565"/>
          <a:stretch/>
        </p:blipFill>
        <p:spPr>
          <a:xfrm>
            <a:off x="7042111" y="2272961"/>
            <a:ext cx="2036217" cy="868008"/>
          </a:xfrm>
          <a:prstGeom prst="rect">
            <a:avLst/>
          </a:prstGeom>
        </p:spPr>
      </p:pic>
      <p:sp>
        <p:nvSpPr>
          <p:cNvPr id="148" name="타원 147">
            <a:extLst>
              <a:ext uri="{FF2B5EF4-FFF2-40B4-BE49-F238E27FC236}">
                <a16:creationId xmlns:a16="http://schemas.microsoft.com/office/drawing/2014/main" id="{D21F58F0-03F1-4596-8E6E-F4013107D1DD}"/>
              </a:ext>
            </a:extLst>
          </p:cNvPr>
          <p:cNvSpPr/>
          <p:nvPr/>
        </p:nvSpPr>
        <p:spPr>
          <a:xfrm>
            <a:off x="1934594" y="236801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911208E7-26E4-4930-890B-186CF0F77995}"/>
              </a:ext>
            </a:extLst>
          </p:cNvPr>
          <p:cNvSpPr/>
          <p:nvPr/>
        </p:nvSpPr>
        <p:spPr>
          <a:xfrm>
            <a:off x="3545826" y="236801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860BB39E-FDF7-4D51-A529-8F1E8FDA8E42}"/>
              </a:ext>
            </a:extLst>
          </p:cNvPr>
          <p:cNvSpPr/>
          <p:nvPr/>
        </p:nvSpPr>
        <p:spPr>
          <a:xfrm>
            <a:off x="5198069" y="236801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15" y="274492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67" y="274761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93" y="2758365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E9448B05-7684-4DA5-B2B9-B334892A5A30}"/>
              </a:ext>
            </a:extLst>
          </p:cNvPr>
          <p:cNvGrpSpPr/>
          <p:nvPr/>
        </p:nvGrpSpPr>
        <p:grpSpPr>
          <a:xfrm>
            <a:off x="3091940" y="2312876"/>
            <a:ext cx="1276115" cy="2005045"/>
            <a:chOff x="1474545" y="2418076"/>
            <a:chExt cx="1276115" cy="200504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454A3A7-885D-47A7-9B3F-8D8C63BE61CB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7A0CDB4-E88B-49BA-9388-C6C17D4965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CD07D3-72F0-4D49-A2AD-26533EF45ADE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128279-59DD-4ED9-B4B5-6BF259F4CBA0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157D1F-AE80-4E9B-8FC2-6B4ABE6C9D88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4DF7256-F762-4BF0-99C9-3284004D96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3418279-D914-4DB2-B5A5-EA8BCB4124E8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6352BE-0F7C-4B91-8813-8DAF7DBF090D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A14C51-D759-4D92-937B-5EB8FD51F2A8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6E3BEF6-F0CB-46EF-9C54-0ADB5A4961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2CA6EE-3FD2-4B90-BA7C-88F1C2191793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pic>
        <p:nvPicPr>
          <p:cNvPr id="1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64" y="4685796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97" y="467265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32" y="467533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98" y="2617127"/>
            <a:ext cx="126449" cy="1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49" y="2625325"/>
            <a:ext cx="118156" cy="1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284" y="2627491"/>
            <a:ext cx="116084" cy="11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2">
            <a:extLst>
              <a:ext uri="{FF2B5EF4-FFF2-40B4-BE49-F238E27FC236}">
                <a16:creationId xmlns:a16="http://schemas.microsoft.com/office/drawing/2014/main" id="{D81D601E-CD8D-46C2-A369-D48B144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타원 153">
            <a:extLst>
              <a:ext uri="{FF2B5EF4-FFF2-40B4-BE49-F238E27FC236}">
                <a16:creationId xmlns:a16="http://schemas.microsoft.com/office/drawing/2014/main" id="{3711BB42-299A-458C-87DD-28310E755983}"/>
              </a:ext>
            </a:extLst>
          </p:cNvPr>
          <p:cNvSpPr/>
          <p:nvPr/>
        </p:nvSpPr>
        <p:spPr>
          <a:xfrm>
            <a:off x="5301795" y="4952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각 식이나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함께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69CD1BD5-D334-4F31-A655-5836353F15D4}"/>
              </a:ext>
            </a:extLst>
          </p:cNvPr>
          <p:cNvSpPr txBox="1"/>
          <p:nvPr/>
        </p:nvSpPr>
        <p:spPr>
          <a:xfrm>
            <a:off x="611560" y="1354272"/>
            <a:ext cx="59046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작은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13A90B5-B9E5-4AD9-98D1-9105A2C716A1}"/>
              </a:ext>
            </a:extLst>
          </p:cNvPr>
          <p:cNvGrpSpPr/>
          <p:nvPr/>
        </p:nvGrpSpPr>
        <p:grpSpPr>
          <a:xfrm>
            <a:off x="5267167" y="1768597"/>
            <a:ext cx="1524028" cy="244716"/>
            <a:chOff x="5769785" y="1902948"/>
            <a:chExt cx="1524028" cy="24471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AAC04A96-CDFD-4DD4-B571-DD9FAB37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F1F522-26A5-4887-9A1E-932C9929E4A8}"/>
                </a:ext>
              </a:extLst>
            </p:cNvPr>
            <p:cNvSpPr txBox="1"/>
            <p:nvPr/>
          </p:nvSpPr>
          <p:spPr>
            <a:xfrm>
              <a:off x="6084168" y="1916832"/>
              <a:ext cx="120964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모서리가 둥근 직사각형 1">
            <a:extLst>
              <a:ext uri="{FF2B5EF4-FFF2-40B4-BE49-F238E27FC236}">
                <a16:creationId xmlns:a16="http://schemas.microsoft.com/office/drawing/2014/main" id="{B4F05176-F983-448A-A2C4-996A20CFDC30}"/>
              </a:ext>
            </a:extLst>
          </p:cNvPr>
          <p:cNvSpPr/>
          <p:nvPr/>
        </p:nvSpPr>
        <p:spPr>
          <a:xfrm>
            <a:off x="909734" y="2117512"/>
            <a:ext cx="5483608" cy="1945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A6D393A-2115-4C9D-A2DC-32840EE2A3A2}"/>
              </a:ext>
            </a:extLst>
          </p:cNvPr>
          <p:cNvSpPr/>
          <p:nvPr/>
        </p:nvSpPr>
        <p:spPr>
          <a:xfrm>
            <a:off x="5116283" y="174171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60F4BC9-C6C7-4D94-9EE9-DCA631D99E4E}"/>
              </a:ext>
            </a:extLst>
          </p:cNvPr>
          <p:cNvGrpSpPr/>
          <p:nvPr/>
        </p:nvGrpSpPr>
        <p:grpSpPr>
          <a:xfrm>
            <a:off x="1474545" y="2063029"/>
            <a:ext cx="1276115" cy="2005045"/>
            <a:chOff x="1474545" y="2418076"/>
            <a:chExt cx="1276115" cy="20050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06ABA9-3C2D-4F42-A616-4B339DE6A709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50E3430-2081-4F4E-A8AA-4A2FB7EF65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851F3F-298F-46D2-9274-D09BD371CC1F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BAA9BC-EEAA-4AAB-8C7B-6E5620624408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EB3DAEA-C5DE-4ED2-9ED6-A9F3C44AC1D9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60B6823-B5E7-4DB3-84A7-AB69A9926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37588E-E726-4FD7-A0B7-622F9047038C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2033AF-CA44-4636-8292-C4516D3EBE06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CD226B-D567-4985-AE10-F0944355E253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7232796-A66A-4090-A586-EB254BFC90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74DFAC-0F08-4F61-89B9-0A0D459661CF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6E617B0-6B56-4F78-94FD-7981EC7C2FF9}"/>
              </a:ext>
            </a:extLst>
          </p:cNvPr>
          <p:cNvGrpSpPr/>
          <p:nvPr/>
        </p:nvGrpSpPr>
        <p:grpSpPr>
          <a:xfrm>
            <a:off x="3091940" y="2063029"/>
            <a:ext cx="1276115" cy="2005045"/>
            <a:chOff x="1474545" y="2418076"/>
            <a:chExt cx="1276115" cy="200504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78DA892-916A-4F51-B2BE-452C08E2C730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1 7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FDC049D-9E36-401C-A2EA-3AA5D43C7C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88B3D33-3886-4689-A23A-C346564964DF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5 1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F51412-25AB-429B-80A0-C1EC89421056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642F693-9A3F-4318-B52F-3C04BFC2D7EB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B700309-C666-499E-8FF6-E27EC0CF78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A3BAA-61A2-416B-A014-63FAD98DD276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8317528-24A2-4EC0-8CEE-38686C8431D4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30FFD8-B709-4C22-9D3E-7C584FE438E3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5434898-9F32-4057-9558-8BACB13193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0AA7C6-A446-4D5E-97C9-62360FC2D4AA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D53912F-CDC7-4774-9FB7-04C0F43CA71A}"/>
              </a:ext>
            </a:extLst>
          </p:cNvPr>
          <p:cNvGrpSpPr/>
          <p:nvPr/>
        </p:nvGrpSpPr>
        <p:grpSpPr>
          <a:xfrm>
            <a:off x="4735135" y="2063029"/>
            <a:ext cx="1276115" cy="2005045"/>
            <a:chOff x="1474545" y="2418076"/>
            <a:chExt cx="1276115" cy="200504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4820A4-2F0D-4125-AFD7-859E6F2BB253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51EF632-6C42-4941-966A-2E7C11C31A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A85079-A5E3-4F89-80C2-50DB17AFFCC0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AFDB92-1B99-4E50-9779-5B0A49C55D77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9C3A3A-C51E-4A0F-BC03-39BA4CD7F3A6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4A1D399-DEDE-4DDA-89D1-3DE4434A8C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BA866A2-667C-4D67-A25C-696D93FF2639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5D46F41-BE6F-40FD-A289-C8F59E54AFA8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46EC2-E5DD-4FD8-B228-2EC3523D1ED5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F99E999F-7A85-4541-A241-41B281BBBA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E1843-AC71-418C-B85F-1CC26E7835A1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sp>
        <p:nvSpPr>
          <p:cNvPr id="102" name="TextBox 43">
            <a:extLst>
              <a:ext uri="{FF2B5EF4-FFF2-40B4-BE49-F238E27FC236}">
                <a16:creationId xmlns:a16="http://schemas.microsoft.com/office/drawing/2014/main" id="{3D29492F-0FC8-492D-8B89-1DEFD7B2A8EF}"/>
              </a:ext>
            </a:extLst>
          </p:cNvPr>
          <p:cNvSpPr txBox="1"/>
          <p:nvPr/>
        </p:nvSpPr>
        <p:spPr>
          <a:xfrm>
            <a:off x="2349190" y="4331480"/>
            <a:ext cx="2537945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,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1ECF63-DDC6-41FB-8D4F-96AC0740659D}"/>
              </a:ext>
            </a:extLst>
          </p:cNvPr>
          <p:cNvSpPr txBox="1"/>
          <p:nvPr/>
        </p:nvSpPr>
        <p:spPr>
          <a:xfrm>
            <a:off x="2661499" y="4374077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943569E8-6A52-4083-965A-DF5BD3C68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9" y="4198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0D902639-6168-43FD-81B6-C7838F9439A7}"/>
              </a:ext>
            </a:extLst>
          </p:cNvPr>
          <p:cNvSpPr txBox="1"/>
          <p:nvPr/>
        </p:nvSpPr>
        <p:spPr>
          <a:xfrm>
            <a:off x="3372859" y="4374077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id="{3191C7EA-AA8D-4531-A4DC-83823994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4198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01DB6D5-B226-4BEE-9453-F8644C16F9BC}"/>
              </a:ext>
            </a:extLst>
          </p:cNvPr>
          <p:cNvSpPr txBox="1"/>
          <p:nvPr/>
        </p:nvSpPr>
        <p:spPr>
          <a:xfrm>
            <a:off x="4082861" y="4374077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id="{31D4F411-FDDD-459B-9D03-7DF8A9D0A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31" y="4198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id="{9680D935-CA9C-4106-B8D9-C678440AB076}"/>
              </a:ext>
            </a:extLst>
          </p:cNvPr>
          <p:cNvSpPr/>
          <p:nvPr/>
        </p:nvSpPr>
        <p:spPr>
          <a:xfrm>
            <a:off x="1934594" y="21181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9C830AE-08A9-4768-8A3D-FB4FC61DEBE4}"/>
              </a:ext>
            </a:extLst>
          </p:cNvPr>
          <p:cNvSpPr/>
          <p:nvPr/>
        </p:nvSpPr>
        <p:spPr>
          <a:xfrm>
            <a:off x="3545826" y="21181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9E5DDBA-E19F-4D9F-A1BB-67322EFE9230}"/>
              </a:ext>
            </a:extLst>
          </p:cNvPr>
          <p:cNvSpPr/>
          <p:nvPr/>
        </p:nvSpPr>
        <p:spPr>
          <a:xfrm>
            <a:off x="5198069" y="21181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6D4C78-4188-4B59-8BFF-082E1B1EC95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9373"/>
          <a:stretch/>
        </p:blipFill>
        <p:spPr>
          <a:xfrm>
            <a:off x="7048648" y="2880709"/>
            <a:ext cx="2036217" cy="872327"/>
          </a:xfrm>
          <a:prstGeom prst="rect">
            <a:avLst/>
          </a:prstGeom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15" y="252890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67" y="253158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93" y="254234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45" y="3224027"/>
            <a:ext cx="126449" cy="1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46" y="3226467"/>
            <a:ext cx="118156" cy="1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63" y="3239038"/>
            <a:ext cx="116084" cy="11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86" y="4447816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28" y="4437061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25" y="4432640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59046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작은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C9CEA8-8F63-493E-BE48-B6B056546AAF}"/>
              </a:ext>
            </a:extLst>
          </p:cNvPr>
          <p:cNvGrpSpPr/>
          <p:nvPr/>
        </p:nvGrpSpPr>
        <p:grpSpPr>
          <a:xfrm>
            <a:off x="5267167" y="2018444"/>
            <a:ext cx="1524028" cy="244716"/>
            <a:chOff x="5769785" y="1902948"/>
            <a:chExt cx="1524028" cy="244716"/>
          </a:xfrm>
        </p:grpSpPr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id="{DE2F1089-D866-4E31-8EC1-C624B0C70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501A4A-4387-4EEF-9BBF-994CDD10C69D}"/>
                </a:ext>
              </a:extLst>
            </p:cNvPr>
            <p:cNvSpPr txBox="1"/>
            <p:nvPr/>
          </p:nvSpPr>
          <p:spPr>
            <a:xfrm>
              <a:off x="6084168" y="1916832"/>
              <a:ext cx="120964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모서리가 둥근 직사각형 1">
            <a:extLst>
              <a:ext uri="{FF2B5EF4-FFF2-40B4-BE49-F238E27FC236}">
                <a16:creationId xmlns:a16="http://schemas.microsoft.com/office/drawing/2014/main" id="{1002FC42-A22B-4383-BD30-090216C1D60E}"/>
              </a:ext>
            </a:extLst>
          </p:cNvPr>
          <p:cNvSpPr/>
          <p:nvPr/>
        </p:nvSpPr>
        <p:spPr>
          <a:xfrm>
            <a:off x="909734" y="2367359"/>
            <a:ext cx="5483608" cy="19451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542DA4-4304-4D67-8DB1-619AA6ADAD28}"/>
              </a:ext>
            </a:extLst>
          </p:cNvPr>
          <p:cNvGrpSpPr/>
          <p:nvPr/>
        </p:nvGrpSpPr>
        <p:grpSpPr>
          <a:xfrm>
            <a:off x="1474545" y="2312876"/>
            <a:ext cx="1276115" cy="2005045"/>
            <a:chOff x="1474545" y="2418076"/>
            <a:chExt cx="1276115" cy="200504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513E0C-BA9F-4779-90E5-69E1C8113317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792FA0E-1828-4D47-969B-8615310A5F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798C83-2004-4A73-9AFC-46FC51ADB99F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CD4E8E-33EA-41D8-AA87-D68112AC0D68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3C9A574-5D5F-4D9F-9640-68E9CFB2F098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327B351-9568-451A-9B5A-D3AA0E5924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94D259-A6B3-460B-9CB1-A2B3CC49B42D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F91D80-2D8D-476E-84F5-68AFEDFE3C4B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733C0A1-D08C-4E76-9A8C-99E8A898B8D7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9B9B5C5-E480-4148-9778-DBA1F00353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644D22-80E9-4557-921E-F038DC1FC854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03CCD5D5-3B3D-465C-BBFB-DA354DDB444F}"/>
              </a:ext>
            </a:extLst>
          </p:cNvPr>
          <p:cNvGrpSpPr/>
          <p:nvPr/>
        </p:nvGrpSpPr>
        <p:grpSpPr>
          <a:xfrm>
            <a:off x="4735135" y="2312876"/>
            <a:ext cx="1276115" cy="2005045"/>
            <a:chOff x="1474545" y="2418076"/>
            <a:chExt cx="1276115" cy="200504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683C8F1-023C-4BC9-969F-0C23BE46DDC6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EE54B0E-0D1F-4CC7-BB43-8F80438F6B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B0482-79CA-4CF8-9A44-38D3D335E7A6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012ECEC-B9D2-4E24-8F7B-2CE18C73B5D6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695F4BF-C70B-4790-9B93-071765EB85B3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CE8D83F-FEFB-4CCA-A658-02810FB3FF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D548EEA-C517-40CE-B6C0-7A4B66B82EFF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4CDAAAB-59D8-4ABF-8E63-285877FE3233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2C620-2AE9-4D58-8B1F-0EAFCEA989E9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19C7BE64-7459-427F-8978-F66C8D80AB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F86A48-B534-4EF2-993B-BC87A33BF5B4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sp>
        <p:nvSpPr>
          <p:cNvPr id="131" name="TextBox 43">
            <a:extLst>
              <a:ext uri="{FF2B5EF4-FFF2-40B4-BE49-F238E27FC236}">
                <a16:creationId xmlns:a16="http://schemas.microsoft.com/office/drawing/2014/main" id="{A58E77F5-424D-4176-B001-2A77FB5314EC}"/>
              </a:ext>
            </a:extLst>
          </p:cNvPr>
          <p:cNvSpPr txBox="1"/>
          <p:nvPr/>
        </p:nvSpPr>
        <p:spPr>
          <a:xfrm>
            <a:off x="2339752" y="4538333"/>
            <a:ext cx="2537945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,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AC7444-D907-4863-B4A2-5AF9FBB97F78}"/>
              </a:ext>
            </a:extLst>
          </p:cNvPr>
          <p:cNvSpPr txBox="1"/>
          <p:nvPr/>
        </p:nvSpPr>
        <p:spPr>
          <a:xfrm>
            <a:off x="2661499" y="462392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D06F5054-5366-4516-9D6B-A95B0994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9" y="4447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D20B06C-AC51-419C-82E7-0AE1F4A76F77}"/>
              </a:ext>
            </a:extLst>
          </p:cNvPr>
          <p:cNvSpPr txBox="1"/>
          <p:nvPr/>
        </p:nvSpPr>
        <p:spPr>
          <a:xfrm>
            <a:off x="3372859" y="462392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>
            <a:extLst>
              <a:ext uri="{FF2B5EF4-FFF2-40B4-BE49-F238E27FC236}">
                <a16:creationId xmlns:a16="http://schemas.microsoft.com/office/drawing/2014/main" id="{418E4D15-DA86-4AAC-BEA0-CECFCF67C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4447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F6558DD-86F9-429B-A332-07E3238C6EEB}"/>
              </a:ext>
            </a:extLst>
          </p:cNvPr>
          <p:cNvSpPr txBox="1"/>
          <p:nvPr/>
        </p:nvSpPr>
        <p:spPr>
          <a:xfrm>
            <a:off x="4082861" y="462392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:a16="http://schemas.microsoft.com/office/drawing/2014/main" id="{3B7087E5-DC3F-4120-B127-CF3C206C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31" y="4447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15" y="274492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67" y="274761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93" y="2758365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E9448B05-7684-4DA5-B2B9-B334892A5A30}"/>
              </a:ext>
            </a:extLst>
          </p:cNvPr>
          <p:cNvGrpSpPr/>
          <p:nvPr/>
        </p:nvGrpSpPr>
        <p:grpSpPr>
          <a:xfrm>
            <a:off x="3091940" y="2312876"/>
            <a:ext cx="1276115" cy="2005045"/>
            <a:chOff x="1474545" y="2418076"/>
            <a:chExt cx="1276115" cy="200504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454A3A7-885D-47A7-9B3F-8D8C63BE61CB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7A0CDB4-E88B-49BA-9388-C6C17D4965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CD07D3-72F0-4D49-A2AD-26533EF45ADE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128279-59DD-4ED9-B4B5-6BF259F4CBA0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157D1F-AE80-4E9B-8FC2-6B4ABE6C9D88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4DF7256-F762-4BF0-99C9-3284004D96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3418279-D914-4DB2-B5A5-EA8BCB4124E8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6352BE-0F7C-4B91-8813-8DAF7DBF090D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A14C51-D759-4D92-937B-5EB8FD51F2A8}"/>
                </a:ext>
              </a:extLst>
            </p:cNvPr>
            <p:cNvSpPr txBox="1"/>
            <p:nvPr/>
          </p:nvSpPr>
          <p:spPr>
            <a:xfrm>
              <a:off x="2057601" y="364266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6E3BEF6-F0CB-46EF-9C54-0ADB5A4961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2CA6EE-3FD2-4B90-BA7C-88F1C2191793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pic>
        <p:nvPicPr>
          <p:cNvPr id="1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64" y="4685796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97" y="467265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32" y="467533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2">
            <a:extLst>
              <a:ext uri="{FF2B5EF4-FFF2-40B4-BE49-F238E27FC236}">
                <a16:creationId xmlns:a16="http://schemas.microsoft.com/office/drawing/2014/main" id="{D81D601E-CD8D-46C2-A369-D48B144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11486B6-7AFD-4794-A151-5EDDF55902A2}"/>
              </a:ext>
            </a:extLst>
          </p:cNvPr>
          <p:cNvSpPr/>
          <p:nvPr/>
        </p:nvSpPr>
        <p:spPr>
          <a:xfrm>
            <a:off x="197725" y="3454593"/>
            <a:ext cx="6667165" cy="155858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4" name="모서리가 둥근 직사각형 29">
            <a:extLst>
              <a:ext uri="{FF2B5EF4-FFF2-40B4-BE49-F238E27FC236}">
                <a16:creationId xmlns:a16="http://schemas.microsoft.com/office/drawing/2014/main" id="{54735E3A-4BF1-42E5-AB6B-CA2DA8E2A489}"/>
              </a:ext>
            </a:extLst>
          </p:cNvPr>
          <p:cNvSpPr/>
          <p:nvPr/>
        </p:nvSpPr>
        <p:spPr>
          <a:xfrm>
            <a:off x="397082" y="33209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47" name="직각 삼각형 146">
            <a:extLst>
              <a:ext uri="{FF2B5EF4-FFF2-40B4-BE49-F238E27FC236}">
                <a16:creationId xmlns:a16="http://schemas.microsoft.com/office/drawing/2014/main" id="{9460CB4F-75BE-471E-95E1-58CD525AB9A1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57591F-D422-407C-AA0D-154F3559D775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A2259D-8E89-4F87-9565-16AD6E4498A7}"/>
              </a:ext>
            </a:extLst>
          </p:cNvPr>
          <p:cNvSpPr txBox="1"/>
          <p:nvPr/>
        </p:nvSpPr>
        <p:spPr>
          <a:xfrm>
            <a:off x="438186" y="3796646"/>
            <a:ext cx="6222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맑은 고딕" pitchFamily="50" charset="-127"/>
              </a:rPr>
              <a:t> 65÷5</a:t>
            </a:r>
            <a:r>
              <a:rPr lang="ko-KR" altLang="en-US" sz="1600" dirty="0" smtClean="0">
                <a:latin typeface="+mn-ea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+mn-ea"/>
                <a:ea typeface="맑은 고딕" pitchFamily="50" charset="-127"/>
              </a:rPr>
              <a:t>13</a:t>
            </a:r>
          </a:p>
          <a:p>
            <a:r>
              <a:rPr lang="en-US" altLang="ko-KR" sz="1600" dirty="0">
                <a:latin typeface="+mn-ea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+mn-ea"/>
                <a:ea typeface="맑은 고딕" pitchFamily="50" charset="-127"/>
              </a:rPr>
              <a:t>48÷3</a:t>
            </a:r>
            <a:r>
              <a:rPr lang="ko-KR" altLang="en-US" sz="1600" dirty="0" smtClean="0">
                <a:latin typeface="+mn-ea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+mn-ea"/>
                <a:ea typeface="맑은 고딕" pitchFamily="50" charset="-127"/>
              </a:rPr>
              <a:t>16</a:t>
            </a:r>
          </a:p>
          <a:p>
            <a:r>
              <a:rPr lang="en-US" altLang="ko-KR" sz="1600" dirty="0">
                <a:latin typeface="+mn-ea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+mn-ea"/>
                <a:ea typeface="맑은 고딕" pitchFamily="50" charset="-127"/>
              </a:rPr>
              <a:t>72÷6</a:t>
            </a:r>
            <a:r>
              <a:rPr lang="ko-KR" altLang="en-US" sz="1600" dirty="0" smtClean="0">
                <a:latin typeface="+mn-ea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+mn-ea"/>
                <a:ea typeface="맑은 고딕" pitchFamily="50" charset="-127"/>
              </a:rPr>
              <a:t>12</a:t>
            </a:r>
          </a:p>
          <a:p>
            <a:r>
              <a:rPr lang="ko-KR" altLang="en-US" sz="1600" dirty="0" smtClean="0">
                <a:latin typeface="+mn-ea"/>
                <a:ea typeface="맑은 고딕" pitchFamily="50" charset="-127"/>
              </a:rPr>
              <a:t> 몫이 작은 것부터 순서대로 기호를 쓰면     </a:t>
            </a:r>
            <a:r>
              <a:rPr lang="en-US" altLang="ko-KR" sz="1600" dirty="0" smtClean="0">
                <a:latin typeface="+mn-ea"/>
                <a:ea typeface="맑은 고딕" pitchFamily="50" charset="-127"/>
              </a:rPr>
              <a:t>,     ,    </a:t>
            </a:r>
            <a:r>
              <a:rPr lang="ko-KR" altLang="en-US" sz="1600" dirty="0" smtClean="0">
                <a:latin typeface="+mn-ea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latin typeface="+mn-ea"/>
                <a:ea typeface="맑은 고딕" pitchFamily="50" charset="-127"/>
              </a:rPr>
              <a:t>.</a:t>
            </a:r>
            <a:r>
              <a:rPr lang="ko-KR" altLang="en-US" sz="1600" dirty="0" smtClean="0">
                <a:latin typeface="+mn-ea"/>
                <a:ea typeface="맑은 고딕" pitchFamily="50" charset="-127"/>
              </a:rPr>
              <a:t> </a:t>
            </a:r>
            <a:endParaRPr lang="ko-KR" altLang="en-US" sz="1600" dirty="0">
              <a:latin typeface="+mn-ea"/>
              <a:ea typeface="맑은 고딕" pitchFamily="50" charset="-127"/>
            </a:endParaRPr>
          </a:p>
        </p:txBody>
      </p:sp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3" y="3825044"/>
            <a:ext cx="271053" cy="2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8" y="4088668"/>
            <a:ext cx="253278" cy="26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9" y="4350833"/>
            <a:ext cx="248835" cy="24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17" y="4571653"/>
            <a:ext cx="248835" cy="24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35" y="4559193"/>
            <a:ext cx="271053" cy="2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98" y="4561414"/>
            <a:ext cx="253278" cy="26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5" y="46045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42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81553"/>
            <a:ext cx="63773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다정이네 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남학생이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전체 학생이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줄을 선다면 몇 줄이 될까요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B20A3805-6C92-4EE1-A4D8-D4FA817F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78" y="305703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57F29CB-AC96-4E1F-BBA5-CCB2C958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61" y="308494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663F538-B5C0-49A8-8A8C-625E934AD1DF}"/>
              </a:ext>
            </a:extLst>
          </p:cNvPr>
          <p:cNvSpPr txBox="1"/>
          <p:nvPr/>
        </p:nvSpPr>
        <p:spPr>
          <a:xfrm>
            <a:off x="2057513" y="3057033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96÷6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66833329-57E5-4131-BD23-04D6F3DA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08" y="2923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F2DF4F0-A1A2-48CF-932C-31B63690C7A6}"/>
              </a:ext>
            </a:extLst>
          </p:cNvPr>
          <p:cNvSpPr txBox="1"/>
          <p:nvPr/>
        </p:nvSpPr>
        <p:spPr>
          <a:xfrm>
            <a:off x="4727456" y="308028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981CFA6A-F631-4BD3-A7A1-5459B0424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71" y="2904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FF8AC8-7F89-4600-8B0B-44083315AC15}"/>
              </a:ext>
            </a:extLst>
          </p:cNvPr>
          <p:cNvSpPr/>
          <p:nvPr/>
        </p:nvSpPr>
        <p:spPr>
          <a:xfrm>
            <a:off x="5185930" y="307224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1B3CF18-B3D6-4E44-9A48-CA8E15B40F93}"/>
              </a:ext>
            </a:extLst>
          </p:cNvPr>
          <p:cNvGrpSpPr/>
          <p:nvPr/>
        </p:nvGrpSpPr>
        <p:grpSpPr>
          <a:xfrm>
            <a:off x="207826" y="4005720"/>
            <a:ext cx="6755214" cy="1187476"/>
            <a:chOff x="207826" y="4005720"/>
            <a:chExt cx="6755214" cy="118747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2AEBFB3-0DE7-4ACE-BB8D-F21BE5119D14}"/>
                </a:ext>
              </a:extLst>
            </p:cNvPr>
            <p:cNvSpPr/>
            <p:nvPr/>
          </p:nvSpPr>
          <p:spPr>
            <a:xfrm>
              <a:off x="207826" y="4185084"/>
              <a:ext cx="6586674" cy="820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BF2AC527-D2E0-402A-B57D-4C93AE80B5FA}"/>
                </a:ext>
              </a:extLst>
            </p:cNvPr>
            <p:cNvSpPr/>
            <p:nvPr/>
          </p:nvSpPr>
          <p:spPr>
            <a:xfrm>
              <a:off x="353387" y="40057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FB009E6F-8D8A-44AF-BB13-F07D71E5E91D}"/>
                </a:ext>
              </a:extLst>
            </p:cNvPr>
            <p:cNvSpPr/>
            <p:nvPr/>
          </p:nvSpPr>
          <p:spPr>
            <a:xfrm flipH="1" flipV="1">
              <a:off x="5112060" y="500508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C4DD2-C408-4A38-A947-6426F25E3192}"/>
                </a:ext>
              </a:extLst>
            </p:cNvPr>
            <p:cNvSpPr txBox="1"/>
            <p:nvPr/>
          </p:nvSpPr>
          <p:spPr>
            <a:xfrm>
              <a:off x="372678" y="4330240"/>
              <a:ext cx="6590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 전체 학생은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96(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줄을 선다면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96÷6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dirty="0">
                <a:latin typeface="+mn-ea"/>
                <a:ea typeface="맑은 고딕" pitchFamily="50" charset="-127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B34AE627-3E6A-48F7-9F9C-BF989760C293}"/>
              </a:ext>
            </a:extLst>
          </p:cNvPr>
          <p:cNvSpPr/>
          <p:nvPr/>
        </p:nvSpPr>
        <p:spPr>
          <a:xfrm>
            <a:off x="309851" y="3831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5A7792-2C85-4B4F-B028-C0DB30E0A95E}"/>
              </a:ext>
            </a:extLst>
          </p:cNvPr>
          <p:cNvSpPr txBox="1"/>
          <p:nvPr/>
        </p:nvSpPr>
        <p:spPr>
          <a:xfrm>
            <a:off x="606887" y="1333266"/>
            <a:ext cx="63773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다희네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남학생이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전체 학생이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줄을 선다면 몇 줄이 될까요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74F23364-802D-45DF-AD87-6F4E4252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76" y="305703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629F7443-AF13-4BF0-B54D-ACC1C892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59" y="308494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56AAE77-9458-4D39-BBD7-167D3BF0AFAB}"/>
              </a:ext>
            </a:extLst>
          </p:cNvPr>
          <p:cNvSpPr txBox="1"/>
          <p:nvPr/>
        </p:nvSpPr>
        <p:spPr>
          <a:xfrm>
            <a:off x="2023411" y="3057033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96÷8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35CFA2AF-8063-48DF-A161-6F7E1DCE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06" y="2923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9E6598-C0DF-4051-A08B-947339D5DDAB}"/>
              </a:ext>
            </a:extLst>
          </p:cNvPr>
          <p:cNvSpPr txBox="1"/>
          <p:nvPr/>
        </p:nvSpPr>
        <p:spPr>
          <a:xfrm>
            <a:off x="4693354" y="308028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F327E836-AF40-4BF3-B851-5353E4E8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9" y="2904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6E9DC7-BC58-47E6-9CEC-FA0FCBCB98B9}"/>
              </a:ext>
            </a:extLst>
          </p:cNvPr>
          <p:cNvSpPr/>
          <p:nvPr/>
        </p:nvSpPr>
        <p:spPr>
          <a:xfrm>
            <a:off x="5151828" y="307224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8348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은수가 쓴 일기를 보고 종이 장미꽃을 하루에 몇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송이씩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접으면 되는지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F58B26-7ECF-4BEB-AD8A-21CCB3603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926" y="2258661"/>
            <a:ext cx="5043195" cy="2068302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10C937FD-115D-4C9A-AE7E-ECEEFD01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76" y="4438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C1137F1A-366D-495B-9E67-E2BBDE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59" y="446593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6CB8FB1-6798-4C9E-B92F-00447B3DD52E}"/>
              </a:ext>
            </a:extLst>
          </p:cNvPr>
          <p:cNvSpPr txBox="1"/>
          <p:nvPr/>
        </p:nvSpPr>
        <p:spPr>
          <a:xfrm>
            <a:off x="2023411" y="4438029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1EE39CAC-E92A-4666-BB36-31728D7C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06" y="43049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CEF16A1-7DC9-4436-9139-D306BDDA06F8}"/>
              </a:ext>
            </a:extLst>
          </p:cNvPr>
          <p:cNvSpPr txBox="1"/>
          <p:nvPr/>
        </p:nvSpPr>
        <p:spPr>
          <a:xfrm>
            <a:off x="4693354" y="4461279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855F93CD-1F9B-42F3-A66A-6DEB6C1D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9" y="4285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76C108-02CB-4936-ABB4-88B376E80E05}"/>
              </a:ext>
            </a:extLst>
          </p:cNvPr>
          <p:cNvSpPr/>
          <p:nvPr/>
        </p:nvSpPr>
        <p:spPr>
          <a:xfrm>
            <a:off x="5151827" y="4453244"/>
            <a:ext cx="74139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송이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121D2F5D-B1A3-4512-9BB4-8C963864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id="{E1E53645-F2D1-4749-BC19-27AF8A0C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43D28501-0DEB-4E71-BA3C-FBA4185464E3}"/>
              </a:ext>
            </a:extLst>
          </p:cNvPr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07D7128-9EAD-4775-96BD-B44B017152EC}"/>
              </a:ext>
            </a:extLst>
          </p:cNvPr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2D74CB-5DA6-49A1-888C-FE27559B703E}"/>
              </a:ext>
            </a:extLst>
          </p:cNvPr>
          <p:cNvSpPr txBox="1"/>
          <p:nvPr/>
        </p:nvSpPr>
        <p:spPr>
          <a:xfrm>
            <a:off x="1223628" y="2672916"/>
            <a:ext cx="4835500" cy="1554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곧 할머니 생신이라 온 가족이 모이기로 했다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할머니께 어떤 선물을 드릴지 고민하다가 색종이로 장미꽃 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접어 꽃다발을 만들기로 했다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오늘부터 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똑같은 수만큼 접으면 할머니 생신 전에 완성할 수 있겠지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할머니가 좋아하셨으면 좋겠다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3595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따로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\lesson02\ops\ms_lesson02\images\ms_32_2_04_07_01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A32F51B-DF41-439D-B0FB-ABE84421E2A1}"/>
              </a:ext>
            </a:extLst>
          </p:cNvPr>
          <p:cNvSpPr txBox="1"/>
          <p:nvPr/>
        </p:nvSpPr>
        <p:spPr>
          <a:xfrm>
            <a:off x="640990" y="134599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은수가 쓴 일기를 보고 종이 장미꽃을 하루에 몇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송이씩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접으면 되는지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1">
            <a:extLst>
              <a:ext uri="{FF2B5EF4-FFF2-40B4-BE49-F238E27FC236}">
                <a16:creationId xmlns:a16="http://schemas.microsoft.com/office/drawing/2014/main" id="{3B7B46F0-7FF0-44C8-B230-CCF8FD4F9AB3}"/>
              </a:ext>
            </a:extLst>
          </p:cNvPr>
          <p:cNvSpPr/>
          <p:nvPr/>
        </p:nvSpPr>
        <p:spPr>
          <a:xfrm>
            <a:off x="682406" y="2261588"/>
            <a:ext cx="5830704" cy="134220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D9818FD0-10AD-4AF5-BD8C-16097C84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76" y="426582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AF6383AA-55A9-4502-963F-AC287EA4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59" y="429373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3DF0CE-4E92-45C8-B989-8EE11A748DB2}"/>
              </a:ext>
            </a:extLst>
          </p:cNvPr>
          <p:cNvSpPr txBox="1"/>
          <p:nvPr/>
        </p:nvSpPr>
        <p:spPr>
          <a:xfrm>
            <a:off x="2023411" y="426582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0D67106-9A52-4BBC-AB82-4FE0CAA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06" y="41327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534F94A-03FD-4414-9862-7AEE6729D407}"/>
              </a:ext>
            </a:extLst>
          </p:cNvPr>
          <p:cNvSpPr txBox="1"/>
          <p:nvPr/>
        </p:nvSpPr>
        <p:spPr>
          <a:xfrm>
            <a:off x="4693354" y="4289078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CDF52AC8-D782-485B-AF30-BBD61DF2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9" y="4113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69368F-CE4D-4FD5-9FF0-3B7E79FF17E5}"/>
              </a:ext>
            </a:extLst>
          </p:cNvPr>
          <p:cNvSpPr/>
          <p:nvPr/>
        </p:nvSpPr>
        <p:spPr>
          <a:xfrm>
            <a:off x="5151827" y="4281043"/>
            <a:ext cx="74139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송이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163231-9A06-49DA-B83A-99C2EA3CD0B6}"/>
              </a:ext>
            </a:extLst>
          </p:cNvPr>
          <p:cNvSpPr/>
          <p:nvPr/>
        </p:nvSpPr>
        <p:spPr>
          <a:xfrm>
            <a:off x="818044" y="2472022"/>
            <a:ext cx="55901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엄마 생신 선물로 장미꽃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접어 꽃다발을 만들기로 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오늘부터 똑같은 개수로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일동안 접어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완성해야지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10F58B26-7ECF-4BEB-AD8A-21CCB360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6" y="2258661"/>
            <a:ext cx="5043195" cy="206830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92D74CB-5DA6-49A1-888C-FE27559B703E}"/>
              </a:ext>
            </a:extLst>
          </p:cNvPr>
          <p:cNvSpPr txBox="1"/>
          <p:nvPr/>
        </p:nvSpPr>
        <p:spPr>
          <a:xfrm>
            <a:off x="1223628" y="2672916"/>
            <a:ext cx="4835500" cy="1554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곧 할머니 생신이라 온 가족이 모이기로 했다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할머니께 어떤 선물을 드릴지 고민하다가 색종이로 장미꽃 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접어 꽃다발을 만들기로 했다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오늘부터 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똑같은 수만큼 접으면 할머니 생신 전에 완성할 수 있겠지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할머니가 좋아하셨으면 좋겠다</a:t>
            </a:r>
            <a:r>
              <a:rPr lang="en-US" altLang="ko-KR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은수가 쓴 일기를 보고 종이 장미꽃을 하루에 몇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송이씩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접으면 되는지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10C937FD-115D-4C9A-AE7E-ECEEFD01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76" y="4438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C1137F1A-366D-495B-9E67-E2BBDE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59" y="446593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6CB8FB1-6798-4C9E-B92F-00447B3DD52E}"/>
              </a:ext>
            </a:extLst>
          </p:cNvPr>
          <p:cNvSpPr txBox="1"/>
          <p:nvPr/>
        </p:nvSpPr>
        <p:spPr>
          <a:xfrm>
            <a:off x="2023411" y="4438029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1EE39CAC-E92A-4666-BB36-31728D7C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06" y="43049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CEF16A1-7DC9-4436-9139-D306BDDA06F8}"/>
              </a:ext>
            </a:extLst>
          </p:cNvPr>
          <p:cNvSpPr txBox="1"/>
          <p:nvPr/>
        </p:nvSpPr>
        <p:spPr>
          <a:xfrm>
            <a:off x="4693354" y="4461279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855F93CD-1F9B-42F3-A66A-6DEB6C1D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9" y="4285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76C108-02CB-4936-ABB4-88B376E80E05}"/>
              </a:ext>
            </a:extLst>
          </p:cNvPr>
          <p:cNvSpPr/>
          <p:nvPr/>
        </p:nvSpPr>
        <p:spPr>
          <a:xfrm>
            <a:off x="5151827" y="4453244"/>
            <a:ext cx="74139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송이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121D2F5D-B1A3-4512-9BB4-8C963864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id="{E1E53645-F2D1-4749-BC19-27AF8A0C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EDD327D4-682D-432F-B652-9382F7DA109F}"/>
              </a:ext>
            </a:extLst>
          </p:cNvPr>
          <p:cNvGrpSpPr/>
          <p:nvPr/>
        </p:nvGrpSpPr>
        <p:grpSpPr>
          <a:xfrm>
            <a:off x="207826" y="3771524"/>
            <a:ext cx="6586674" cy="1421672"/>
            <a:chOff x="207826" y="3771524"/>
            <a:chExt cx="6586674" cy="14216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37BB7AB-7123-477B-89DE-2488546458F5}"/>
                </a:ext>
              </a:extLst>
            </p:cNvPr>
            <p:cNvSpPr/>
            <p:nvPr/>
          </p:nvSpPr>
          <p:spPr>
            <a:xfrm>
              <a:off x="207826" y="3969060"/>
              <a:ext cx="6586674" cy="1036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모서리가 둥근 직사각형 29">
              <a:extLst>
                <a:ext uri="{FF2B5EF4-FFF2-40B4-BE49-F238E27FC236}">
                  <a16:creationId xmlns:a16="http://schemas.microsoft.com/office/drawing/2014/main" id="{D360D1FD-FAD4-48F6-94A6-835F198E4C79}"/>
                </a:ext>
              </a:extLst>
            </p:cNvPr>
            <p:cNvSpPr/>
            <p:nvPr/>
          </p:nvSpPr>
          <p:spPr>
            <a:xfrm>
              <a:off x="353387" y="377152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F925AA53-E063-4C3E-8A6D-14B027C131A2}"/>
                </a:ext>
              </a:extLst>
            </p:cNvPr>
            <p:cNvSpPr/>
            <p:nvPr/>
          </p:nvSpPr>
          <p:spPr>
            <a:xfrm flipH="1" flipV="1">
              <a:off x="5112060" y="500508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5FFBE3-8A95-43CC-9F54-4A0D006DCC67}"/>
                </a:ext>
              </a:extLst>
            </p:cNvPr>
            <p:cNvSpPr txBox="1"/>
            <p:nvPr/>
          </p:nvSpPr>
          <p:spPr>
            <a:xfrm>
              <a:off x="372678" y="4095150"/>
              <a:ext cx="62983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완성해야 할 종이 장미꽃은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동안 똑같이 나누어 접으므로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72÷4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종이 장미꽃을 하루에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송이씩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dirty="0">
                <a:latin typeface="+mn-ea"/>
                <a:ea typeface="맑은 고딕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CA9EAB9-40CC-446D-A508-6565951A42F4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1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D2FC6DC-A2EA-45BD-80B3-3712B341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0" y="2232307"/>
            <a:ext cx="6758694" cy="2705677"/>
          </a:xfrm>
          <a:prstGeom prst="rect">
            <a:avLst/>
          </a:prstGeom>
        </p:spPr>
      </p:pic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4733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\lesson02\ops\ms_lesson02\images\ms_32_2_04_01_01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DE417C-1AD0-4417-B644-16D1DA61BC5F}"/>
              </a:ext>
            </a:extLst>
          </p:cNvPr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A7F20862-6C9D-4BBE-8335-3497DE7E5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89143AB-FC82-4093-9145-A9212B46F1AC}"/>
              </a:ext>
            </a:extLst>
          </p:cNvPr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CDD99A1-919B-4157-8105-AE3257E1C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C65B8AE-54B4-447A-ACC2-0268EF8B1541}"/>
              </a:ext>
            </a:extLst>
          </p:cNvPr>
          <p:cNvSpPr txBox="1"/>
          <p:nvPr/>
        </p:nvSpPr>
        <p:spPr>
          <a:xfrm>
            <a:off x="2662738" y="4254630"/>
            <a:ext cx="1032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2" name="모서리가 둥근 직사각형 3">
            <a:extLst>
              <a:ext uri="{FF2B5EF4-FFF2-40B4-BE49-F238E27FC236}">
                <a16:creationId xmlns:a16="http://schemas.microsoft.com/office/drawing/2014/main" id="{6BE36439-1DFC-4F39-A422-7736BAE02F04}"/>
              </a:ext>
            </a:extLst>
          </p:cNvPr>
          <p:cNvSpPr/>
          <p:nvPr/>
        </p:nvSpPr>
        <p:spPr>
          <a:xfrm>
            <a:off x="1134030" y="2547592"/>
            <a:ext cx="176996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">
            <a:extLst>
              <a:ext uri="{FF2B5EF4-FFF2-40B4-BE49-F238E27FC236}">
                <a16:creationId xmlns:a16="http://schemas.microsoft.com/office/drawing/2014/main" id="{7591017E-0E34-48B5-9FB1-952007E75CB5}"/>
              </a:ext>
            </a:extLst>
          </p:cNvPr>
          <p:cNvSpPr/>
          <p:nvPr/>
        </p:nvSpPr>
        <p:spPr>
          <a:xfrm>
            <a:off x="3663940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762F7D2-DA74-45A3-8582-8485C46EB27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56347" y="3079425"/>
            <a:ext cx="234631" cy="202213"/>
          </a:xfrm>
          <a:prstGeom prst="rect">
            <a:avLst/>
          </a:prstGeom>
        </p:spPr>
      </p:pic>
      <p:sp>
        <p:nvSpPr>
          <p:cNvPr id="51" name="모서리가 둥근 직사각형 3">
            <a:extLst>
              <a:ext uri="{FF2B5EF4-FFF2-40B4-BE49-F238E27FC236}">
                <a16:creationId xmlns:a16="http://schemas.microsoft.com/office/drawing/2014/main" id="{BC2BA0FF-1DA7-4CD4-BC35-9A1A2B4FDA19}"/>
              </a:ext>
            </a:extLst>
          </p:cNvPr>
          <p:cNvSpPr/>
          <p:nvPr/>
        </p:nvSpPr>
        <p:spPr>
          <a:xfrm>
            <a:off x="5028709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AB60A-AF46-4387-B531-5C9DA70E30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9242"/>
          <a:stretch/>
        </p:blipFill>
        <p:spPr>
          <a:xfrm>
            <a:off x="1314178" y="2639812"/>
            <a:ext cx="1413779" cy="109708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824E953-99D7-4777-BC63-55F108035A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359" r="25294"/>
          <a:stretch/>
        </p:blipFill>
        <p:spPr>
          <a:xfrm>
            <a:off x="3906417" y="2639812"/>
            <a:ext cx="797351" cy="109708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E1ED10-4E98-43F4-AD44-AA8373E1B0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359" r="25294"/>
          <a:stretch/>
        </p:blipFill>
        <p:spPr>
          <a:xfrm>
            <a:off x="5247914" y="2639812"/>
            <a:ext cx="797351" cy="1097086"/>
          </a:xfrm>
          <a:prstGeom prst="rect">
            <a:avLst/>
          </a:prstGeom>
        </p:spPr>
      </p:pic>
      <p:graphicFrame>
        <p:nvGraphicFramePr>
          <p:cNvPr id="44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9211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\lesson02\ops\ms_lesson02\images\ms_32_2_04_02_01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모서리가 둥근 직사각형 3">
            <a:extLst>
              <a:ext uri="{FF2B5EF4-FFF2-40B4-BE49-F238E27FC236}">
                <a16:creationId xmlns:a16="http://schemas.microsoft.com/office/drawing/2014/main" id="{8E8EF5F2-288E-4266-BC14-2165ACE76D13}"/>
              </a:ext>
            </a:extLst>
          </p:cNvPr>
          <p:cNvSpPr/>
          <p:nvPr/>
        </p:nvSpPr>
        <p:spPr>
          <a:xfrm>
            <a:off x="1367644" y="2275366"/>
            <a:ext cx="1690026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">
            <a:extLst>
              <a:ext uri="{FF2B5EF4-FFF2-40B4-BE49-F238E27FC236}">
                <a16:creationId xmlns:a16="http://schemas.microsoft.com/office/drawing/2014/main" id="{1C527507-B195-4997-959F-60EF9B72D29A}"/>
              </a:ext>
            </a:extLst>
          </p:cNvPr>
          <p:cNvSpPr/>
          <p:nvPr/>
        </p:nvSpPr>
        <p:spPr>
          <a:xfrm>
            <a:off x="3804274" y="2266788"/>
            <a:ext cx="87573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C7013A3-4D80-48F4-ABF4-A6374988EF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08567" y="2807199"/>
            <a:ext cx="234631" cy="2022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1351831-9C8F-486B-8739-2D3ECC4E056A}"/>
              </a:ext>
            </a:extLst>
          </p:cNvPr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6F1CD61F-958A-4ADB-898E-17EDBB210F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529DA9E-73D7-4CEB-94EB-515BD1678D48}"/>
              </a:ext>
            </a:extLst>
          </p:cNvPr>
          <p:cNvSpPr txBox="1"/>
          <p:nvPr/>
        </p:nvSpPr>
        <p:spPr>
          <a:xfrm>
            <a:off x="2662737" y="4254630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3" name="모서리가 둥근 직사각형 3">
            <a:extLst>
              <a:ext uri="{FF2B5EF4-FFF2-40B4-BE49-F238E27FC236}">
                <a16:creationId xmlns:a16="http://schemas.microsoft.com/office/drawing/2014/main" id="{32C29085-9E6C-4080-A570-14F80938F9EC}"/>
              </a:ext>
            </a:extLst>
          </p:cNvPr>
          <p:cNvSpPr/>
          <p:nvPr/>
        </p:nvSpPr>
        <p:spPr>
          <a:xfrm>
            <a:off x="4941087" y="2266788"/>
            <a:ext cx="87573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C568B-6520-4216-8181-C3DAFD4398E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007" r="25853"/>
          <a:stretch/>
        </p:blipFill>
        <p:spPr>
          <a:xfrm>
            <a:off x="3897129" y="2402734"/>
            <a:ext cx="690026" cy="9831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DB3096B-D52E-4AE9-8590-EA7EAE60A0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9257"/>
          <a:stretch/>
        </p:blipFill>
        <p:spPr>
          <a:xfrm>
            <a:off x="1593845" y="2402734"/>
            <a:ext cx="1237624" cy="98314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1189813-2226-4AEC-B3C5-182DE2859E0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007" r="25853"/>
          <a:stretch/>
        </p:blipFill>
        <p:spPr>
          <a:xfrm>
            <a:off x="5033942" y="2402734"/>
            <a:ext cx="690026" cy="983140"/>
          </a:xfrm>
          <a:prstGeom prst="rect">
            <a:avLst/>
          </a:prstGeom>
        </p:spPr>
      </p:pic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0637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\lesson02\ops\ms_lesson02\images\ms_32_2_04_02_01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DE417C-1AD0-4417-B644-16D1DA61BC5F}"/>
              </a:ext>
            </a:extLst>
          </p:cNvPr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A7F20862-6C9D-4BBE-8335-3497DE7E5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89143AB-FC82-4093-9145-A9212B46F1AC}"/>
              </a:ext>
            </a:extLst>
          </p:cNvPr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CDD99A1-919B-4157-8105-AE3257E1C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sp>
        <p:nvSpPr>
          <p:cNvPr id="42" name="모서리가 둥근 직사각형 3">
            <a:extLst>
              <a:ext uri="{FF2B5EF4-FFF2-40B4-BE49-F238E27FC236}">
                <a16:creationId xmlns:a16="http://schemas.microsoft.com/office/drawing/2014/main" id="{6BE36439-1DFC-4F39-A422-7736BAE02F04}"/>
              </a:ext>
            </a:extLst>
          </p:cNvPr>
          <p:cNvSpPr/>
          <p:nvPr/>
        </p:nvSpPr>
        <p:spPr>
          <a:xfrm>
            <a:off x="1134030" y="2547592"/>
            <a:ext cx="176996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">
            <a:extLst>
              <a:ext uri="{FF2B5EF4-FFF2-40B4-BE49-F238E27FC236}">
                <a16:creationId xmlns:a16="http://schemas.microsoft.com/office/drawing/2014/main" id="{7591017E-0E34-48B5-9FB1-952007E75CB5}"/>
              </a:ext>
            </a:extLst>
          </p:cNvPr>
          <p:cNvSpPr/>
          <p:nvPr/>
        </p:nvSpPr>
        <p:spPr>
          <a:xfrm>
            <a:off x="3663940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762F7D2-DA74-45A3-8582-8485C46EB27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56347" y="3079425"/>
            <a:ext cx="234631" cy="20221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C65B8AE-54B4-447A-ACC2-0268EF8B1541}"/>
              </a:ext>
            </a:extLst>
          </p:cNvPr>
          <p:cNvSpPr txBox="1"/>
          <p:nvPr/>
        </p:nvSpPr>
        <p:spPr>
          <a:xfrm>
            <a:off x="2662738" y="4254630"/>
            <a:ext cx="1032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1" name="모서리가 둥근 직사각형 3">
            <a:extLst>
              <a:ext uri="{FF2B5EF4-FFF2-40B4-BE49-F238E27FC236}">
                <a16:creationId xmlns:a16="http://schemas.microsoft.com/office/drawing/2014/main" id="{BC2BA0FF-1DA7-4CD4-BC35-9A1A2B4FDA19}"/>
              </a:ext>
            </a:extLst>
          </p:cNvPr>
          <p:cNvSpPr/>
          <p:nvPr/>
        </p:nvSpPr>
        <p:spPr>
          <a:xfrm>
            <a:off x="5028709" y="2539014"/>
            <a:ext cx="1176127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AB60A-AF46-4387-B531-5C9DA70E30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9242"/>
          <a:stretch/>
        </p:blipFill>
        <p:spPr>
          <a:xfrm>
            <a:off x="1314178" y="2639812"/>
            <a:ext cx="1413779" cy="109708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824E953-99D7-4777-BC63-55F108035A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359" r="25294"/>
          <a:stretch/>
        </p:blipFill>
        <p:spPr>
          <a:xfrm>
            <a:off x="3906417" y="2639812"/>
            <a:ext cx="797351" cy="109708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E1ED10-4E98-43F4-AD44-AA8373E1B0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359" r="25294"/>
          <a:stretch/>
        </p:blipFill>
        <p:spPr>
          <a:xfrm>
            <a:off x="5247914" y="2639812"/>
            <a:ext cx="797351" cy="109708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6CBD02-0AEE-438B-B148-AE926D007B0D}"/>
              </a:ext>
            </a:extLst>
          </p:cNvPr>
          <p:cNvSpPr/>
          <p:nvPr/>
        </p:nvSpPr>
        <p:spPr>
          <a:xfrm>
            <a:off x="461119" y="2104960"/>
            <a:ext cx="6091102" cy="290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29">
            <a:extLst>
              <a:ext uri="{FF2B5EF4-FFF2-40B4-BE49-F238E27FC236}">
                <a16:creationId xmlns:a16="http://schemas.microsoft.com/office/drawing/2014/main" id="{1ED755F2-04A3-4051-82AD-B40FC9FA6B53}"/>
              </a:ext>
            </a:extLst>
          </p:cNvPr>
          <p:cNvSpPr/>
          <p:nvPr/>
        </p:nvSpPr>
        <p:spPr>
          <a:xfrm>
            <a:off x="606178" y="193677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B4DB7D-CBD9-45AD-A563-1EBFEB2EDDFA}"/>
              </a:ext>
            </a:extLst>
          </p:cNvPr>
          <p:cNvSpPr/>
          <p:nvPr/>
        </p:nvSpPr>
        <p:spPr>
          <a:xfrm>
            <a:off x="551051" y="3932543"/>
            <a:ext cx="59112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1600" dirty="0">
                <a:latin typeface="+mn-ea"/>
                <a:ea typeface="+mn-ea"/>
              </a:rPr>
              <a:t>십 모형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개 중 십 모형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개를 먼저 두 부분으로 나눕니다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0" lvl="1"/>
            <a:r>
              <a:rPr lang="ko-KR" altLang="en-US" sz="1600" dirty="0">
                <a:latin typeface="+mn-ea"/>
                <a:ea typeface="+mn-ea"/>
              </a:rPr>
              <a:t>남은 십 모형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개를 일 모형으로 모두 바꾸면 일 모형이 </a:t>
            </a:r>
            <a:r>
              <a:rPr lang="en-US" altLang="ko-KR" sz="1600" dirty="0">
                <a:latin typeface="+mn-ea"/>
                <a:ea typeface="+mn-ea"/>
              </a:rPr>
              <a:t>12</a:t>
            </a:r>
            <a:r>
              <a:rPr lang="ko-KR" altLang="en-US" sz="1600" dirty="0">
                <a:latin typeface="+mn-ea"/>
                <a:ea typeface="+mn-ea"/>
              </a:rPr>
              <a:t>개가 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이를 두 부분으로 나누면 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0" lvl="1"/>
            <a:r>
              <a:rPr lang="ko-KR" altLang="en-US" sz="1600" dirty="0">
                <a:latin typeface="+mn-ea"/>
                <a:ea typeface="+mn-ea"/>
              </a:rPr>
              <a:t>따라서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2÷2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2DE0A7-FD36-4E0B-889D-FB1A6E4E8206}"/>
              </a:ext>
            </a:extLst>
          </p:cNvPr>
          <p:cNvGrpSpPr/>
          <p:nvPr/>
        </p:nvGrpSpPr>
        <p:grpSpPr>
          <a:xfrm>
            <a:off x="951005" y="2286435"/>
            <a:ext cx="5070806" cy="1532309"/>
            <a:chOff x="1134030" y="2265672"/>
            <a:chExt cx="5070806" cy="1532309"/>
          </a:xfrm>
        </p:grpSpPr>
        <p:sp>
          <p:nvSpPr>
            <p:cNvPr id="53" name="모서리가 둥근 직사각형 3">
              <a:extLst>
                <a:ext uri="{FF2B5EF4-FFF2-40B4-BE49-F238E27FC236}">
                  <a16:creationId xmlns:a16="http://schemas.microsoft.com/office/drawing/2014/main" id="{46495873-C6F5-462D-A282-E384C504D4F5}"/>
                </a:ext>
              </a:extLst>
            </p:cNvPr>
            <p:cNvSpPr/>
            <p:nvPr/>
          </p:nvSpPr>
          <p:spPr>
            <a:xfrm>
              <a:off x="1134030" y="2547592"/>
              <a:ext cx="1769967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">
              <a:extLst>
                <a:ext uri="{FF2B5EF4-FFF2-40B4-BE49-F238E27FC236}">
                  <a16:creationId xmlns:a16="http://schemas.microsoft.com/office/drawing/2014/main" id="{1EFE4CD0-7CBA-4B9C-BB56-FA3B48D38DD3}"/>
                </a:ext>
              </a:extLst>
            </p:cNvPr>
            <p:cNvSpPr/>
            <p:nvPr/>
          </p:nvSpPr>
          <p:spPr>
            <a:xfrm>
              <a:off x="3663940" y="2539014"/>
              <a:ext cx="1176127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812D1C4-D333-42E9-B3AB-2B85ED60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256347" y="3079425"/>
              <a:ext cx="234631" cy="202213"/>
            </a:xfrm>
            <a:prstGeom prst="rect">
              <a:avLst/>
            </a:prstGeom>
          </p:spPr>
        </p:pic>
        <p:sp>
          <p:nvSpPr>
            <p:cNvPr id="60" name="모서리가 둥근 직사각형 3">
              <a:extLst>
                <a:ext uri="{FF2B5EF4-FFF2-40B4-BE49-F238E27FC236}">
                  <a16:creationId xmlns:a16="http://schemas.microsoft.com/office/drawing/2014/main" id="{98DBA778-2C32-4DE4-B572-13013769F483}"/>
                </a:ext>
              </a:extLst>
            </p:cNvPr>
            <p:cNvSpPr/>
            <p:nvPr/>
          </p:nvSpPr>
          <p:spPr>
            <a:xfrm>
              <a:off x="5028709" y="2539014"/>
              <a:ext cx="1176127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54B5CD8-3746-4150-8C36-D8BFCBF3A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9242"/>
            <a:stretch/>
          </p:blipFill>
          <p:spPr>
            <a:xfrm>
              <a:off x="1314178" y="2639812"/>
              <a:ext cx="1413779" cy="109708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0FA74FF-69A8-4C12-B62C-DF9DCB2A0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7359" r="25294"/>
            <a:stretch/>
          </p:blipFill>
          <p:spPr>
            <a:xfrm>
              <a:off x="3906417" y="2639812"/>
              <a:ext cx="797351" cy="1097086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5AA08B-774B-4B83-A295-9D28F9DDF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7359" r="25294"/>
            <a:stretch/>
          </p:blipFill>
          <p:spPr>
            <a:xfrm>
              <a:off x="5247914" y="2639812"/>
              <a:ext cx="797351" cy="1097086"/>
            </a:xfrm>
            <a:prstGeom prst="rect">
              <a:avLst/>
            </a:prstGeom>
          </p:spPr>
        </p:pic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45A3F67-213A-478F-9A9E-22C4CA653D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70617" y="2270375"/>
              <a:ext cx="3438000" cy="0"/>
            </a:xfrm>
            <a:prstGeom prst="line">
              <a:avLst/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9AAC538-079A-4C0C-B4B6-9837914561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80936" y="2265672"/>
              <a:ext cx="0" cy="364603"/>
            </a:xfrm>
            <a:prstGeom prst="line">
              <a:avLst/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4EEFBA84-CB0F-42AD-A570-0FEDA96DA2B6}"/>
                </a:ext>
              </a:extLst>
            </p:cNvPr>
            <p:cNvSpPr/>
            <p:nvPr/>
          </p:nvSpPr>
          <p:spPr>
            <a:xfrm>
              <a:off x="1907704" y="2644560"/>
              <a:ext cx="864096" cy="1092338"/>
            </a:xfrm>
            <a:prstGeom prst="roundRect">
              <a:avLst>
                <a:gd name="adj" fmla="val 10731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3C0163F-BEE9-4DFE-B0DA-A0FD14DDA42E}"/>
                </a:ext>
              </a:extLst>
            </p:cNvPr>
            <p:cNvSpPr/>
            <p:nvPr/>
          </p:nvSpPr>
          <p:spPr>
            <a:xfrm>
              <a:off x="4169718" y="2633462"/>
              <a:ext cx="574163" cy="1097770"/>
            </a:xfrm>
            <a:prstGeom prst="roundRect">
              <a:avLst>
                <a:gd name="adj" fmla="val 9954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728CE60-E328-4331-8635-085C3CF24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3490" y="2272285"/>
              <a:ext cx="0" cy="329603"/>
            </a:xfrm>
            <a:prstGeom prst="straightConnector1">
              <a:avLst/>
            </a:prstGeom>
            <a:noFill/>
            <a:ln w="19050" cap="flat" cmpd="sng" algn="ctr">
              <a:solidFill>
                <a:srgbClr val="ED008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8FF6350-E2FF-4EC0-87FC-CCF44D21BEBC}"/>
                </a:ext>
              </a:extLst>
            </p:cNvPr>
            <p:cNvSpPr/>
            <p:nvPr/>
          </p:nvSpPr>
          <p:spPr>
            <a:xfrm>
              <a:off x="5499844" y="2633462"/>
              <a:ext cx="574163" cy="1097770"/>
            </a:xfrm>
            <a:prstGeom prst="roundRect">
              <a:avLst>
                <a:gd name="adj" fmla="val 9954"/>
              </a:avLst>
            </a:prstGeom>
            <a:noFill/>
            <a:ln w="19050">
              <a:solidFill>
                <a:srgbClr val="ED008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89C7AF-A5A9-4F35-BCD1-6718B47DA6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01140" y="2272285"/>
              <a:ext cx="0" cy="329603"/>
            </a:xfrm>
            <a:prstGeom prst="straightConnector1">
              <a:avLst/>
            </a:prstGeom>
            <a:noFill/>
            <a:ln w="19050" cap="flat" cmpd="sng" algn="ctr">
              <a:solidFill>
                <a:srgbClr val="ED008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926BE465-63C0-479F-83D9-366A60570DF2}"/>
              </a:ext>
            </a:extLst>
          </p:cNvPr>
          <p:cNvSpPr/>
          <p:nvPr/>
        </p:nvSpPr>
        <p:spPr>
          <a:xfrm flipH="1" flipV="1">
            <a:off x="5112060" y="50156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6FCED3-BD0A-4213-AE6F-00E7C900A0FC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4778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 점선과 화살표 추가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\lesson02\ops\ms_lesson02\images\ms_32_2_04_02_01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4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0554" y="1603967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75D9A0-5A28-4E72-BEE1-809FEBAB775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0719D-FD92-4AEB-AD12-0A81A06F9602}"/>
              </a:ext>
            </a:extLst>
          </p:cNvPr>
          <p:cNvSpPr txBox="1"/>
          <p:nvPr/>
        </p:nvSpPr>
        <p:spPr>
          <a:xfrm>
            <a:off x="1375024" y="3239131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98÷7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4B8B3-3E8F-48D8-9A99-0AE433434515}"/>
              </a:ext>
            </a:extLst>
          </p:cNvPr>
          <p:cNvSpPr txBox="1"/>
          <p:nvPr/>
        </p:nvSpPr>
        <p:spPr>
          <a:xfrm>
            <a:off x="2296655" y="325928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84C0F8FF-2588-41E4-BF47-20B91547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45" y="3451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95002E2-7816-40CF-A061-25A349F8FF88}"/>
              </a:ext>
            </a:extLst>
          </p:cNvPr>
          <p:cNvSpPr txBox="1"/>
          <p:nvPr/>
        </p:nvSpPr>
        <p:spPr>
          <a:xfrm>
            <a:off x="4192174" y="324108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24DB1C-D3D6-4CBF-8DC4-B7FA2A7A75AF}"/>
              </a:ext>
            </a:extLst>
          </p:cNvPr>
          <p:cNvSpPr txBox="1"/>
          <p:nvPr/>
        </p:nvSpPr>
        <p:spPr>
          <a:xfrm>
            <a:off x="5110989" y="324898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1CDEF8D2-41C7-4697-8A71-0DE88F86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79" y="34413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B4BCAEF3-DE97-4609-A933-5439843AA3BC}"/>
              </a:ext>
            </a:extLst>
          </p:cNvPr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12">
            <a:extLst>
              <a:ext uri="{FF2B5EF4-FFF2-40B4-BE49-F238E27FC236}">
                <a16:creationId xmlns:a16="http://schemas.microsoft.com/office/drawing/2014/main" id="{60241D72-C6B3-4167-A863-A134698A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FAA06B87-8ABC-48E3-98BA-C09C95E7D6E8}"/>
              </a:ext>
            </a:extLst>
          </p:cNvPr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id="{9F8F68A7-8778-4896-873F-0691369C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2711176" y="5273482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0554" y="1603967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0719D-FD92-4AEB-AD12-0A81A06F9602}"/>
              </a:ext>
            </a:extLst>
          </p:cNvPr>
          <p:cNvSpPr txBox="1"/>
          <p:nvPr/>
        </p:nvSpPr>
        <p:spPr>
          <a:xfrm>
            <a:off x="1375024" y="3239131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98÷7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4B8B3-3E8F-48D8-9A99-0AE433434515}"/>
              </a:ext>
            </a:extLst>
          </p:cNvPr>
          <p:cNvSpPr txBox="1"/>
          <p:nvPr/>
        </p:nvSpPr>
        <p:spPr>
          <a:xfrm>
            <a:off x="2296655" y="325928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84C0F8FF-2588-41E4-BF47-20B91547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45" y="3451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95002E2-7816-40CF-A061-25A349F8FF88}"/>
              </a:ext>
            </a:extLst>
          </p:cNvPr>
          <p:cNvSpPr txBox="1"/>
          <p:nvPr/>
        </p:nvSpPr>
        <p:spPr>
          <a:xfrm>
            <a:off x="4192174" y="324108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24DB1C-D3D6-4CBF-8DC4-B7FA2A7A75AF}"/>
              </a:ext>
            </a:extLst>
          </p:cNvPr>
          <p:cNvSpPr txBox="1"/>
          <p:nvPr/>
        </p:nvSpPr>
        <p:spPr>
          <a:xfrm>
            <a:off x="5110989" y="324898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1CDEF8D2-41C7-4697-8A71-0DE88F86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79" y="34413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60241D72-C6B3-4167-A863-A134698A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6">
            <a:extLst>
              <a:ext uri="{FF2B5EF4-FFF2-40B4-BE49-F238E27FC236}">
                <a16:creationId xmlns:a16="http://schemas.microsoft.com/office/drawing/2014/main" id="{9F8F68A7-8778-4896-873F-0691369C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2711176" y="5273482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8BBAB02-A366-42EC-B02E-99B75236D187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F5000C-2907-49A7-8DA1-C1251ED4387F}"/>
              </a:ext>
            </a:extLst>
          </p:cNvPr>
          <p:cNvSpPr/>
          <p:nvPr/>
        </p:nvSpPr>
        <p:spPr>
          <a:xfrm>
            <a:off x="1977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:a16="http://schemas.microsoft.com/office/drawing/2014/main" id="{D6A3031E-0F68-4D2E-9EDC-7AA5DCC970FB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0FAE2683-9E70-4AF8-8880-FDF2249F01D3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1214B3-44C1-4A23-A62C-A5B272680BF8}"/>
              </a:ext>
            </a:extLst>
          </p:cNvPr>
          <p:cNvGrpSpPr/>
          <p:nvPr/>
        </p:nvGrpSpPr>
        <p:grpSpPr>
          <a:xfrm>
            <a:off x="1619672" y="3031101"/>
            <a:ext cx="1276115" cy="1855704"/>
            <a:chOff x="7301708" y="2887420"/>
            <a:chExt cx="1276115" cy="185570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F93414-3F96-4ECA-909F-2659D39776E2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A9BF14-D10B-47B6-A632-3632CBE650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686864-69A5-4446-8B4F-11D71D835037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69C138-DB5B-4332-8C93-A266298557E1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0CA970-4726-4C51-A9A5-D10D2152A696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702CAE7-700F-422D-AAA7-B9FE5FDEE7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EC8654-CBA1-487E-B880-BD5E172C4FD1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D388CF-2D3D-4C12-A58E-E14526F6A942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D062E2-350E-4BA9-8CFD-6215FCBBFA93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CDF29FB-36EF-4413-BAF1-E024E2323F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79AE56-A90D-4394-91CB-A90BD375003E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A2AA87F-8587-4EDD-861E-74D7343162DF}"/>
              </a:ext>
            </a:extLst>
          </p:cNvPr>
          <p:cNvGrpSpPr/>
          <p:nvPr/>
        </p:nvGrpSpPr>
        <p:grpSpPr>
          <a:xfrm>
            <a:off x="3907953" y="3031101"/>
            <a:ext cx="1276115" cy="1855704"/>
            <a:chOff x="7301708" y="2887420"/>
            <a:chExt cx="1276115" cy="185570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987D2D-198E-473E-85C8-FE93A0BCF2A8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91BB19-5EFC-48C9-AC06-E55C9EA16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4375CBB-B6E0-49AF-A3D7-F6107D042838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37F89E-92CF-46B5-BD93-FA3850D6E428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D9C0705-D88D-469C-B903-4C34D0862446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85766C0-2987-4EE4-927C-BD15C9FD22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8CA9B7-15A0-4338-9CA9-4F88A1F5B9A2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13DE49-ED88-45D2-AB0A-D786E99F0F67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30C13A-6C39-4CC4-9AE3-73BE931DF249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24CA332-F87F-4F17-9947-4F7D1595B8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7F1F5A-A8CF-4CA3-821D-6E6A644FE46A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03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0554" y="1603967"/>
            <a:ext cx="18307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BE1486CF-A355-4580-9A41-237A3439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75D9A0-5A28-4E72-BEE1-809FEBAB7754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C7E17D3-C3AB-46D1-8AFA-17EDF5695514}"/>
              </a:ext>
            </a:extLst>
          </p:cNvPr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99F4DB-DB4B-41F8-9412-BB748FE94493}"/>
              </a:ext>
            </a:extLst>
          </p:cNvPr>
          <p:cNvSpPr txBox="1"/>
          <p:nvPr/>
        </p:nvSpPr>
        <p:spPr>
          <a:xfrm>
            <a:off x="4358937" y="251104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469CCF-ED0B-4271-9ED1-062EEB6C617E}"/>
              </a:ext>
            </a:extLst>
          </p:cNvPr>
          <p:cNvSpPr txBox="1"/>
          <p:nvPr/>
        </p:nvSpPr>
        <p:spPr>
          <a:xfrm>
            <a:off x="4350955" y="242254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5026C3-2165-4434-B4FB-343FECA6497C}"/>
              </a:ext>
            </a:extLst>
          </p:cNvPr>
          <p:cNvSpPr txBox="1"/>
          <p:nvPr/>
        </p:nvSpPr>
        <p:spPr>
          <a:xfrm>
            <a:off x="2015730" y="251104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E11AEB-96A7-4B3A-84B4-6D243637E68E}"/>
              </a:ext>
            </a:extLst>
          </p:cNvPr>
          <p:cNvSpPr txBox="1"/>
          <p:nvPr/>
        </p:nvSpPr>
        <p:spPr>
          <a:xfrm>
            <a:off x="2016415" y="242254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2 9 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0398A5A-AE95-40BC-AA2A-EE8853F86D80}"/>
              </a:ext>
            </a:extLst>
          </p:cNvPr>
          <p:cNvCxnSpPr>
            <a:cxnSpLocks/>
          </p:cNvCxnSpPr>
          <p:nvPr/>
        </p:nvCxnSpPr>
        <p:spPr bwMode="auto">
          <a:xfrm>
            <a:off x="1915403" y="286069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8A433A1-F46A-4CC3-909B-C69ECB426D3D}"/>
              </a:ext>
            </a:extLst>
          </p:cNvPr>
          <p:cNvSpPr txBox="1"/>
          <p:nvPr/>
        </p:nvSpPr>
        <p:spPr>
          <a:xfrm>
            <a:off x="2015730" y="277538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09BCD1-F0FF-496D-8969-38899CC661E7}"/>
              </a:ext>
            </a:extLst>
          </p:cNvPr>
          <p:cNvSpPr/>
          <p:nvPr/>
        </p:nvSpPr>
        <p:spPr>
          <a:xfrm>
            <a:off x="1814393" y="270999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D2F4C14-5776-4846-83AD-B42A0CB9F5DC}"/>
              </a:ext>
            </a:extLst>
          </p:cNvPr>
          <p:cNvCxnSpPr>
            <a:cxnSpLocks/>
          </p:cNvCxnSpPr>
          <p:nvPr/>
        </p:nvCxnSpPr>
        <p:spPr bwMode="auto">
          <a:xfrm>
            <a:off x="1923429" y="34667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4EE3034-751D-4398-A033-ECC393960FF9}"/>
              </a:ext>
            </a:extLst>
          </p:cNvPr>
          <p:cNvSpPr txBox="1"/>
          <p:nvPr/>
        </p:nvSpPr>
        <p:spPr>
          <a:xfrm>
            <a:off x="2016415" y="303026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53D72-F6ED-49A1-9D76-74B324AE60F2}"/>
              </a:ext>
            </a:extLst>
          </p:cNvPr>
          <p:cNvSpPr txBox="1"/>
          <p:nvPr/>
        </p:nvSpPr>
        <p:spPr>
          <a:xfrm>
            <a:off x="2016415" y="33558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8CD89C-B0B4-49FC-9F69-1267D777BAF4}"/>
              </a:ext>
            </a:extLst>
          </p:cNvPr>
          <p:cNvSpPr txBox="1"/>
          <p:nvPr/>
        </p:nvSpPr>
        <p:spPr>
          <a:xfrm>
            <a:off x="2016415" y="365665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59CFFBB-6A80-4227-A167-C8D2C5110A34}"/>
              </a:ext>
            </a:extLst>
          </p:cNvPr>
          <p:cNvCxnSpPr>
            <a:cxnSpLocks/>
          </p:cNvCxnSpPr>
          <p:nvPr/>
        </p:nvCxnSpPr>
        <p:spPr bwMode="auto">
          <a:xfrm>
            <a:off x="1923429" y="40993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093E591-1C00-4737-9AC5-4CF5032D2058}"/>
              </a:ext>
            </a:extLst>
          </p:cNvPr>
          <p:cNvSpPr txBox="1"/>
          <p:nvPr/>
        </p:nvSpPr>
        <p:spPr>
          <a:xfrm>
            <a:off x="2188550" y="3962751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66F5BAC-EEFE-47AA-93E3-739346623822}"/>
              </a:ext>
            </a:extLst>
          </p:cNvPr>
          <p:cNvCxnSpPr>
            <a:cxnSpLocks/>
          </p:cNvCxnSpPr>
          <p:nvPr/>
        </p:nvCxnSpPr>
        <p:spPr bwMode="auto">
          <a:xfrm>
            <a:off x="4249943" y="286069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FDEA03A-3AD0-43EC-A140-B817C45BF17F}"/>
              </a:ext>
            </a:extLst>
          </p:cNvPr>
          <p:cNvSpPr txBox="1"/>
          <p:nvPr/>
        </p:nvSpPr>
        <p:spPr>
          <a:xfrm>
            <a:off x="4350270" y="277538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7 8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E9CD78-F6A4-4CE6-88B3-E6CF6629EB6C}"/>
              </a:ext>
            </a:extLst>
          </p:cNvPr>
          <p:cNvSpPr txBox="1"/>
          <p:nvPr/>
        </p:nvSpPr>
        <p:spPr>
          <a:xfrm>
            <a:off x="3767899" y="2775386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3E1944-9EF2-443E-B42F-C329294897D6}"/>
              </a:ext>
            </a:extLst>
          </p:cNvPr>
          <p:cNvSpPr/>
          <p:nvPr/>
        </p:nvSpPr>
        <p:spPr>
          <a:xfrm>
            <a:off x="4148933" y="270999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8C48055-382E-46FC-8159-7410F77B891F}"/>
              </a:ext>
            </a:extLst>
          </p:cNvPr>
          <p:cNvCxnSpPr>
            <a:cxnSpLocks/>
          </p:cNvCxnSpPr>
          <p:nvPr/>
        </p:nvCxnSpPr>
        <p:spPr bwMode="auto">
          <a:xfrm>
            <a:off x="4257969" y="34667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626BB28-D119-41A3-8554-D954C162665A}"/>
              </a:ext>
            </a:extLst>
          </p:cNvPr>
          <p:cNvSpPr txBox="1"/>
          <p:nvPr/>
        </p:nvSpPr>
        <p:spPr>
          <a:xfrm>
            <a:off x="4350955" y="303026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157BC3-DBC8-48BF-A2F5-10069402F1E3}"/>
              </a:ext>
            </a:extLst>
          </p:cNvPr>
          <p:cNvSpPr txBox="1"/>
          <p:nvPr/>
        </p:nvSpPr>
        <p:spPr>
          <a:xfrm>
            <a:off x="4350955" y="335588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D71BBA-344D-4B5D-B3B1-111E02325D67}"/>
              </a:ext>
            </a:extLst>
          </p:cNvPr>
          <p:cNvSpPr txBox="1"/>
          <p:nvPr/>
        </p:nvSpPr>
        <p:spPr>
          <a:xfrm>
            <a:off x="4350955" y="365665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1 8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37C35F0-FE7B-4505-9FF8-4792441FD8BE}"/>
              </a:ext>
            </a:extLst>
          </p:cNvPr>
          <p:cNvCxnSpPr>
            <a:cxnSpLocks/>
          </p:cNvCxnSpPr>
          <p:nvPr/>
        </p:nvCxnSpPr>
        <p:spPr bwMode="auto">
          <a:xfrm>
            <a:off x="4257969" y="4099345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60209D4-F9B0-4F61-9212-ED1139280B8E}"/>
              </a:ext>
            </a:extLst>
          </p:cNvPr>
          <p:cNvSpPr txBox="1"/>
          <p:nvPr/>
        </p:nvSpPr>
        <p:spPr>
          <a:xfrm>
            <a:off x="4523090" y="3962751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33FEFD2E-2A50-4E90-AF71-AE161DBD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30" y="23174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0A167401-1654-485E-B7C8-11ABE133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37" y="23174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CE5F557-3B6B-43BF-9A8D-91AB9832D1F0}"/>
              </a:ext>
            </a:extLst>
          </p:cNvPr>
          <p:cNvSpPr txBox="1"/>
          <p:nvPr/>
        </p:nvSpPr>
        <p:spPr>
          <a:xfrm>
            <a:off x="1439652" y="2775386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4BCAEF3-DE97-4609-A933-5439843AA3BC}"/>
              </a:ext>
            </a:extLst>
          </p:cNvPr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12">
            <a:extLst>
              <a:ext uri="{FF2B5EF4-FFF2-40B4-BE49-F238E27FC236}">
                <a16:creationId xmlns:a16="http://schemas.microsoft.com/office/drawing/2014/main" id="{60241D72-C6B3-4167-A863-A134698A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FAA06B87-8ABC-48E3-98BA-C09C95E7D6E8}"/>
              </a:ext>
            </a:extLst>
          </p:cNvPr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id="{9F8F68A7-8778-4896-873F-0691369C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2711176" y="5273482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607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9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FAA06B87-8ABC-48E3-98BA-C09C95E7D6E8}"/>
              </a:ext>
            </a:extLst>
          </p:cNvPr>
          <p:cNvSpPr/>
          <p:nvPr/>
        </p:nvSpPr>
        <p:spPr>
          <a:xfrm>
            <a:off x="2639991" y="34725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AA06B87-8ABC-48E3-98BA-C09C95E7D6E8}"/>
              </a:ext>
            </a:extLst>
          </p:cNvPr>
          <p:cNvSpPr/>
          <p:nvPr/>
        </p:nvSpPr>
        <p:spPr>
          <a:xfrm>
            <a:off x="5052211" y="341567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0746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41957</TotalTime>
  <Words>2149</Words>
  <Application>Microsoft Office PowerPoint</Application>
  <PresentationFormat>화면 슬라이드 쇼(4:3)</PresentationFormat>
  <Paragraphs>774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7323</cp:revision>
  <dcterms:created xsi:type="dcterms:W3CDTF">2008-07-15T12:19:11Z</dcterms:created>
  <dcterms:modified xsi:type="dcterms:W3CDTF">2022-06-13T23:55:01Z</dcterms:modified>
</cp:coreProperties>
</file>