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337" r:id="rId4"/>
    <p:sldId id="1375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B1"/>
    <a:srgbClr val="EFE7D8"/>
    <a:srgbClr val="D2E0E9"/>
    <a:srgbClr val="FDD6BF"/>
    <a:srgbClr val="FEEE8A"/>
    <a:srgbClr val="DCF0FA"/>
    <a:srgbClr val="336600"/>
    <a:srgbClr val="A4732C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86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5699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8877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54317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 보아요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8899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suhi_p_0302_03_0006.html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B4FD0F6-998C-2605-425D-93553BE8CA92}"/>
              </a:ext>
            </a:extLst>
          </p:cNvPr>
          <p:cNvGrpSpPr/>
          <p:nvPr/>
        </p:nvGrpSpPr>
        <p:grpSpPr>
          <a:xfrm>
            <a:off x="22139" y="2241551"/>
            <a:ext cx="6854117" cy="6984093"/>
            <a:chOff x="0" y="1789086"/>
            <a:chExt cx="9144000" cy="952342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1759451-6E14-4840-32C2-19D0EEEAE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89086"/>
              <a:ext cx="9144000" cy="327982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966FF4C-4F24-145A-C163-EE13B9713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08" y="4821974"/>
              <a:ext cx="9069496" cy="32867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4FB9C8-0814-62C2-F391-97C268470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16" y="8073516"/>
              <a:ext cx="9051388" cy="3238997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1350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색깔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색깔 선과 함께 각각의 선 끝에 있는 파란색 답 텍스트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 화면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프로토에 맞게 버튼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첫 진입화면으로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\lesson03\ops\ms_lesson03\ms_32_3_05_01_01.html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0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0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</a:t>
            </a:r>
            <a:r>
              <a:rPr lang="ko-KR" altLang="en-US" sz="10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0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suhi_p_0302_03_0006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0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9532" y="1552726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길을 따라가서 빈 곳에 알맞은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말을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써넣고 배운 내용을 정리해 봅시다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89" y="8886021"/>
            <a:ext cx="1080000" cy="33962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6370268" y="8734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64604"/>
              </p:ext>
            </p:extLst>
          </p:nvPr>
        </p:nvGraphicFramePr>
        <p:xfrm>
          <a:off x="7092280" y="5512586"/>
          <a:ext cx="4176464" cy="685800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bg.png  line_01.svg~line_04.svg</a:t>
                      </a:r>
                    </a:p>
                    <a:p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\lesson03\ops\ms_lesson03\images\ms_32_3_05_01_01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EFA4E0F8-279C-96EA-7999-12F9B8CAD3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5177" y="2074955"/>
            <a:ext cx="1383111" cy="144494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13F178A-4C3C-84E0-7EAA-2D44CE33DE1F}"/>
              </a:ext>
            </a:extLst>
          </p:cNvPr>
          <p:cNvSpPr txBox="1"/>
          <p:nvPr/>
        </p:nvSpPr>
        <p:spPr>
          <a:xfrm>
            <a:off x="751146" y="8300640"/>
            <a:ext cx="6483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3D16E0-AD56-F6DE-8351-B83B49804D46}"/>
              </a:ext>
            </a:extLst>
          </p:cNvPr>
          <p:cNvSpPr txBox="1"/>
          <p:nvPr/>
        </p:nvSpPr>
        <p:spPr>
          <a:xfrm>
            <a:off x="2444490" y="8116675"/>
            <a:ext cx="756084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3E36CF-0B29-A0B7-83D7-2C2B95E5C44A}"/>
              </a:ext>
            </a:extLst>
          </p:cNvPr>
          <p:cNvSpPr txBox="1"/>
          <p:nvPr/>
        </p:nvSpPr>
        <p:spPr>
          <a:xfrm>
            <a:off x="3830511" y="8116675"/>
            <a:ext cx="75332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33D958-D951-CED8-EC40-248FBC8C78C7}"/>
              </a:ext>
            </a:extLst>
          </p:cNvPr>
          <p:cNvSpPr txBox="1"/>
          <p:nvPr/>
        </p:nvSpPr>
        <p:spPr>
          <a:xfrm>
            <a:off x="5451265" y="8068194"/>
            <a:ext cx="9361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422F12D-77D1-26C4-7DFB-E54B06E67528}"/>
              </a:ext>
            </a:extLst>
          </p:cNvPr>
          <p:cNvSpPr/>
          <p:nvPr/>
        </p:nvSpPr>
        <p:spPr>
          <a:xfrm>
            <a:off x="436515" y="3320988"/>
            <a:ext cx="1290685" cy="576064"/>
          </a:xfrm>
          <a:prstGeom prst="roundRect">
            <a:avLst/>
          </a:prstGeom>
          <a:solidFill>
            <a:srgbClr val="FDD6B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51FC0CD-4150-60EF-5DF1-DDC7C8A27BA5}"/>
              </a:ext>
            </a:extLst>
          </p:cNvPr>
          <p:cNvSpPr/>
          <p:nvPr/>
        </p:nvSpPr>
        <p:spPr>
          <a:xfrm>
            <a:off x="2078765" y="3419166"/>
            <a:ext cx="1233095" cy="693910"/>
          </a:xfrm>
          <a:prstGeom prst="roundRect">
            <a:avLst/>
          </a:prstGeom>
          <a:solidFill>
            <a:srgbClr val="D2E0E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37AE4B7-6789-34D9-FD89-CEADA95A9A13}"/>
              </a:ext>
            </a:extLst>
          </p:cNvPr>
          <p:cNvSpPr/>
          <p:nvPr/>
        </p:nvSpPr>
        <p:spPr>
          <a:xfrm>
            <a:off x="3629625" y="3372857"/>
            <a:ext cx="1233095" cy="693910"/>
          </a:xfrm>
          <a:prstGeom prst="roundRect">
            <a:avLst/>
          </a:prstGeom>
          <a:solidFill>
            <a:srgbClr val="EF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23D1067-850C-2E7D-E9B5-E34D77BF1CCB}"/>
              </a:ext>
            </a:extLst>
          </p:cNvPr>
          <p:cNvSpPr/>
          <p:nvPr/>
        </p:nvSpPr>
        <p:spPr>
          <a:xfrm>
            <a:off x="5188331" y="3302045"/>
            <a:ext cx="1327885" cy="764721"/>
          </a:xfrm>
          <a:prstGeom prst="roundRect">
            <a:avLst/>
          </a:prstGeom>
          <a:solidFill>
            <a:srgbClr val="F3BE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70941B-A640-4978-5D1B-44F50EF160F2}"/>
              </a:ext>
            </a:extLst>
          </p:cNvPr>
          <p:cNvSpPr txBox="1"/>
          <p:nvPr/>
        </p:nvSpPr>
        <p:spPr>
          <a:xfrm>
            <a:off x="267596" y="2786971"/>
            <a:ext cx="150719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중심과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위의 한 점을 이은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선분은 무엇일까요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8CFE9B-3AC1-D1C0-02FF-425258D1F3DA}"/>
              </a:ext>
            </a:extLst>
          </p:cNvPr>
          <p:cNvSpPr txBox="1"/>
          <p:nvPr/>
        </p:nvSpPr>
        <p:spPr>
          <a:xfrm>
            <a:off x="1942004" y="3011380"/>
            <a:ext cx="14908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지름들이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만나는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무엇이라고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6B3BA0-E27F-95CE-30FA-6AFFF5C982FB}"/>
              </a:ext>
            </a:extLst>
          </p:cNvPr>
          <p:cNvSpPr txBox="1"/>
          <p:nvPr/>
        </p:nvSpPr>
        <p:spPr>
          <a:xfrm>
            <a:off x="3511082" y="3199657"/>
            <a:ext cx="150719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지름은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배일까요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03A6D9-0451-8DB0-D727-CF264CEFBABD}"/>
              </a:ext>
            </a:extLst>
          </p:cNvPr>
          <p:cNvSpPr txBox="1"/>
          <p:nvPr/>
        </p:nvSpPr>
        <p:spPr>
          <a:xfrm>
            <a:off x="4956478" y="2736944"/>
            <a:ext cx="184110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중심을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지나는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위의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점을 이은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선분은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무엇일까요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57" y="404664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26" y="401906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00" y="407546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67" y="420942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배운 것을 되돌아보고 기억해야 할 내용을 써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텍스트 색은 초록색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바뀌면서 노트 안의 텍스트가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(#00a0ff,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40461" y="2240868"/>
            <a:ext cx="6011759" cy="11765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성질에 대해 알게 되었습니다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이루는 중심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반지름에 대해 알게 되었습니다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그리는 방법을 알게 되었습니다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05" y="2972965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2D34EC-E54F-E981-CD53-66DF3862557A}"/>
              </a:ext>
            </a:extLst>
          </p:cNvPr>
          <p:cNvSpPr txBox="1"/>
          <p:nvPr/>
        </p:nvSpPr>
        <p:spPr>
          <a:xfrm>
            <a:off x="1583668" y="1043154"/>
            <a:ext cx="333986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0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0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</a:t>
            </a:r>
            <a:r>
              <a:rPr lang="ko-KR" altLang="en-US" sz="10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B72CAFA0-03AA-B1FB-A4E8-64B48D036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23105BCC-2100-422C-47AB-FBBDDCD33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823CFC76-96A5-7E14-3893-ED6F2D6E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suhi_p_0302_03_0006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4964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41356</TotalTime>
  <Words>335</Words>
  <Application>Microsoft Office PowerPoint</Application>
  <PresentationFormat>화면 슬라이드 쇼(4:3)</PresentationFormat>
  <Paragraphs>125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7183</cp:revision>
  <dcterms:created xsi:type="dcterms:W3CDTF">2008-07-15T12:19:11Z</dcterms:created>
  <dcterms:modified xsi:type="dcterms:W3CDTF">2022-06-27T08:07:34Z</dcterms:modified>
</cp:coreProperties>
</file>