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9" r:id="rId8"/>
    <p:sldId id="1360" r:id="rId9"/>
    <p:sldId id="1363" r:id="rId10"/>
    <p:sldId id="1364" r:id="rId11"/>
    <p:sldId id="1315" r:id="rId12"/>
    <p:sldId id="1357" r:id="rId13"/>
    <p:sldId id="1358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AE7C65"/>
    <a:srgbClr val="F27712"/>
    <a:srgbClr val="FF9900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6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ein820&amp;classa=A8-C1-42-MM-MM-04-03-01-0-0-0-0&amp;classno=MM_42_04/suh_0402_02_0001/suh_0402_02_0001_101_1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527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9628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09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908720"/>
            <a:ext cx="55806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사진을 찍으면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찰칵찰칵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사진을 찍으면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다리 속 삼각형 모양이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 속으로 쏙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찰칵찰칵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사진을 찍으면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삼각형 모양 고양이 집이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 속으로 쏙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찰칵찰칵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사진을 찍으면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이번에는 어떤 삼각형이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사진 속에 나타날까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75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430105" y="30953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16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7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158395288" descr="EMB00002bac2d89">
            <a:extLst>
              <a:ext uri="{FF2B5EF4-FFF2-40B4-BE49-F238E27FC236}">
                <a16:creationId xmlns:a16="http://schemas.microsoft.com/office/drawing/2014/main" id="{13D0A1F7-1631-DA64-A228-F37BA3D7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31" y="324247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10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998" y="3396815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716694" y="1791184"/>
            <a:ext cx="2574707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D0E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이름을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정해 볼 것 같아요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197378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23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77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/>
          <p:cNvSpPr/>
          <p:nvPr/>
        </p:nvSpPr>
        <p:spPr>
          <a:xfrm>
            <a:off x="2987824" y="3548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7095334" y="3176972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삼각형의 이름을 정해 볼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_x158395288" descr="EMB00002bac2d89">
            <a:extLst>
              <a:ext uri="{FF2B5EF4-FFF2-40B4-BE49-F238E27FC236}">
                <a16:creationId xmlns:a16="http://schemas.microsoft.com/office/drawing/2014/main" id="{13D0A1F7-1631-DA64-A228-F37BA3D7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31" y="324247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D76F3-A8A1-0085-8928-95A52F4C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334" y="2150329"/>
            <a:ext cx="1971702" cy="9002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삼각형을 나눠 볼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모서리가 둥근 사각형 설명선 18">
            <a:extLst>
              <a:ext uri="{FF2B5EF4-FFF2-40B4-BE49-F238E27FC236}">
                <a16:creationId xmlns:a16="http://schemas.microsoft.com/office/drawing/2014/main" id="{E9A876C8-A1A4-7B0E-65C0-DDA8A91DDD71}"/>
              </a:ext>
            </a:extLst>
          </p:cNvPr>
          <p:cNvSpPr/>
          <p:nvPr/>
        </p:nvSpPr>
        <p:spPr>
          <a:xfrm>
            <a:off x="876176" y="1791184"/>
            <a:ext cx="2574707" cy="1173324"/>
          </a:xfrm>
          <a:prstGeom prst="wedgeRoundRectCallout">
            <a:avLst>
              <a:gd name="adj1" fmla="val -7515"/>
              <a:gd name="adj2" fmla="val 7128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나눠 볼 것 같아요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이등변삼각형을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77719" y="4728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7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4209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019B36-AE22-EFE3-0BBA-078FFF81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" y="917764"/>
            <a:ext cx="6924773" cy="4676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C0D518-2F04-7607-0366-FE887F044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61" y="4028800"/>
            <a:ext cx="5724636" cy="21812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https://cdata2.tsherpa.co.kr/tsherpa/MultiMedia/Flash/2020/curri/index.html?flashxmlnum=yein820&amp;classa=A8-C1-42-MM-MM-04-03-01-0-0-0-0&amp;classno=MM_42_04/suh_0402_02_0001/suh_0402_02_0001_101_1.html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3" name="타원 12"/>
          <p:cNvSpPr/>
          <p:nvPr/>
        </p:nvSpPr>
        <p:spPr>
          <a:xfrm>
            <a:off x="1079612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86320" y="4473116"/>
            <a:ext cx="4356484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1655" y="5834260"/>
            <a:ext cx="2880320" cy="187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9605529" y="5261138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  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8983297" y="5697252"/>
            <a:ext cx="747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35px 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2418" y="1340768"/>
            <a:ext cx="362153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2767085" y="1372706"/>
            <a:ext cx="1408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860D7A-1AC7-B7D8-1C4B-1316B4A00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89" b="4171"/>
          <a:stretch/>
        </p:blipFill>
        <p:spPr>
          <a:xfrm>
            <a:off x="71599" y="892178"/>
            <a:ext cx="687717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98600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mm_42_2_00_01_01_ani.mp4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532" y="8921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6850" y="2461273"/>
            <a:ext cx="488131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408581" y="352339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5400000">
            <a:off x="3518520" y="363140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rcRect l="52250" t="13599" r="1730" b="-124"/>
          <a:stretch/>
        </p:blipFill>
        <p:spPr>
          <a:xfrm>
            <a:off x="389042" y="1623236"/>
            <a:ext cx="3174846" cy="38939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다리에서 삼각형을 찾아볼까요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찾아볼까요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6" name="타원 45"/>
          <p:cNvSpPr/>
          <p:nvPr/>
        </p:nvSpPr>
        <p:spPr>
          <a:xfrm>
            <a:off x="5053916" y="1206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39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SA422-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229817" y="1191562"/>
            <a:ext cx="1728228" cy="313547"/>
            <a:chOff x="623133" y="5445224"/>
            <a:chExt cx="1728228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235398"/>
            <a:ext cx="2974460" cy="5013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큰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2518517"/>
            <a:ext cx="360000" cy="355000"/>
          </a:xfrm>
          <a:prstGeom prst="rect">
            <a:avLst/>
          </a:prstGeom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376521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6EDFCF-DA8D-F7D7-346B-DB2E77CC06CA}"/>
              </a:ext>
            </a:extLst>
          </p:cNvPr>
          <p:cNvSpPr/>
          <p:nvPr/>
        </p:nvSpPr>
        <p:spPr bwMode="auto">
          <a:xfrm>
            <a:off x="3916115" y="2843791"/>
            <a:ext cx="2974460" cy="1053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큰 삼각형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개가 반으로 쪼개진 부분에 직각삼각형 모양이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11C1216-FE88-7C01-1D00-299F299E1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37579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3" y="1088740"/>
            <a:ext cx="6898929" cy="450050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23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367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SA422-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l="52250" t="13599" r="1730" b="-124"/>
          <a:stretch/>
        </p:blipFill>
        <p:spPr>
          <a:xfrm>
            <a:off x="389042" y="1623236"/>
            <a:ext cx="3174846" cy="38939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찾은 삼각형을 친구들과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33846" y="1191562"/>
            <a:ext cx="1728228" cy="313547"/>
            <a:chOff x="623133" y="5445224"/>
            <a:chExt cx="1728228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16115" y="2299705"/>
            <a:ext cx="2974460" cy="986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제가 찾은 삼각형과 친구가 찾은 삼각형의 모양이 서로 다릅니다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10" y="3074000"/>
            <a:ext cx="360000" cy="355000"/>
          </a:xfrm>
          <a:prstGeom prst="rect">
            <a:avLst/>
          </a:prstGeom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68D822-E71F-FF24-84E4-7963B3EDCE63}"/>
              </a:ext>
            </a:extLst>
          </p:cNvPr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찾아볼까요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39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l="52250" t="13599" r="1730" b="-124"/>
          <a:stretch/>
        </p:blipFill>
        <p:spPr>
          <a:xfrm>
            <a:off x="389042" y="1623236"/>
            <a:ext cx="3174846" cy="38939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주변에서 삼각형을 찾아볼까요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82072" y="1202129"/>
            <a:ext cx="1728228" cy="313547"/>
            <a:chOff x="623133" y="5445224"/>
            <a:chExt cx="1728228" cy="313547"/>
          </a:xfrm>
        </p:grpSpPr>
        <p:grpSp>
          <p:nvGrpSpPr>
            <p:cNvPr id="35" name="그룹 3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3922148" y="2347024"/>
            <a:ext cx="2974460" cy="421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삼각자가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608" y="2558094"/>
            <a:ext cx="360000" cy="355000"/>
          </a:xfrm>
          <a:prstGeom prst="rect">
            <a:avLst/>
          </a:prstGeom>
        </p:spPr>
      </p:pic>
      <p:pic>
        <p:nvPicPr>
          <p:cNvPr id="63" name="Picture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7" y="5173723"/>
            <a:ext cx="257366" cy="25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03D1E06-5A5E-ECCD-2D88-56428E8185B0}"/>
              </a:ext>
            </a:extLst>
          </p:cNvPr>
          <p:cNvSpPr txBox="1"/>
          <p:nvPr/>
        </p:nvSpPr>
        <p:spPr>
          <a:xfrm>
            <a:off x="389042" y="1007440"/>
            <a:ext cx="65529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찾아볼까요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94AE89-8379-4137-903A-8D0D8D46CCB9}"/>
              </a:ext>
            </a:extLst>
          </p:cNvPr>
          <p:cNvSpPr/>
          <p:nvPr/>
        </p:nvSpPr>
        <p:spPr bwMode="auto">
          <a:xfrm>
            <a:off x="3922148" y="2872011"/>
            <a:ext cx="2974460" cy="421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옷걸이도 삼각형입니다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BD78B2F-50DD-DE40-EE87-E723412B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608" y="3083081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B3A7AE-0CF0-1DD2-1FB7-9B95CF199233}"/>
              </a:ext>
            </a:extLst>
          </p:cNvPr>
          <p:cNvSpPr/>
          <p:nvPr/>
        </p:nvSpPr>
        <p:spPr bwMode="auto">
          <a:xfrm>
            <a:off x="3922148" y="3370391"/>
            <a:ext cx="2974460" cy="724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교통 표지판에도 삼각형인 것이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7D0927CA-84D2-8ADC-F26A-BBB0AC75F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3824591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B32494-030C-2440-9D2B-AE1BFA8F4857}"/>
              </a:ext>
            </a:extLst>
          </p:cNvPr>
          <p:cNvSpPr/>
          <p:nvPr/>
        </p:nvSpPr>
        <p:spPr bwMode="auto">
          <a:xfrm>
            <a:off x="3922148" y="4171432"/>
            <a:ext cx="2974460" cy="9162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수학 시간에 봤던 모양 조각이나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칠교판에도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삼각형이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8EBFD1A-78E1-B23F-8A8C-DF3974FD4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4911361"/>
            <a:ext cx="360000" cy="355000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6390E87C-9B64-33AC-DB8B-CB17D69CD5A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5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" y="944724"/>
            <a:ext cx="6898929" cy="4500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745" y="4844479"/>
            <a:ext cx="6653947" cy="38472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사진을 찍으면</a:t>
            </a:r>
            <a:endParaRPr lang="en-US" altLang="ko-KR" sz="1900" dirty="0">
              <a:latin typeface="+mn-ea"/>
              <a:ea typeface="+mn-ea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48029"/>
              </p:ext>
            </p:extLst>
          </p:nvPr>
        </p:nvGraphicFramePr>
        <p:xfrm>
          <a:off x="7056276" y="568540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\app\resource\contents\lesson02\ops\lesson02\audio\mm_42_2_00_02_01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타원 23"/>
          <p:cNvSpPr/>
          <p:nvPr/>
        </p:nvSpPr>
        <p:spPr>
          <a:xfrm>
            <a:off x="2271897" y="4895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36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SA422-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4-2_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\030049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4-2-2(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풀칠유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477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41935</TotalTime>
  <Words>770</Words>
  <Application>Microsoft Office PowerPoint</Application>
  <PresentationFormat>화면 슬라이드 쇼(4:3)</PresentationFormat>
  <Paragraphs>298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Arial</vt:lpstr>
      <vt:lpstr>맑은 고딕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7204</cp:revision>
  <dcterms:created xsi:type="dcterms:W3CDTF">2008-07-15T12:19:11Z</dcterms:created>
  <dcterms:modified xsi:type="dcterms:W3CDTF">2022-06-29T07:49:25Z</dcterms:modified>
</cp:coreProperties>
</file>