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82" r:id="rId2"/>
    <p:sldId id="783" r:id="rId3"/>
    <p:sldId id="1097" r:id="rId4"/>
    <p:sldId id="1289" r:id="rId5"/>
    <p:sldId id="1370" r:id="rId6"/>
    <p:sldId id="1371" r:id="rId7"/>
    <p:sldId id="1369" r:id="rId8"/>
    <p:sldId id="1315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FDEADA"/>
    <a:srgbClr val="E6F0F8"/>
    <a:srgbClr val="CAC9E1"/>
    <a:srgbClr val="000000"/>
    <a:srgbClr val="BEDFDA"/>
    <a:srgbClr val="EFCBC8"/>
    <a:srgbClr val="E28C6B"/>
    <a:srgbClr val="898989"/>
    <a:srgbClr val="FBD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2564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735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8682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몸으로 만드는 삼각형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3212"/>
              </p:ext>
            </p:extLst>
          </p:nvPr>
        </p:nvGraphicFramePr>
        <p:xfrm>
          <a:off x="179388" y="654012"/>
          <a:ext cx="8774172" cy="237734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몸으로 삼각형 모양 만들기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모든 친구들과 함께 삼각형 만들기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54255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00392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친구들과 함께 몸으로 삼각형을 만들고 어떤 삼각형인지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박스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suh_p_0402_02_0009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12653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몸으로 만드는 삼각형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C39DA2C6-B290-1F97-4E1B-733743276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34" y="4480569"/>
            <a:ext cx="60293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6109DF-4779-5919-E81E-73810AD28E86}"/>
              </a:ext>
            </a:extLst>
          </p:cNvPr>
          <p:cNvSpPr txBox="1"/>
          <p:nvPr/>
        </p:nvSpPr>
        <p:spPr>
          <a:xfrm>
            <a:off x="2028364" y="4841308"/>
            <a:ext cx="2880320" cy="276999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ko-KR" altLang="en-US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초시계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6710513-7A35-5306-4D75-D20FC4DD9FA5}"/>
              </a:ext>
            </a:extLst>
          </p:cNvPr>
          <p:cNvSpPr/>
          <p:nvPr/>
        </p:nvSpPr>
        <p:spPr>
          <a:xfrm>
            <a:off x="514743" y="46877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몸으로 삼각형 모양을 만들어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몸으로 만드는 삼각형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3576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2069536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79217" y="2069536"/>
            <a:ext cx="58509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교사가 호루라기를 불며 숫자를 말합니다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9217" y="2499864"/>
            <a:ext cx="6269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모둠별로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교사가 말한 사람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수만큼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친구들이 모여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초 안에 삼각형을 만듭니다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2500088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79217" y="3147936"/>
            <a:ext cx="626906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만든 삼각형의 이름과 그 까닭을 말합니다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삼각형의 이름과 까닭을 말한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말하지 못한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점을 얻습니다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0" y="3148160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79217" y="4120044"/>
            <a:ext cx="6269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만든 삼각형의 이름을 말하지 못한 경우에는 다른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모둠에게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기회를 줍니다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0" y="4120268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03261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958393" y="1244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570234" y="1243938"/>
            <a:ext cx="1349248" cy="255592"/>
            <a:chOff x="3607030" y="1206277"/>
            <a:chExt cx="1307773" cy="255592"/>
          </a:xfrm>
        </p:grpSpPr>
        <p:grpSp>
          <p:nvGrpSpPr>
            <p:cNvPr id="36" name="그룹 35"/>
            <p:cNvGrpSpPr/>
            <p:nvPr/>
          </p:nvGrpSpPr>
          <p:grpSpPr>
            <a:xfrm>
              <a:off x="4283968" y="1206278"/>
              <a:ext cx="630835" cy="255591"/>
              <a:chOff x="4283968" y="1229193"/>
              <a:chExt cx="630835" cy="255591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accent6">
                        <a:lumMod val="50000"/>
                      </a:schemeClr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chemeClr val="accent6">
                        <a:lumMod val="50000"/>
                      </a:schemeClr>
                    </a:solidFill>
                  </a:rPr>
                  <a:t>+</a:t>
                </a:r>
                <a:endParaRPr lang="ko-KR" altLang="en-US" sz="11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방법</a:t>
              </a:r>
              <a:endParaRPr lang="ko-KR" altLang="en-US" sz="1100" b="1" dirty="0"/>
            </a:p>
          </p:txBody>
        </p:sp>
      </p:grpSp>
      <p:sp>
        <p:nvSpPr>
          <p:cNvPr id="45" name="타원 44"/>
          <p:cNvSpPr/>
          <p:nvPr/>
        </p:nvSpPr>
        <p:spPr>
          <a:xfrm>
            <a:off x="5421917" y="1424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667304"/>
            <a:ext cx="5184576" cy="5082080"/>
          </a:xfrm>
          <a:prstGeom prst="rect">
            <a:avLst/>
          </a:prstGeom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몸으로 만드는 삼각형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7169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SA42220.psd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4-2_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\030049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풀칠유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A5243062-B1DC-2727-6BBE-4081FC163FF3}"/>
              </a:ext>
            </a:extLst>
          </p:cNvPr>
          <p:cNvSpPr/>
          <p:nvPr/>
        </p:nvSpPr>
        <p:spPr>
          <a:xfrm>
            <a:off x="2559598" y="1479994"/>
            <a:ext cx="1184310" cy="648072"/>
          </a:xfrm>
          <a:prstGeom prst="wedgeRoundRectCallout">
            <a:avLst>
              <a:gd name="adj1" fmla="val -59770"/>
              <a:gd name="adj2" fmla="val 841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ko-KR" altLang="en-US" sz="2000" dirty="0">
                <a:solidFill>
                  <a:schemeClr val="tx1"/>
                </a:solidFill>
              </a:rPr>
              <a:t>명</a:t>
            </a:r>
            <a:r>
              <a:rPr lang="en-US" altLang="ko-KR" sz="2000" dirty="0">
                <a:solidFill>
                  <a:schemeClr val="tx1"/>
                </a:solidFill>
              </a:rPr>
              <a:t>!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680738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클릭하면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77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몸으로 삼각형 모양을 만들어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몸으로 만드는 삼각형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31540" y="1556792"/>
            <a:ext cx="64878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몸으로 삼각형을 만들 때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변으로 사용할 수 있는 신체는 어디일까요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?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03261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5545785" y="5047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570234" y="1243938"/>
            <a:ext cx="1349248" cy="255592"/>
            <a:chOff x="3607030" y="1206277"/>
            <a:chExt cx="1307773" cy="255592"/>
          </a:xfrm>
        </p:grpSpPr>
        <p:grpSp>
          <p:nvGrpSpPr>
            <p:cNvPr id="36" name="그룹 35"/>
            <p:cNvGrpSpPr/>
            <p:nvPr/>
          </p:nvGrpSpPr>
          <p:grpSpPr>
            <a:xfrm>
              <a:off x="4283968" y="1206278"/>
              <a:ext cx="630835" cy="255591"/>
              <a:chOff x="4283968" y="1229193"/>
              <a:chExt cx="630835" cy="255591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+</a:t>
                </a:r>
                <a:endParaRPr lang="ko-KR" altLang="en-US" sz="11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</a:rPr>
                <a:t>방법</a:t>
              </a:r>
            </a:p>
          </p:txBody>
        </p: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98" y="165504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52193" y="2472358"/>
            <a:ext cx="3848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다리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몸통 등이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170" y="2309718"/>
            <a:ext cx="360000" cy="355000"/>
          </a:xfrm>
          <a:prstGeom prst="rect">
            <a:avLst/>
          </a:prstGeom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088" y="517374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88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 반 모든 친구들과 함께 삼각형을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몸으로 만드는 삼각형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00" y="1548239"/>
            <a:ext cx="5306832" cy="4040329"/>
          </a:xfrm>
          <a:prstGeom prst="rect">
            <a:avLst/>
          </a:prstGeom>
        </p:spPr>
      </p:pic>
      <p:graphicFrame>
        <p:nvGraphicFramePr>
          <p:cNvPr id="1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456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SA42220.psd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4-2_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\030049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풀칠유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0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64585" y="3044279"/>
            <a:ext cx="51796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융합 연구소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삼각형을 이용하는 까닭은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?)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몸으로 만드는 삼각형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BE0E3D33-E85D-4FDE-8C3D-D2004557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505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3F5FB7-0D0E-4EE6-984D-623C8606622C}"/>
              </a:ext>
            </a:extLst>
          </p:cNvPr>
          <p:cNvSpPr/>
          <p:nvPr/>
        </p:nvSpPr>
        <p:spPr>
          <a:xfrm>
            <a:off x="3346003" y="38450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42176</TotalTime>
  <Words>473</Words>
  <Application>Microsoft Office PowerPoint</Application>
  <PresentationFormat>화면 슬라이드 쇼(4:3)</PresentationFormat>
  <Paragraphs>164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7275</cp:revision>
  <dcterms:created xsi:type="dcterms:W3CDTF">2008-07-15T12:19:11Z</dcterms:created>
  <dcterms:modified xsi:type="dcterms:W3CDTF">2022-06-28T07:53:27Z</dcterms:modified>
</cp:coreProperties>
</file>