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782" r:id="rId2"/>
    <p:sldId id="783" r:id="rId3"/>
    <p:sldId id="1435" r:id="rId4"/>
    <p:sldId id="1364" r:id="rId5"/>
    <p:sldId id="1347" r:id="rId6"/>
    <p:sldId id="1444" r:id="rId7"/>
    <p:sldId id="1445" r:id="rId8"/>
    <p:sldId id="1446" r:id="rId9"/>
    <p:sldId id="1447" r:id="rId10"/>
    <p:sldId id="1448" r:id="rId11"/>
    <p:sldId id="1449" r:id="rId12"/>
    <p:sldId id="1097" r:id="rId13"/>
    <p:sldId id="1289" r:id="rId14"/>
    <p:sldId id="1450" r:id="rId15"/>
    <p:sldId id="1428" r:id="rId16"/>
    <p:sldId id="1429" r:id="rId17"/>
    <p:sldId id="1430" r:id="rId18"/>
    <p:sldId id="1382" r:id="rId19"/>
    <p:sldId id="1412" r:id="rId20"/>
    <p:sldId id="1431" r:id="rId21"/>
    <p:sldId id="1432" r:id="rId22"/>
    <p:sldId id="1451" r:id="rId23"/>
    <p:sldId id="1349" r:id="rId24"/>
    <p:sldId id="1452" r:id="rId25"/>
    <p:sldId id="1297" r:id="rId26"/>
    <p:sldId id="1315" r:id="rId27"/>
    <p:sldId id="1316" r:id="rId28"/>
    <p:sldId id="1455" r:id="rId29"/>
    <p:sldId id="1322" r:id="rId30"/>
    <p:sldId id="1323" r:id="rId31"/>
    <p:sldId id="1434" r:id="rId32"/>
    <p:sldId id="1324" r:id="rId33"/>
    <p:sldId id="1436" r:id="rId34"/>
    <p:sldId id="1342" r:id="rId35"/>
    <p:sldId id="1437" r:id="rId36"/>
    <p:sldId id="1418" r:id="rId37"/>
    <p:sldId id="1453" r:id="rId38"/>
    <p:sldId id="1358" r:id="rId39"/>
    <p:sldId id="1439" r:id="rId40"/>
    <p:sldId id="1366" r:id="rId41"/>
    <p:sldId id="1440" r:id="rId42"/>
    <p:sldId id="1320" r:id="rId43"/>
    <p:sldId id="1442" r:id="rId44"/>
    <p:sldId id="1321" r:id="rId45"/>
    <p:sldId id="1441" r:id="rId46"/>
    <p:sldId id="1343" r:id="rId47"/>
    <p:sldId id="1443" r:id="rId48"/>
    <p:sldId id="1454" r:id="rId49"/>
    <p:sldId id="1327" r:id="rId5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D53181"/>
    <a:srgbClr val="E8EDDB"/>
    <a:srgbClr val="FFFBF5"/>
    <a:srgbClr val="FFFFFF"/>
    <a:srgbClr val="AE7C65"/>
    <a:srgbClr val="E3EDD0"/>
    <a:srgbClr val="F6DFEA"/>
    <a:srgbClr val="D8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1" autoAdjust="0"/>
    <p:restoredTop sz="92618" autoAdjust="0"/>
  </p:normalViewPr>
  <p:slideViewPr>
    <p:cSldViewPr>
      <p:cViewPr varScale="1">
        <p:scale>
          <a:sx n="116" d="100"/>
          <a:sy n="116" d="100"/>
        </p:scale>
        <p:origin x="-1674" y="-102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7037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10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919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0015E1A-0D06-6E60-8800-80598FFA4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9" t="11486" r="6349" b="292"/>
          <a:stretch/>
        </p:blipFill>
        <p:spPr>
          <a:xfrm>
            <a:off x="45658" y="1609730"/>
            <a:ext cx="3331046" cy="397932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07903" y="1615405"/>
            <a:ext cx="31826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네 번째 종이의 크기는 얼마인지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만든 방법을 생각하며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8" y="5229054"/>
            <a:ext cx="360000" cy="360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CCDC670-10AE-80CC-9318-E460D8E4A338}"/>
              </a:ext>
            </a:extLst>
          </p:cNvPr>
          <p:cNvSpPr/>
          <p:nvPr/>
        </p:nvSpPr>
        <p:spPr>
          <a:xfrm>
            <a:off x="6713957" y="5591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3707276" y="4076622"/>
            <a:ext cx="3145717" cy="11608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네 번째 종이는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인 세 번째 종이를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하여 만들었으므로 네 번째 종이의 크기는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0.001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996" y="5060015"/>
            <a:ext cx="360000" cy="35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30343" y="318829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94033" y="317697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29144"/>
              </p:ext>
            </p:extLst>
          </p:nvPr>
        </p:nvGraphicFramePr>
        <p:xfrm>
          <a:off x="4282281" y="3501053"/>
          <a:ext cx="288032" cy="504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747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469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img_03.png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72444"/>
              </p:ext>
            </p:extLst>
          </p:nvPr>
        </p:nvGraphicFramePr>
        <p:xfrm>
          <a:off x="5074116" y="3501053"/>
          <a:ext cx="288032" cy="504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1056"/>
              </p:ext>
            </p:extLst>
          </p:nvPr>
        </p:nvGraphicFramePr>
        <p:xfrm>
          <a:off x="5816316" y="3501053"/>
          <a:ext cx="288032" cy="504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145767" y="317697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69900" y="317697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43" y="2240868"/>
            <a:ext cx="3080901" cy="10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94" y="3456423"/>
            <a:ext cx="2366876" cy="8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3039292" y="1301858"/>
            <a:ext cx="3933528" cy="313547"/>
            <a:chOff x="577213" y="6165304"/>
            <a:chExt cx="3933528" cy="313547"/>
          </a:xfrm>
        </p:grpSpPr>
        <p:grpSp>
          <p:nvGrpSpPr>
            <p:cNvPr id="63" name="그룹 62"/>
            <p:cNvGrpSpPr/>
            <p:nvPr/>
          </p:nvGrpSpPr>
          <p:grpSpPr>
            <a:xfrm>
              <a:off x="577213" y="6165304"/>
              <a:ext cx="620721" cy="313547"/>
              <a:chOff x="2349675" y="4210757"/>
              <a:chExt cx="620721" cy="31354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134807" y="616530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684720" y="616530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233986" y="616530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784619" y="6165304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336181" y="6165304"/>
              <a:ext cx="620721" cy="313547"/>
              <a:chOff x="2349675" y="4210757"/>
              <a:chExt cx="620721" cy="31354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890020" y="6165304"/>
              <a:ext cx="620721" cy="313547"/>
              <a:chOff x="2349675" y="4210757"/>
              <a:chExt cx="620721" cy="313547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29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0015E1A-0D06-6E60-8800-80598FFA4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9" t="11486" r="6349" b="292"/>
          <a:stretch/>
        </p:blipFill>
        <p:spPr>
          <a:xfrm>
            <a:off x="45658" y="1609730"/>
            <a:ext cx="3331046" cy="397932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07903" y="1614491"/>
            <a:ext cx="31826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지호는 종이 한 장으로 모두 몇 장의 종이 꽃가루를 만든 것 같나요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8" y="5229054"/>
            <a:ext cx="360000" cy="360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CCDC670-10AE-80CC-9318-E460D8E4A338}"/>
              </a:ext>
            </a:extLst>
          </p:cNvPr>
          <p:cNvSpPr/>
          <p:nvPr/>
        </p:nvSpPr>
        <p:spPr>
          <a:xfrm>
            <a:off x="6713957" y="5591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3954579" y="4191955"/>
            <a:ext cx="2644823" cy="4971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장을 만들었습니다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164" y="4511640"/>
            <a:ext cx="360000" cy="355000"/>
          </a:xfrm>
          <a:prstGeom prst="rect">
            <a:avLst/>
          </a:prstGeom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7461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3039292" y="1301858"/>
            <a:ext cx="3933528" cy="313547"/>
            <a:chOff x="577213" y="6165304"/>
            <a:chExt cx="3933528" cy="313547"/>
          </a:xfrm>
        </p:grpSpPr>
        <p:grpSp>
          <p:nvGrpSpPr>
            <p:cNvPr id="63" name="그룹 62"/>
            <p:cNvGrpSpPr/>
            <p:nvPr/>
          </p:nvGrpSpPr>
          <p:grpSpPr>
            <a:xfrm>
              <a:off x="577213" y="6165304"/>
              <a:ext cx="620721" cy="313547"/>
              <a:chOff x="2349675" y="4210757"/>
              <a:chExt cx="620721" cy="31354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134807" y="616530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684720" y="616530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233986" y="616530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784619" y="6165304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336181" y="6165304"/>
              <a:ext cx="620721" cy="313547"/>
              <a:chOff x="2349675" y="4210757"/>
              <a:chExt cx="620721" cy="31354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890020" y="6165304"/>
              <a:ext cx="620721" cy="313547"/>
              <a:chOff x="2349675" y="4210757"/>
              <a:chExt cx="620721" cy="313547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3830343" y="318829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94033" y="317697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00322"/>
              </p:ext>
            </p:extLst>
          </p:nvPr>
        </p:nvGraphicFramePr>
        <p:xfrm>
          <a:off x="4282281" y="3501053"/>
          <a:ext cx="288032" cy="504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1657"/>
              </p:ext>
            </p:extLst>
          </p:nvPr>
        </p:nvGraphicFramePr>
        <p:xfrm>
          <a:off x="5074116" y="3501053"/>
          <a:ext cx="288032" cy="504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09650"/>
              </p:ext>
            </p:extLst>
          </p:nvPr>
        </p:nvGraphicFramePr>
        <p:xfrm>
          <a:off x="5816316" y="3501053"/>
          <a:ext cx="288032" cy="504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145767" y="317697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69900" y="317697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43" y="2240868"/>
            <a:ext cx="3080901" cy="10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94" y="3456423"/>
            <a:ext cx="2366876" cy="8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28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1, 0.1, 0.01, 0.001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사이의 관계를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사이의 관계를 이용해서 소수의 크기 변화를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0.1, 0.01, 0.001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1, 0.1, 0.01, 0.001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사이의 관계를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460918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720726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78320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628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3" y="2085529"/>
            <a:ext cx="6443610" cy="267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4286" y="4221088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19772" y="4221088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34935" y="4221088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74454" y="4221088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31935" y="4124399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0123" y="4124399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989231" y="4124399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59256"/>
              </p:ext>
            </p:extLst>
          </p:nvPr>
        </p:nvGraphicFramePr>
        <p:xfrm>
          <a:off x="1799692" y="47578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85459"/>
              </p:ext>
            </p:extLst>
          </p:nvPr>
        </p:nvGraphicFramePr>
        <p:xfrm>
          <a:off x="3484128" y="47578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85459"/>
              </p:ext>
            </p:extLst>
          </p:nvPr>
        </p:nvGraphicFramePr>
        <p:xfrm>
          <a:off x="5194028" y="47578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타원 105"/>
          <p:cNvSpPr/>
          <p:nvPr/>
        </p:nvSpPr>
        <p:spPr>
          <a:xfrm>
            <a:off x="2423887" y="5339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0.1, 0.01, 0.001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알아보기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1, 0.1, 0.01, 0.001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사이의 관계를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1785441" y="5241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720726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78320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8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2" name="Picture 5">
            <a:extLst>
              <a:ext uri="{FF2B5EF4-FFF2-40B4-BE49-F238E27FC236}">
                <a16:creationId xmlns:a16="http://schemas.microsoft.com/office/drawing/2014/main" xmlns="" id="{B543C3D2-0D79-21C2-C265-2A94C6D2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3" y="5147183"/>
            <a:ext cx="1559218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566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46" y="2085529"/>
            <a:ext cx="2898860" cy="23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578229" y="220486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82237" y="278092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82237" y="339299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82237" y="396906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10961"/>
              </p:ext>
            </p:extLst>
          </p:nvPr>
        </p:nvGraphicFramePr>
        <p:xfrm>
          <a:off x="1863604" y="234888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61806"/>
              </p:ext>
            </p:extLst>
          </p:nvPr>
        </p:nvGraphicFramePr>
        <p:xfrm>
          <a:off x="1863604" y="29969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07"/>
              </p:ext>
            </p:extLst>
          </p:nvPr>
        </p:nvGraphicFramePr>
        <p:xfrm>
          <a:off x="1863604" y="356996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4990497" y="2469232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0497" y="3068960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90497" y="3681028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440395" y="4577728"/>
            <a:ext cx="6403544" cy="5469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      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0.1, 0.1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      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0.01, 0.01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      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0.001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1422" y="4400228"/>
            <a:ext cx="360000" cy="355000"/>
          </a:xfrm>
          <a:prstGeom prst="rect">
            <a:avLst/>
          </a:prstGeom>
        </p:spPr>
      </p:pic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93125"/>
              </p:ext>
            </p:extLst>
          </p:nvPr>
        </p:nvGraphicFramePr>
        <p:xfrm>
          <a:off x="1412633" y="45616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77042"/>
              </p:ext>
            </p:extLst>
          </p:nvPr>
        </p:nvGraphicFramePr>
        <p:xfrm>
          <a:off x="3059832" y="45616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15221"/>
              </p:ext>
            </p:extLst>
          </p:nvPr>
        </p:nvGraphicFramePr>
        <p:xfrm>
          <a:off x="4932040" y="45616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7062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201310" y="278092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01310" y="339299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01310" y="396906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76599" y="396906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76599" y="339299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51643" y="396906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C27B9D52-1B34-8AFE-3481-0BA10439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572457" y="5272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10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8A868047-62A8-7E2C-632C-FC97DE4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" y="929068"/>
            <a:ext cx="2244467" cy="5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6D03A06-E786-FF15-D428-B64046651B3A}"/>
              </a:ext>
            </a:extLst>
          </p:cNvPr>
          <p:cNvSpPr txBox="1"/>
          <p:nvPr/>
        </p:nvSpPr>
        <p:spPr>
          <a:xfrm>
            <a:off x="467543" y="1520788"/>
            <a:ext cx="619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 하면 소수점을 기준으로 소수가 어떻게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변하나요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	</a:t>
            </a: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570FF861-9131-3E5C-6FED-F9E25EA4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7368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FAF00BE-2567-5C99-6F31-D0099AF24896}"/>
              </a:ext>
            </a:extLst>
          </p:cNvPr>
          <p:cNvSpPr/>
          <p:nvPr/>
        </p:nvSpPr>
        <p:spPr bwMode="auto">
          <a:xfrm>
            <a:off x="683568" y="2505646"/>
            <a:ext cx="5827693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소수점을 기준으로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수가 왼쪽으로 한 자리 이동합니다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139F6794-0CBA-36B9-DBDF-A34D8162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64" y="2328146"/>
            <a:ext cx="360000" cy="355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76AE6B9-1B66-F928-4796-5E2FCC40DDF7}"/>
              </a:ext>
            </a:extLst>
          </p:cNvPr>
          <p:cNvGrpSpPr/>
          <p:nvPr/>
        </p:nvGrpSpPr>
        <p:grpSpPr>
          <a:xfrm>
            <a:off x="2456511" y="5207335"/>
            <a:ext cx="2061815" cy="263186"/>
            <a:chOff x="2456511" y="5207335"/>
            <a:chExt cx="2061815" cy="263186"/>
          </a:xfrm>
        </p:grpSpPr>
        <p:pic>
          <p:nvPicPr>
            <p:cNvPr id="79" name="Picture 11">
              <a:extLst>
                <a:ext uri="{FF2B5EF4-FFF2-40B4-BE49-F238E27FC236}">
                  <a16:creationId xmlns:a16="http://schemas.microsoft.com/office/drawing/2014/main" xmlns="" id="{7AC77BDD-6CB1-CE23-ECF8-EFEFF519F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511" y="5207335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:a16="http://schemas.microsoft.com/office/drawing/2014/main" xmlns="" id="{A081BD4A-5F89-A529-7552-6C64710E9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839" y="5251693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xmlns="" id="{0F437FA0-AED2-F65B-35DC-5B96C45CF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4219" y="5248735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xmlns="" id="{4833CCA7-CFC8-6DB1-A147-057B07642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098" y="5216207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xmlns="" id="{BB6C398E-E4B2-2D22-DD2F-AED59097F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615" y="5248736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C27B9D52-1B34-8AFE-3481-0BA10439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CF2057F5-7D85-E0F3-D3F4-1A871125AC2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F2057F5-7D85-E0F3-D3F4-1A871125AC23}"/>
              </a:ext>
            </a:extLst>
          </p:cNvPr>
          <p:cNvSpPr/>
          <p:nvPr/>
        </p:nvSpPr>
        <p:spPr>
          <a:xfrm>
            <a:off x="2159973" y="51854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10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66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8A868047-62A8-7E2C-632C-FC97DE4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" y="929068"/>
            <a:ext cx="2244467" cy="5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A081BD4A-5F89-A529-7552-6C64710E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5261882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3">
            <a:extLst>
              <a:ext uri="{FF2B5EF4-FFF2-40B4-BE49-F238E27FC236}">
                <a16:creationId xmlns:a16="http://schemas.microsoft.com/office/drawing/2014/main" xmlns="" id="{0F437FA0-AED2-F65B-35DC-5B96C45C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5265204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xmlns="" id="{4833CCA7-CFC8-6DB1-A147-057B07642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98" y="5216207"/>
            <a:ext cx="260228" cy="25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>
            <a:extLst>
              <a:ext uri="{FF2B5EF4-FFF2-40B4-BE49-F238E27FC236}">
                <a16:creationId xmlns:a16="http://schemas.microsoft.com/office/drawing/2014/main" xmlns="" id="{BB6C398E-E4B2-2D22-DD2F-AED59097F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053" y="5248736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C27B9D52-1B34-8AFE-3481-0BA10439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CF2057F5-7D85-E0F3-D3F4-1A871125AC2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4">
            <a:extLst>
              <a:ext uri="{FF2B5EF4-FFF2-40B4-BE49-F238E27FC236}">
                <a16:creationId xmlns:a16="http://schemas.microsoft.com/office/drawing/2014/main" xmlns="" id="{DDECB139-98FA-EBDE-990C-A0C72B3D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2919" y="5216207"/>
            <a:ext cx="260228" cy="25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872622FD-CB20-56D9-356A-4FD37BD7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73779"/>
              </p:ext>
            </p:extLst>
          </p:nvPr>
        </p:nvGraphicFramePr>
        <p:xfrm>
          <a:off x="1475656" y="1520788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D03A06-E786-FF15-D428-B64046651B3A}"/>
              </a:ext>
            </a:extLst>
          </p:cNvPr>
          <p:cNvSpPr txBox="1"/>
          <p:nvPr/>
        </p:nvSpPr>
        <p:spPr>
          <a:xfrm>
            <a:off x="467544" y="1520788"/>
            <a:ext cx="61926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소수의      을 구하면 소수점을 기준으로 소수가 어떻게 변하나요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FAF00BE-2567-5C99-6F31-D0099AF24896}"/>
              </a:ext>
            </a:extLst>
          </p:cNvPr>
          <p:cNvSpPr/>
          <p:nvPr/>
        </p:nvSpPr>
        <p:spPr bwMode="auto">
          <a:xfrm>
            <a:off x="683568" y="2505646"/>
            <a:ext cx="5827693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소수점을 기준으로 수가 오른쪽으로 한 자리 이동합니다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39F6794-0CBA-36B9-DBDF-A34D81626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184" y="2689910"/>
            <a:ext cx="360000" cy="35500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570FF861-9131-3E5C-6FED-F9E25EA4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7368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10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67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8A868047-62A8-7E2C-632C-FC97DE4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6" y="929068"/>
            <a:ext cx="2244467" cy="5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76AE6B9-1B66-F928-4796-5E2FCC40DDF7}"/>
              </a:ext>
            </a:extLst>
          </p:cNvPr>
          <p:cNvGrpSpPr/>
          <p:nvPr/>
        </p:nvGrpSpPr>
        <p:grpSpPr>
          <a:xfrm flipH="1">
            <a:off x="2456511" y="5207335"/>
            <a:ext cx="2061815" cy="263186"/>
            <a:chOff x="2456511" y="5207335"/>
            <a:chExt cx="2061815" cy="263186"/>
          </a:xfrm>
        </p:grpSpPr>
        <p:pic>
          <p:nvPicPr>
            <p:cNvPr id="79" name="Picture 11">
              <a:extLst>
                <a:ext uri="{FF2B5EF4-FFF2-40B4-BE49-F238E27FC236}">
                  <a16:creationId xmlns:a16="http://schemas.microsoft.com/office/drawing/2014/main" xmlns="" id="{7AC77BDD-6CB1-CE23-ECF8-EFEFF519F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511" y="5207335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:a16="http://schemas.microsoft.com/office/drawing/2014/main" xmlns="" id="{A081BD4A-5F89-A529-7552-6C64710E9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839" y="5251693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xmlns="" id="{0F437FA0-AED2-F65B-35DC-5B96C45CF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4219" y="5248735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xmlns="" id="{4833CCA7-CFC8-6DB1-A147-057B07642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098" y="5216207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xmlns="" id="{BB6C398E-E4B2-2D22-DD2F-AED59097F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615" y="5248736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C27B9D52-1B34-8AFE-3481-0BA10439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CF2057F5-7D85-E0F3-D3F4-1A871125AC2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A6E6F3E-63A2-DD4A-41DD-50F746268055}"/>
              </a:ext>
            </a:extLst>
          </p:cNvPr>
          <p:cNvSpPr txBox="1"/>
          <p:nvPr/>
        </p:nvSpPr>
        <p:spPr>
          <a:xfrm>
            <a:off x="467544" y="1520788"/>
            <a:ext cx="6043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1, 0.1, 0.01, 0.001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사이에는 어떤 관계가 있다고 생각하나요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4D703CF-FC0D-229E-606B-655F792983DE}"/>
              </a:ext>
            </a:extLst>
          </p:cNvPr>
          <p:cNvSpPr/>
          <p:nvPr/>
        </p:nvSpPr>
        <p:spPr bwMode="auto">
          <a:xfrm>
            <a:off x="683568" y="2485590"/>
            <a:ext cx="5827693" cy="9434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로 갈수록 수가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로 작아집니다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0.001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로 갈수록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배로 커집니다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991" y="3251500"/>
            <a:ext cx="360000" cy="355000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9EC430D6-C7F8-4A65-6053-9C2D3C20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41412"/>
              </p:ext>
            </p:extLst>
          </p:nvPr>
        </p:nvGraphicFramePr>
        <p:xfrm>
          <a:off x="3635896" y="245383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570FF861-9131-3E5C-6FED-F9E25EA4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7368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10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6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6228280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5E5D312C-B3F3-00E1-FE5C-372C2580BA99}"/>
              </a:ext>
            </a:extLst>
          </p:cNvPr>
          <p:cNvGrpSpPr/>
          <p:nvPr/>
        </p:nvGrpSpPr>
        <p:grpSpPr>
          <a:xfrm>
            <a:off x="6281111" y="1304862"/>
            <a:ext cx="620721" cy="313547"/>
            <a:chOff x="2349675" y="4210757"/>
            <a:chExt cx="620721" cy="313547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0C19B569-D9A3-61EB-87DF-7F12A2DF747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39F63BCC-E87C-B50F-E1F9-866732AAF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0E875200-409C-83C1-2072-E3BB284C2A18}"/>
              </a:ext>
            </a:extLst>
          </p:cNvPr>
          <p:cNvGrpSpPr/>
          <p:nvPr/>
        </p:nvGrpSpPr>
        <p:grpSpPr>
          <a:xfrm>
            <a:off x="5733131" y="1302084"/>
            <a:ext cx="620721" cy="313547"/>
            <a:chOff x="2349675" y="4210757"/>
            <a:chExt cx="620721" cy="313547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B233EA33-CDDF-7529-4528-4BFC0ACC103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96322534-7F91-232A-C379-3153F6B1D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0.1, 0.01, 0.001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2A2C048D-904A-8988-A6A9-D8F7E4A4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3" y="17285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3" y="2312551"/>
            <a:ext cx="3933730" cy="233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386693" y="2413947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431185" y="2312876"/>
            <a:ext cx="1772664" cy="116729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rot="5400000" flipH="1" flipV="1">
            <a:off x="1270283" y="2813829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31184" y="3981710"/>
            <a:ext cx="1859353" cy="11519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이등변 삼각형 74"/>
          <p:cNvSpPr/>
          <p:nvPr/>
        </p:nvSpPr>
        <p:spPr>
          <a:xfrm rot="5400000" flipH="1" flipV="1">
            <a:off x="1270283" y="4470013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716016" y="2304654"/>
            <a:ext cx="1824500" cy="10024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이등변 삼각형 76"/>
          <p:cNvSpPr/>
          <p:nvPr/>
        </p:nvSpPr>
        <p:spPr>
          <a:xfrm rot="5400000" flipH="1" flipV="1">
            <a:off x="4568897" y="2813829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644008" y="4041068"/>
            <a:ext cx="1966993" cy="1092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이등변 삼각형 78"/>
          <p:cNvSpPr/>
          <p:nvPr/>
        </p:nvSpPr>
        <p:spPr>
          <a:xfrm rot="5400000" flipH="1" flipV="1">
            <a:off x="4490765" y="4434009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57369" y="2413947"/>
            <a:ext cx="157447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694460" y="2930915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30478" y="2240868"/>
            <a:ext cx="170912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934895" y="275783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98672" y="4130816"/>
            <a:ext cx="189186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1694460" y="464778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872622FD-CB20-56D9-356A-4FD37BD7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90725"/>
              </p:ext>
            </p:extLst>
          </p:nvPr>
        </p:nvGraphicFramePr>
        <p:xfrm>
          <a:off x="2275504" y="4077072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4644009" y="4130816"/>
            <a:ext cx="189186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860859" y="4647784"/>
            <a:ext cx="8682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0.001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872622FD-CB20-56D9-356A-4FD37BD7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46969"/>
              </p:ext>
            </p:extLst>
          </p:nvPr>
        </p:nvGraphicFramePr>
        <p:xfrm>
          <a:off x="5679550" y="4077072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460" y="2783448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460" y="4482402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895" y="2628371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884" y="4567064"/>
            <a:ext cx="360000" cy="355000"/>
          </a:xfrm>
          <a:prstGeom prst="rect">
            <a:avLst/>
          </a:prstGeom>
        </p:spPr>
      </p:pic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809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화살표 색이 색칠해지는 효과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\app\resource\contents\lesson03\ops\lesson03\mm_42_3_04_04_01.html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2C794CF-A16B-1016-C9E8-9CE5314E5657}"/>
              </a:ext>
            </a:extLst>
          </p:cNvPr>
          <p:cNvSpPr/>
          <p:nvPr/>
        </p:nvSpPr>
        <p:spPr>
          <a:xfrm>
            <a:off x="5540759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A429122-9160-B5CD-4BE2-533EF7F83BCC}"/>
              </a:ext>
            </a:extLst>
          </p:cNvPr>
          <p:cNvGrpSpPr/>
          <p:nvPr/>
        </p:nvGrpSpPr>
        <p:grpSpPr>
          <a:xfrm>
            <a:off x="5800567" y="1294778"/>
            <a:ext cx="620721" cy="313547"/>
            <a:chOff x="2349675" y="4210757"/>
            <a:chExt cx="620721" cy="31354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C42FD17A-D8D7-83E4-B4FB-3AA9C04F0DB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79E0385-E150-9A5D-0641-9234E3BF2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151CD2E-23F2-D7AC-111C-32BF834C7A7E}"/>
              </a:ext>
            </a:extLst>
          </p:cNvPr>
          <p:cNvGrpSpPr/>
          <p:nvPr/>
        </p:nvGrpSpPr>
        <p:grpSpPr>
          <a:xfrm>
            <a:off x="6358161" y="1294778"/>
            <a:ext cx="620721" cy="313547"/>
            <a:chOff x="2349675" y="4210757"/>
            <a:chExt cx="620721" cy="31354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0A9C909D-ABFC-DA76-8127-6BB91E00338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8FAE97F-3D24-5421-BC00-BF7A38FD3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321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base_01.png / base_01.svg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3" y="3067169"/>
            <a:ext cx="6127173" cy="146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968302" y="4079724"/>
            <a:ext cx="327334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43660" y="4079724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43708" y="4079724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75756" y="4079724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63988" y="3143620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32040" y="3143620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02" y="3607833"/>
            <a:ext cx="327334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35644" y="3607833"/>
            <a:ext cx="327334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34039" y="3607833"/>
            <a:ext cx="327334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68302" y="3143619"/>
            <a:ext cx="327334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9582" y="3143619"/>
            <a:ext cx="327334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35644" y="3143618"/>
            <a:ext cx="327334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735" y="3607833"/>
            <a:ext cx="32573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32040" y="3607833"/>
            <a:ext cx="32573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52735" y="4079724"/>
            <a:ext cx="32573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32040" y="4079724"/>
            <a:ext cx="32573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90723" y="4079724"/>
            <a:ext cx="32573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38269" y="3359644"/>
            <a:ext cx="69762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38269" y="3863700"/>
            <a:ext cx="69762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35692"/>
              </p:ext>
            </p:extLst>
          </p:nvPr>
        </p:nvGraphicFramePr>
        <p:xfrm>
          <a:off x="6552220" y="32156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72316"/>
              </p:ext>
            </p:extLst>
          </p:nvPr>
        </p:nvGraphicFramePr>
        <p:xfrm>
          <a:off x="6552220" y="37886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27" y="2888940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685" y="2889669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562" y="2892550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69" y="3506725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660" y="3473193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562" y="3500666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600" y="3473193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667" y="3995488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723" y="3456556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358" y="3902224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C01248D8-4D47-B13C-B998-B0B74FE2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6453" y="3975786"/>
            <a:ext cx="360000" cy="355000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217551" y="29203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2938269" y="3181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20579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 꽃가루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자른 종이의 크기를 비교하는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1, 0.1, 0.01,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0.001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사이의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이용하여 소수의 크기 변화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 적용하기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수학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계산기로 소수 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018296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_0402_03_0005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크기가 어떻게 변하는지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97938D9F-C641-569E-A33A-47CF169C5450}"/>
              </a:ext>
            </a:extLst>
          </p:cNvPr>
          <p:cNvGrpSpPr/>
          <p:nvPr/>
        </p:nvGrpSpPr>
        <p:grpSpPr>
          <a:xfrm>
            <a:off x="6228280" y="1294778"/>
            <a:ext cx="620721" cy="313547"/>
            <a:chOff x="2349675" y="4210757"/>
            <a:chExt cx="620721" cy="3135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E6DFABEC-544B-15A3-E75A-4D5EA4B63C70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311B55A4-A719-94B5-B4DF-72300B72B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03C49B18-BDD1-3EC3-EF73-B46F5142D67D}"/>
              </a:ext>
            </a:extLst>
          </p:cNvPr>
          <p:cNvGrpSpPr/>
          <p:nvPr/>
        </p:nvGrpSpPr>
        <p:grpSpPr>
          <a:xfrm>
            <a:off x="6281111" y="1304862"/>
            <a:ext cx="620721" cy="313547"/>
            <a:chOff x="2349675" y="4210757"/>
            <a:chExt cx="620721" cy="31354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0EB94D5-DB35-4A3D-D14A-8394BBD3A5E1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A24A75D-F80F-BF0B-A5DC-FC021A716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FFBAF36C-E6F0-1C51-980A-7D113EAFF634}"/>
              </a:ext>
            </a:extLst>
          </p:cNvPr>
          <p:cNvGrpSpPr/>
          <p:nvPr/>
        </p:nvGrpSpPr>
        <p:grpSpPr>
          <a:xfrm>
            <a:off x="5733131" y="1302084"/>
            <a:ext cx="620721" cy="313547"/>
            <a:chOff x="2349675" y="4210757"/>
            <a:chExt cx="620721" cy="31354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75E76BFA-47FB-59A4-BE26-AD78A644D183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0BDFFF5-4608-5349-5969-E420F1DF6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E5C6A7A-5B53-00F3-6637-9D9EDC26C266}"/>
              </a:ext>
            </a:extLst>
          </p:cNvPr>
          <p:cNvSpPr/>
          <p:nvPr/>
        </p:nvSpPr>
        <p:spPr bwMode="auto">
          <a:xfrm>
            <a:off x="683568" y="2174206"/>
            <a:ext cx="5865357" cy="13268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ct val="50000"/>
              </a:spcBef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4E17C5D2-1E61-B7EB-9D8A-BA94F2120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262" y="3300319"/>
            <a:ext cx="360000" cy="355000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855F6B71-15CB-772A-7498-8EAC0B8F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3" y="23128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9EC430D6-C7F8-4A65-6053-9C2D3C20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74378"/>
              </p:ext>
            </p:extLst>
          </p:nvPr>
        </p:nvGraphicFramePr>
        <p:xfrm>
          <a:off x="4175988" y="258333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51620" y="2168860"/>
            <a:ext cx="536385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배 하면 소수점을 기준으로 수가 왼쪽으로 한 자리씩 이동하고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을 구하면 소수점을 기준으로 수가 오른쪽으로 한 자리씩 이동합니다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BE5C6A7A-5B53-00F3-6637-9D9EDC26C266}"/>
              </a:ext>
            </a:extLst>
          </p:cNvPr>
          <p:cNvSpPr/>
          <p:nvPr/>
        </p:nvSpPr>
        <p:spPr bwMode="auto">
          <a:xfrm>
            <a:off x="683568" y="3685163"/>
            <a:ext cx="5865357" cy="1508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ct val="50000"/>
              </a:spcBef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4E17C5D2-1E61-B7EB-9D8A-BA94F2120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262" y="4811276"/>
            <a:ext cx="360000" cy="355000"/>
          </a:xfrm>
          <a:prstGeom prst="rect">
            <a:avLst/>
          </a:prstGeom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855F6B71-15CB-772A-7498-8EAC0B8F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3" y="38238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1151620" y="3679817"/>
            <a:ext cx="536385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소수점이 이동하는 것으로 생각하면 소수를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배   하면 소수점이 오른쪽으로 한 칸씩 이동하고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소수의   </a:t>
            </a:r>
            <a:r>
              <a:rPr lang="ko-KR" altLang="en-US" sz="19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┌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구하면 소수점이 왼쪽으로 한 칸씩 이동합니다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9EC430D6-C7F8-4A65-6053-9C2D3C20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24009"/>
              </p:ext>
            </p:extLst>
          </p:nvPr>
        </p:nvGraphicFramePr>
        <p:xfrm>
          <a:off x="1187624" y="454512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60487" y="95057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쟁반 한 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0.723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쌀 한 포대의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400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쟁반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9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060630" y="4368236"/>
            <a:ext cx="1082454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72.3 kg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6" y="4658176"/>
            <a:ext cx="360000" cy="3550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ADAB37F-EA29-7486-4A3C-C747D0B927E3}"/>
              </a:ext>
            </a:extLst>
          </p:cNvPr>
          <p:cNvSpPr/>
          <p:nvPr/>
        </p:nvSpPr>
        <p:spPr>
          <a:xfrm>
            <a:off x="6183824" y="4989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3582E5-A685-A3C8-D9DA-10EF0B13C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2322527"/>
            <a:ext cx="5177067" cy="1384747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E2E359C9-175D-759A-641B-5F2A918CA3FA}"/>
              </a:ext>
            </a:extLst>
          </p:cNvPr>
          <p:cNvSpPr txBox="1"/>
          <p:nvPr/>
        </p:nvSpPr>
        <p:spPr>
          <a:xfrm>
            <a:off x="2420112" y="2642408"/>
            <a:ext cx="1007628" cy="384721"/>
          </a:xfrm>
          <a:prstGeom prst="rect">
            <a:avLst/>
          </a:prstGeom>
          <a:solidFill>
            <a:srgbClr val="E8EDDB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0.723 kg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E4DD555D-F464-5644-DDBF-FB70A0E7F60C}"/>
              </a:ext>
            </a:extLst>
          </p:cNvPr>
          <p:cNvSpPr txBox="1"/>
          <p:nvPr/>
        </p:nvSpPr>
        <p:spPr>
          <a:xfrm>
            <a:off x="5119401" y="2642408"/>
            <a:ext cx="754671" cy="384721"/>
          </a:xfrm>
          <a:prstGeom prst="rect">
            <a:avLst/>
          </a:prstGeom>
          <a:solidFill>
            <a:srgbClr val="E8EDDB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kg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0448C639-9A3A-0DDC-E31C-6D463279888D}"/>
              </a:ext>
            </a:extLst>
          </p:cNvPr>
          <p:cNvSpPr/>
          <p:nvPr/>
        </p:nvSpPr>
        <p:spPr>
          <a:xfrm>
            <a:off x="5540759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943A98B9-6154-A922-0CBC-90117D0CC89A}"/>
              </a:ext>
            </a:extLst>
          </p:cNvPr>
          <p:cNvGrpSpPr/>
          <p:nvPr/>
        </p:nvGrpSpPr>
        <p:grpSpPr>
          <a:xfrm>
            <a:off x="5800567" y="1294778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62C34955-B5C9-9687-5425-8930F1CCE32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98FD17B-C3C4-5573-BA05-B050601C4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9B5ECDE3-A9DB-75DD-FAA6-644EAC2697C9}"/>
              </a:ext>
            </a:extLst>
          </p:cNvPr>
          <p:cNvGrpSpPr/>
          <p:nvPr/>
        </p:nvGrpSpPr>
        <p:grpSpPr>
          <a:xfrm>
            <a:off x="6358161" y="1294778"/>
            <a:ext cx="620721" cy="313547"/>
            <a:chOff x="2349675" y="4210757"/>
            <a:chExt cx="620721" cy="3135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233AE1C-05FF-AA11-6DB0-3DEDCAEB42A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DAA19ED-1C3C-1401-824C-1E810216C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496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64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FADAB37F-EA29-7486-4A3C-C747D0B927E3}"/>
              </a:ext>
            </a:extLst>
          </p:cNvPr>
          <p:cNvSpPr/>
          <p:nvPr/>
        </p:nvSpPr>
        <p:spPr>
          <a:xfrm>
            <a:off x="5528296" y="4966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559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60487" y="95057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쟁반 한 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0.723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쌀 한 포대의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400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쟁반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9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060630" y="4368236"/>
            <a:ext cx="1082454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72.3 kg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6" y="4658176"/>
            <a:ext cx="360000" cy="35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3582E5-A685-A3C8-D9DA-10EF0B13C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2322527"/>
            <a:ext cx="5177067" cy="1384747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E2E359C9-175D-759A-641B-5F2A918CA3FA}"/>
              </a:ext>
            </a:extLst>
          </p:cNvPr>
          <p:cNvSpPr txBox="1"/>
          <p:nvPr/>
        </p:nvSpPr>
        <p:spPr>
          <a:xfrm>
            <a:off x="2420112" y="2642408"/>
            <a:ext cx="1007628" cy="384721"/>
          </a:xfrm>
          <a:prstGeom prst="rect">
            <a:avLst/>
          </a:prstGeom>
          <a:solidFill>
            <a:srgbClr val="E8EDDB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0.723 kg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E4DD555D-F464-5644-DDBF-FB70A0E7F60C}"/>
              </a:ext>
            </a:extLst>
          </p:cNvPr>
          <p:cNvSpPr txBox="1"/>
          <p:nvPr/>
        </p:nvSpPr>
        <p:spPr>
          <a:xfrm>
            <a:off x="5119401" y="2642408"/>
            <a:ext cx="754671" cy="384721"/>
          </a:xfrm>
          <a:prstGeom prst="rect">
            <a:avLst/>
          </a:prstGeom>
          <a:solidFill>
            <a:srgbClr val="E8EDDB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kg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943A98B9-6154-A922-0CBC-90117D0CC89A}"/>
              </a:ext>
            </a:extLst>
          </p:cNvPr>
          <p:cNvGrpSpPr/>
          <p:nvPr/>
        </p:nvGrpSpPr>
        <p:grpSpPr>
          <a:xfrm>
            <a:off x="5800567" y="1294778"/>
            <a:ext cx="620721" cy="313547"/>
            <a:chOff x="2349675" y="4210757"/>
            <a:chExt cx="620721" cy="3135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62C34955-B5C9-9687-5425-8930F1CCE32F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98FD17B-C3C4-5573-BA05-B050601C4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9B5ECDE3-A9DB-75DD-FAA6-644EAC2697C9}"/>
              </a:ext>
            </a:extLst>
          </p:cNvPr>
          <p:cNvGrpSpPr/>
          <p:nvPr/>
        </p:nvGrpSpPr>
        <p:grpSpPr>
          <a:xfrm>
            <a:off x="6358161" y="1294778"/>
            <a:ext cx="620721" cy="313547"/>
            <a:chOff x="2349675" y="4210757"/>
            <a:chExt cx="620721" cy="3135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233AE1C-05FF-AA11-6DB0-3DEDCAEB42A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DAA19ED-1C3C-1401-824C-1E810216C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64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6DF2182-CE1A-4E68-62C1-C13F2EF7B0D1}"/>
              </a:ext>
            </a:extLst>
          </p:cNvPr>
          <p:cNvSpPr/>
          <p:nvPr/>
        </p:nvSpPr>
        <p:spPr>
          <a:xfrm>
            <a:off x="209091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8">
            <a:extLst>
              <a:ext uri="{FF2B5EF4-FFF2-40B4-BE49-F238E27FC236}">
                <a16:creationId xmlns:a16="http://schemas.microsoft.com/office/drawing/2014/main" xmlns="" id="{9ECD4034-8133-6CEA-F4FD-464BE5EDC6E7}"/>
              </a:ext>
            </a:extLst>
          </p:cNvPr>
          <p:cNvSpPr/>
          <p:nvPr/>
        </p:nvSpPr>
        <p:spPr>
          <a:xfrm>
            <a:off x="376928" y="400506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xmlns="" id="{B2772AA5-232F-6732-5A34-C26A03328C5C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067" y="4365104"/>
            <a:ext cx="6535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쟁반 한 개의 무게가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0.723 kg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하면 수가 소수점을      기준으로 왼쪽으로 두 자리 이동하여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72.3 kg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460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60487" y="95057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쟁반 한 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0.723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쌀 한 포대의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400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쌀 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포대의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9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3582E5-A685-A3C8-D9DA-10EF0B13C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2322527"/>
            <a:ext cx="5177067" cy="1384747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E2E359C9-175D-759A-641B-5F2A918CA3FA}"/>
              </a:ext>
            </a:extLst>
          </p:cNvPr>
          <p:cNvSpPr txBox="1"/>
          <p:nvPr/>
        </p:nvSpPr>
        <p:spPr>
          <a:xfrm>
            <a:off x="2420112" y="2642408"/>
            <a:ext cx="1007628" cy="384721"/>
          </a:xfrm>
          <a:prstGeom prst="rect">
            <a:avLst/>
          </a:prstGeom>
          <a:solidFill>
            <a:srgbClr val="E8EDDB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0.723 kg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E4DD555D-F464-5644-DDBF-FB70A0E7F60C}"/>
              </a:ext>
            </a:extLst>
          </p:cNvPr>
          <p:cNvSpPr txBox="1"/>
          <p:nvPr/>
        </p:nvSpPr>
        <p:spPr>
          <a:xfrm>
            <a:off x="5119401" y="2642408"/>
            <a:ext cx="754671" cy="384721"/>
          </a:xfrm>
          <a:prstGeom prst="rect">
            <a:avLst/>
          </a:prstGeom>
          <a:solidFill>
            <a:srgbClr val="E8EDDB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kg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835980E2-A425-92E6-4142-91C25DF9B160}"/>
              </a:ext>
            </a:extLst>
          </p:cNvPr>
          <p:cNvGrpSpPr/>
          <p:nvPr/>
        </p:nvGrpSpPr>
        <p:grpSpPr>
          <a:xfrm>
            <a:off x="6228280" y="1294778"/>
            <a:ext cx="620721" cy="313547"/>
            <a:chOff x="2349675" y="4210757"/>
            <a:chExt cx="620721" cy="31354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D3AB1296-6C81-23C7-0042-5C0F160F50B2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DC891F2-DF07-3C0F-3CCB-B5E8FFDB9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9E01263A-BAC0-1DB0-1C1B-E8660271B9C5}"/>
              </a:ext>
            </a:extLst>
          </p:cNvPr>
          <p:cNvGrpSpPr/>
          <p:nvPr/>
        </p:nvGrpSpPr>
        <p:grpSpPr>
          <a:xfrm>
            <a:off x="6281111" y="1304862"/>
            <a:ext cx="620721" cy="313547"/>
            <a:chOff x="2349675" y="4210757"/>
            <a:chExt cx="620721" cy="31354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A6E57BAE-34C9-8810-E718-92D4F32B85E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F59EDFA2-D0D6-B6A8-D63A-D80F1DB2A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F53D88F-99F4-7ACE-70A6-EF3754B4C63B}"/>
              </a:ext>
            </a:extLst>
          </p:cNvPr>
          <p:cNvGrpSpPr/>
          <p:nvPr/>
        </p:nvGrpSpPr>
        <p:grpSpPr>
          <a:xfrm>
            <a:off x="5733131" y="1302084"/>
            <a:ext cx="620721" cy="313547"/>
            <a:chOff x="2349675" y="4210757"/>
            <a:chExt cx="620721" cy="31354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6CEC53A-9870-99BD-35CD-A90CA41C9C89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2860019-7870-AEED-47DC-E05FEA9C2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EEC9694D-C700-3E87-5CAC-C53B6BE4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71543"/>
              </p:ext>
            </p:extLst>
          </p:nvPr>
        </p:nvGraphicFramePr>
        <p:xfrm>
          <a:off x="1907704" y="173375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060630" y="4368236"/>
            <a:ext cx="1082454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.02 kg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76" y="46581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60487" y="95057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쟁반 한 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0.723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쌀 한 포대의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400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쌀 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포대의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9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3582E5-A685-A3C8-D9DA-10EF0B13C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2322527"/>
            <a:ext cx="5177067" cy="1384747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E2E359C9-175D-759A-641B-5F2A918CA3FA}"/>
              </a:ext>
            </a:extLst>
          </p:cNvPr>
          <p:cNvSpPr txBox="1"/>
          <p:nvPr/>
        </p:nvSpPr>
        <p:spPr>
          <a:xfrm>
            <a:off x="2420112" y="2642408"/>
            <a:ext cx="1007628" cy="384721"/>
          </a:xfrm>
          <a:prstGeom prst="rect">
            <a:avLst/>
          </a:prstGeom>
          <a:solidFill>
            <a:srgbClr val="E8EDDB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0.723 kg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E4DD555D-F464-5644-DDBF-FB70A0E7F60C}"/>
              </a:ext>
            </a:extLst>
          </p:cNvPr>
          <p:cNvSpPr txBox="1"/>
          <p:nvPr/>
        </p:nvSpPr>
        <p:spPr>
          <a:xfrm>
            <a:off x="5119401" y="2642408"/>
            <a:ext cx="754671" cy="384721"/>
          </a:xfrm>
          <a:prstGeom prst="rect">
            <a:avLst/>
          </a:prstGeom>
          <a:solidFill>
            <a:srgbClr val="E8EDDB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kg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835980E2-A425-92E6-4142-91C25DF9B160}"/>
              </a:ext>
            </a:extLst>
          </p:cNvPr>
          <p:cNvGrpSpPr/>
          <p:nvPr/>
        </p:nvGrpSpPr>
        <p:grpSpPr>
          <a:xfrm>
            <a:off x="6228280" y="1294778"/>
            <a:ext cx="620721" cy="313547"/>
            <a:chOff x="2349675" y="4210757"/>
            <a:chExt cx="620721" cy="31354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D3AB1296-6C81-23C7-0042-5C0F160F50B2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DC891F2-DF07-3C0F-3CCB-B5E8FFDB9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9E01263A-BAC0-1DB0-1C1B-E8660271B9C5}"/>
              </a:ext>
            </a:extLst>
          </p:cNvPr>
          <p:cNvGrpSpPr/>
          <p:nvPr/>
        </p:nvGrpSpPr>
        <p:grpSpPr>
          <a:xfrm>
            <a:off x="6281111" y="1304862"/>
            <a:ext cx="620721" cy="313547"/>
            <a:chOff x="2349675" y="4210757"/>
            <a:chExt cx="620721" cy="31354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A6E57BAE-34C9-8810-E718-92D4F32B85E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F59EDFA2-D0D6-B6A8-D63A-D80F1DB2A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F53D88F-99F4-7ACE-70A6-EF3754B4C63B}"/>
              </a:ext>
            </a:extLst>
          </p:cNvPr>
          <p:cNvGrpSpPr/>
          <p:nvPr/>
        </p:nvGrpSpPr>
        <p:grpSpPr>
          <a:xfrm>
            <a:off x="5733131" y="1302084"/>
            <a:ext cx="620721" cy="313547"/>
            <a:chOff x="2349675" y="4210757"/>
            <a:chExt cx="620721" cy="31354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6CEC53A-9870-99BD-35CD-A90CA41C9C89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2860019-7870-AEED-47DC-E05FEA9C2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EEC9694D-C700-3E87-5CAC-C53B6BE4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30269"/>
              </p:ext>
            </p:extLst>
          </p:nvPr>
        </p:nvGraphicFramePr>
        <p:xfrm>
          <a:off x="1907704" y="173375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060630" y="4368236"/>
            <a:ext cx="1082454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.02 kg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9091" y="3969060"/>
            <a:ext cx="6667165" cy="1268940"/>
            <a:chOff x="209091" y="3969060"/>
            <a:chExt cx="6667165" cy="126894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F6DF2182-CE1A-4E68-62C1-C13F2EF7B0D1}"/>
                </a:ext>
              </a:extLst>
            </p:cNvPr>
            <p:cNvSpPr/>
            <p:nvPr/>
          </p:nvSpPr>
          <p:spPr>
            <a:xfrm>
              <a:off x="209091" y="4131078"/>
              <a:ext cx="6667165" cy="9188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8">
              <a:extLst>
                <a:ext uri="{FF2B5EF4-FFF2-40B4-BE49-F238E27FC236}">
                  <a16:creationId xmlns:a16="http://schemas.microsoft.com/office/drawing/2014/main" xmlns="" id="{9ECD4034-8133-6CEA-F4FD-464BE5EDC6E7}"/>
                </a:ext>
              </a:extLst>
            </p:cNvPr>
            <p:cNvSpPr/>
            <p:nvPr/>
          </p:nvSpPr>
          <p:spPr>
            <a:xfrm>
              <a:off x="376928" y="39690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B2772AA5-232F-6732-5A34-C26A03328C5C}"/>
                </a:ext>
              </a:extLst>
            </p:cNvPr>
            <p:cNvSpPr/>
            <p:nvPr/>
          </p:nvSpPr>
          <p:spPr>
            <a:xfrm flipH="1" flipV="1">
              <a:off x="5166625" y="504989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9067" y="4218183"/>
            <a:ext cx="653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쌀 한 포대의 무게가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 kg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을 구하면 수가 소수점을       기준으로 오른쪽으로 세 자리 이동하여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0.02 kg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64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EEC9694D-C700-3E87-5CAC-C53B6BE4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17641"/>
              </p:ext>
            </p:extLst>
          </p:nvPr>
        </p:nvGraphicFramePr>
        <p:xfrm>
          <a:off x="3851968" y="4198555"/>
          <a:ext cx="43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546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658864" y="2523128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배는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사이의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관계 알아보기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CF91446-6695-8109-ADFD-6462C38D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50" y="2312398"/>
            <a:ext cx="360000" cy="355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9245CE-6AFE-EFC8-6EA0-7BD005B455B7}"/>
              </a:ext>
            </a:extLst>
          </p:cNvPr>
          <p:cNvSpPr txBox="1"/>
          <p:nvPr/>
        </p:nvSpPr>
        <p:spPr>
          <a:xfrm>
            <a:off x="658864" y="2991002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 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D69367C-1292-C591-D3F9-4975729464F0}"/>
              </a:ext>
            </a:extLst>
          </p:cNvPr>
          <p:cNvSpPr/>
          <p:nvPr/>
        </p:nvSpPr>
        <p:spPr bwMode="auto">
          <a:xfrm>
            <a:off x="2293252" y="252312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7269DBC-8C73-6B6B-5E1A-34B193827B67}"/>
              </a:ext>
            </a:extLst>
          </p:cNvPr>
          <p:cNvSpPr/>
          <p:nvPr/>
        </p:nvSpPr>
        <p:spPr bwMode="auto">
          <a:xfrm>
            <a:off x="5147516" y="2523128"/>
            <a:ext cx="8503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1E2FAD7E-3D12-6C4E-FD10-512CB507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73" y="2362426"/>
            <a:ext cx="360000" cy="355000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8F1F8424-BAF4-63B5-6C72-618E001C4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61396"/>
              </p:ext>
            </p:extLst>
          </p:nvPr>
        </p:nvGraphicFramePr>
        <p:xfrm>
          <a:off x="1439684" y="241783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D960537-4C43-2112-1556-8023F89AE4F0}"/>
              </a:ext>
            </a:extLst>
          </p:cNvPr>
          <p:cNvSpPr/>
          <p:nvPr/>
        </p:nvSpPr>
        <p:spPr bwMode="auto">
          <a:xfrm>
            <a:off x="2203488" y="2971411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9EEA4140-D3EF-841F-9CF9-876A04FA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14" y="28107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A1A1288-B1FE-66C7-9757-60CF1C2F83A0}"/>
              </a:ext>
            </a:extLst>
          </p:cNvPr>
          <p:cNvSpPr/>
          <p:nvPr/>
        </p:nvSpPr>
        <p:spPr bwMode="auto">
          <a:xfrm>
            <a:off x="4817165" y="2971411"/>
            <a:ext cx="47491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3861856F-B2F9-38E5-B23D-A33B30EE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48" y="2810709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7" y="266739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CC4A209A-5652-F052-CB3E-1251CADF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7" y="3152785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8F1F8424-BAF4-63B5-6C72-618E001C4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37713"/>
              </p:ext>
            </p:extLst>
          </p:nvPr>
        </p:nvGraphicFramePr>
        <p:xfrm>
          <a:off x="4247996" y="241783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한 자리 수의 덧셈을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2009360-E3B8-C5BA-31B0-713E6CF6F645}"/>
              </a:ext>
            </a:extLst>
          </p:cNvPr>
          <p:cNvSpPr txBox="1"/>
          <p:nvPr/>
        </p:nvSpPr>
        <p:spPr>
          <a:xfrm>
            <a:off x="910892" y="2257554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39EAF712-BAF2-03B5-80D4-531A8839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48" y="2678409"/>
            <a:ext cx="360000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2B55167-4376-D1A6-AE79-1E71BE2A3CD0}"/>
              </a:ext>
            </a:extLst>
          </p:cNvPr>
          <p:cNvSpPr txBox="1"/>
          <p:nvPr/>
        </p:nvSpPr>
        <p:spPr>
          <a:xfrm>
            <a:off x="910892" y="2896997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C49B45E-2CAC-D03D-A0BD-A471EB3E3924}"/>
              </a:ext>
            </a:extLst>
          </p:cNvPr>
          <p:cNvSpPr/>
          <p:nvPr/>
        </p:nvSpPr>
        <p:spPr bwMode="auto">
          <a:xfrm>
            <a:off x="2483768" y="2257554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E9A5790-48B5-CA74-FC7E-024B37B3ACAC}"/>
              </a:ext>
            </a:extLst>
          </p:cNvPr>
          <p:cNvSpPr/>
          <p:nvPr/>
        </p:nvSpPr>
        <p:spPr bwMode="auto">
          <a:xfrm>
            <a:off x="2442516" y="2889139"/>
            <a:ext cx="935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1FACF3A0-F1CD-4FE7-EB3D-5B2A746B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595" y="2096852"/>
            <a:ext cx="360000" cy="355000"/>
          </a:xfrm>
          <a:prstGeom prst="rect">
            <a:avLst/>
          </a:prstGeom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AC71C018-E3E8-E736-ADCD-6F6DCFD7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5647"/>
              </p:ext>
            </p:extLst>
          </p:nvPr>
        </p:nvGraphicFramePr>
        <p:xfrm>
          <a:off x="1835728" y="277787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5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737D156-8B35-000B-48D3-ED1A2927F931}"/>
              </a:ext>
            </a:extLst>
          </p:cNvPr>
          <p:cNvSpPr txBox="1"/>
          <p:nvPr/>
        </p:nvSpPr>
        <p:spPr>
          <a:xfrm>
            <a:off x="910892" y="358433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2A6591F-8EDA-98EA-164C-C69DC1DACA5F}"/>
              </a:ext>
            </a:extLst>
          </p:cNvPr>
          <p:cNvSpPr/>
          <p:nvPr/>
        </p:nvSpPr>
        <p:spPr bwMode="auto">
          <a:xfrm>
            <a:off x="2267744" y="3584339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71" y="3423637"/>
            <a:ext cx="360000" cy="355000"/>
          </a:xfrm>
          <a:prstGeom prst="rect">
            <a:avLst/>
          </a:prstGeom>
        </p:spPr>
      </p:pic>
      <p:pic>
        <p:nvPicPr>
          <p:cNvPr id="106" name="Picture 4">
            <a:extLst>
              <a:ext uri="{FF2B5EF4-FFF2-40B4-BE49-F238E27FC236}">
                <a16:creationId xmlns:a16="http://schemas.microsoft.com/office/drawing/2014/main" xmlns="" id="{787E6760-3203-0060-FACA-C6684AB1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9" y="236356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:a16="http://schemas.microsoft.com/office/drawing/2014/main" xmlns="" id="{C943F0AA-C806-6AD6-7526-C7E09B71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58031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xmlns="" id="{0421ABB0-8979-DB9D-6EA3-27048503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9" y="305164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:a16="http://schemas.microsoft.com/office/drawing/2014/main" xmlns="" id="{0A7A568F-DF40-BD6E-BF5F-2149754B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9" y="371143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285194" y="49418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81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2009360-E3B8-C5BA-31B0-713E6CF6F645}"/>
              </a:ext>
            </a:extLst>
          </p:cNvPr>
          <p:cNvSpPr txBox="1"/>
          <p:nvPr/>
        </p:nvSpPr>
        <p:spPr>
          <a:xfrm>
            <a:off x="910892" y="2257554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39EAF712-BAF2-03B5-80D4-531A8839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48" y="2678409"/>
            <a:ext cx="360000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2B55167-4376-D1A6-AE79-1E71BE2A3CD0}"/>
              </a:ext>
            </a:extLst>
          </p:cNvPr>
          <p:cNvSpPr txBox="1"/>
          <p:nvPr/>
        </p:nvSpPr>
        <p:spPr>
          <a:xfrm>
            <a:off x="910892" y="2896997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C49B45E-2CAC-D03D-A0BD-A471EB3E3924}"/>
              </a:ext>
            </a:extLst>
          </p:cNvPr>
          <p:cNvSpPr/>
          <p:nvPr/>
        </p:nvSpPr>
        <p:spPr bwMode="auto">
          <a:xfrm>
            <a:off x="2483768" y="2257554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E9A5790-48B5-CA74-FC7E-024B37B3ACAC}"/>
              </a:ext>
            </a:extLst>
          </p:cNvPr>
          <p:cNvSpPr/>
          <p:nvPr/>
        </p:nvSpPr>
        <p:spPr bwMode="auto">
          <a:xfrm>
            <a:off x="2442516" y="2889139"/>
            <a:ext cx="935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1FACF3A0-F1CD-4FE7-EB3D-5B2A746B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595" y="2096852"/>
            <a:ext cx="360000" cy="355000"/>
          </a:xfrm>
          <a:prstGeom prst="rect">
            <a:avLst/>
          </a:prstGeom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AC71C018-E3E8-E736-ADCD-6F6DCFD7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97209"/>
              </p:ext>
            </p:extLst>
          </p:nvPr>
        </p:nvGraphicFramePr>
        <p:xfrm>
          <a:off x="1835728" y="277787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5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737D156-8B35-000B-48D3-ED1A2927F931}"/>
              </a:ext>
            </a:extLst>
          </p:cNvPr>
          <p:cNvSpPr txBox="1"/>
          <p:nvPr/>
        </p:nvSpPr>
        <p:spPr>
          <a:xfrm>
            <a:off x="910892" y="358433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2A6591F-8EDA-98EA-164C-C69DC1DACA5F}"/>
              </a:ext>
            </a:extLst>
          </p:cNvPr>
          <p:cNvSpPr/>
          <p:nvPr/>
        </p:nvSpPr>
        <p:spPr bwMode="auto">
          <a:xfrm>
            <a:off x="2267744" y="3584339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71" y="3423637"/>
            <a:ext cx="360000" cy="355000"/>
          </a:xfrm>
          <a:prstGeom prst="rect">
            <a:avLst/>
          </a:prstGeom>
        </p:spPr>
      </p:pic>
      <p:pic>
        <p:nvPicPr>
          <p:cNvPr id="106" name="Picture 4">
            <a:extLst>
              <a:ext uri="{FF2B5EF4-FFF2-40B4-BE49-F238E27FC236}">
                <a16:creationId xmlns:a16="http://schemas.microsoft.com/office/drawing/2014/main" xmlns="" id="{787E6760-3203-0060-FACA-C6684AB1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9" y="236356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:a16="http://schemas.microsoft.com/office/drawing/2014/main" xmlns="" id="{C943F0AA-C806-6AD6-7526-C7E09B71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58031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xmlns="" id="{0421ABB0-8979-DB9D-6EA3-27048503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9" y="305164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:a16="http://schemas.microsoft.com/office/drawing/2014/main" xmlns="" id="{0A7A568F-DF40-BD6E-BF5F-2149754B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9" y="371143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>
            <a:extLst>
              <a:ext uri="{FF2B5EF4-FFF2-40B4-BE49-F238E27FC236}">
                <a16:creationId xmlns:a16="http://schemas.microsoft.com/office/drawing/2014/main" xmlns="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4E4417B-17A4-7999-3780-D50FCAD7117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84C4F0F0-CB40-50E0-9109-8FBB768D146A}"/>
              </a:ext>
            </a:extLst>
          </p:cNvPr>
          <p:cNvSpPr/>
          <p:nvPr/>
        </p:nvSpPr>
        <p:spPr>
          <a:xfrm>
            <a:off x="97485" y="3686513"/>
            <a:ext cx="6667165" cy="1363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38">
            <a:extLst>
              <a:ext uri="{FF2B5EF4-FFF2-40B4-BE49-F238E27FC236}">
                <a16:creationId xmlns:a16="http://schemas.microsoft.com/office/drawing/2014/main" xmlns="" id="{D4DAF377-D7B1-42E2-6CDE-6570F8CD9EC4}"/>
              </a:ext>
            </a:extLst>
          </p:cNvPr>
          <p:cNvSpPr/>
          <p:nvPr/>
        </p:nvSpPr>
        <p:spPr>
          <a:xfrm>
            <a:off x="275155" y="349676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D9248283-81BA-6368-F7E0-D7B374BC88D9}"/>
              </a:ext>
            </a:extLst>
          </p:cNvPr>
          <p:cNvSpPr txBox="1"/>
          <p:nvPr/>
        </p:nvSpPr>
        <p:spPr>
          <a:xfrm>
            <a:off x="376856" y="3882534"/>
            <a:ext cx="64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각 삼각형 112">
            <a:extLst>
              <a:ext uri="{FF2B5EF4-FFF2-40B4-BE49-F238E27FC236}">
                <a16:creationId xmlns:a16="http://schemas.microsoft.com/office/drawing/2014/main" xmlns="" id="{D04223FD-BDE9-48B1-EAF1-3E27C175D4D2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xmlns="" id="{F1DEDEFA-2A3F-4577-DBCD-285765E1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1" y="400506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D9248283-81BA-6368-F7E0-D7B374BC88D9}"/>
              </a:ext>
            </a:extLst>
          </p:cNvPr>
          <p:cNvSpPr txBox="1"/>
          <p:nvPr/>
        </p:nvSpPr>
        <p:spPr>
          <a:xfrm>
            <a:off x="376856" y="4221088"/>
            <a:ext cx="64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xmlns="" id="{F1DEDEFA-2A3F-4577-DBCD-285765E1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1" y="434361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AC71C018-E3E8-E736-ADCD-6F6DCFD7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20870"/>
              </p:ext>
            </p:extLst>
          </p:nvPr>
        </p:nvGraphicFramePr>
        <p:xfrm>
          <a:off x="1156624" y="411307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D9248283-81BA-6368-F7E0-D7B374BC88D9}"/>
              </a:ext>
            </a:extLst>
          </p:cNvPr>
          <p:cNvSpPr txBox="1"/>
          <p:nvPr/>
        </p:nvSpPr>
        <p:spPr>
          <a:xfrm>
            <a:off x="376856" y="4559642"/>
            <a:ext cx="64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Picture 4">
            <a:extLst>
              <a:ext uri="{FF2B5EF4-FFF2-40B4-BE49-F238E27FC236}">
                <a16:creationId xmlns:a16="http://schemas.microsoft.com/office/drawing/2014/main" xmlns="" id="{F1DEDEFA-2A3F-4577-DBCD-285765E1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1" y="468217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817922-E520-A05D-ADFE-6127D77E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63143"/>
            <a:ext cx="6898425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0546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1" y="849508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0" y="3405211"/>
            <a:ext cx="5786928" cy="74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AC71C018-E3E8-E736-ADCD-6F6DCFD7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54438"/>
              </p:ext>
            </p:extLst>
          </p:nvPr>
        </p:nvGraphicFramePr>
        <p:xfrm>
          <a:off x="1677818" y="282609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AC71C018-E3E8-E736-ADCD-6F6DCFD7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87314"/>
              </p:ext>
            </p:extLst>
          </p:nvPr>
        </p:nvGraphicFramePr>
        <p:xfrm>
          <a:off x="2865577" y="282609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79501" y="3704566"/>
            <a:ext cx="776175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94274" y="3704566"/>
            <a:ext cx="641522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51283" y="3704566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66973" y="3020490"/>
            <a:ext cx="69762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50654" y="3020490"/>
            <a:ext cx="69762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384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\app\resource\contents\lesson03\ops\lesson03\images\mm_42_3_04_06_03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3269080" y="3704566"/>
            <a:ext cx="530915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81970" y="3704566"/>
            <a:ext cx="466794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995" y="3576079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204" y="3541926"/>
            <a:ext cx="360000" cy="355000"/>
          </a:xfrm>
          <a:prstGeom prst="rect">
            <a:avLst/>
          </a:prstGeom>
        </p:spPr>
      </p:pic>
      <p:sp>
        <p:nvSpPr>
          <p:cNvPr id="95" name="타원 94"/>
          <p:cNvSpPr/>
          <p:nvPr/>
        </p:nvSpPr>
        <p:spPr>
          <a:xfrm>
            <a:off x="2860632" y="35463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0" y="3405211"/>
            <a:ext cx="5786928" cy="74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AC71C018-E3E8-E736-ADCD-6F6DCFD7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08258"/>
              </p:ext>
            </p:extLst>
          </p:nvPr>
        </p:nvGraphicFramePr>
        <p:xfrm>
          <a:off x="1677818" y="282609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AC71C018-E3E8-E736-ADCD-6F6DCFD7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31001"/>
              </p:ext>
            </p:extLst>
          </p:nvPr>
        </p:nvGraphicFramePr>
        <p:xfrm>
          <a:off x="2865577" y="282609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879501" y="3704566"/>
            <a:ext cx="776175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94274" y="3704566"/>
            <a:ext cx="641522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51283" y="3704566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66973" y="3020490"/>
            <a:ext cx="69762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50654" y="3020490"/>
            <a:ext cx="697627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269080" y="3704566"/>
            <a:ext cx="530915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81970" y="3704566"/>
            <a:ext cx="466794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95" y="3576079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04" y="3541926"/>
            <a:ext cx="360000" cy="355000"/>
          </a:xfrm>
          <a:prstGeom prst="rect">
            <a:avLst/>
          </a:prstGeom>
        </p:spPr>
      </p:pic>
      <p:sp>
        <p:nvSpPr>
          <p:cNvPr id="100" name="타원 99"/>
          <p:cNvSpPr/>
          <p:nvPr/>
        </p:nvSpPr>
        <p:spPr>
          <a:xfrm>
            <a:off x="2860632" y="35463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4C4F0F0-CB40-50E0-9109-8FBB768D146A}"/>
              </a:ext>
            </a:extLst>
          </p:cNvPr>
          <p:cNvSpPr/>
          <p:nvPr/>
        </p:nvSpPr>
        <p:spPr>
          <a:xfrm>
            <a:off x="97485" y="3686513"/>
            <a:ext cx="6667165" cy="1363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xmlns="" id="{D4DAF377-D7B1-42E2-6CDE-6570F8CD9EC4}"/>
              </a:ext>
            </a:extLst>
          </p:cNvPr>
          <p:cNvSpPr/>
          <p:nvPr/>
        </p:nvSpPr>
        <p:spPr>
          <a:xfrm>
            <a:off x="275155" y="349676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9248283-81BA-6368-F7E0-D7B374BC88D9}"/>
              </a:ext>
            </a:extLst>
          </p:cNvPr>
          <p:cNvSpPr txBox="1"/>
          <p:nvPr/>
        </p:nvSpPr>
        <p:spPr>
          <a:xfrm>
            <a:off x="309965" y="3897052"/>
            <a:ext cx="642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하면 소수점을 기준으로 수가 왼쪽으로 한 자리 이동합니다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xmlns="" id="{D04223FD-BDE9-48B1-EAF1-3E27C175D4D2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4E4417B-17A4-7999-3780-D50FCAD7117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FBFD3B4-01AE-E061-444E-E0956D504CE4}"/>
              </a:ext>
            </a:extLst>
          </p:cNvPr>
          <p:cNvSpPr txBox="1"/>
          <p:nvPr/>
        </p:nvSpPr>
        <p:spPr>
          <a:xfrm>
            <a:off x="309965" y="4440997"/>
            <a:ext cx="642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소수의      을 구하면 소수점을 기준으로 수가 오른쪽으로 한 자리 이동합니다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F1DEDEFA-2A3F-4577-DBCD-285765E1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1" y="403953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45A472BB-5C28-BB51-4F28-224DEC66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1" y="457760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9CB229CF-9D20-538E-4A1B-8F6EDFD63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90967"/>
              </p:ext>
            </p:extLst>
          </p:nvPr>
        </p:nvGraphicFramePr>
        <p:xfrm>
          <a:off x="1295664" y="43291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TextBox 43"/>
          <p:cNvSpPr txBox="1"/>
          <p:nvPr/>
        </p:nvSpPr>
        <p:spPr>
          <a:xfrm>
            <a:off x="644499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02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64DD1146-C25C-EE7F-D14D-66E01BDC8AAC}"/>
              </a:ext>
            </a:extLst>
          </p:cNvPr>
          <p:cNvGrpSpPr/>
          <p:nvPr/>
        </p:nvGrpSpPr>
        <p:grpSpPr>
          <a:xfrm>
            <a:off x="4119036" y="1960148"/>
            <a:ext cx="2509087" cy="244716"/>
            <a:chOff x="5769785" y="1902948"/>
            <a:chExt cx="2509087" cy="244716"/>
          </a:xfrm>
        </p:grpSpPr>
        <p:pic>
          <p:nvPicPr>
            <p:cNvPr id="50" name="Picture 5">
              <a:extLst>
                <a:ext uri="{FF2B5EF4-FFF2-40B4-BE49-F238E27FC236}">
                  <a16:creationId xmlns:a16="http://schemas.microsoft.com/office/drawing/2014/main" xmlns="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23D060D-6DF2-401E-41B5-B1AD9FAAFCD0}"/>
              </a:ext>
            </a:extLst>
          </p:cNvPr>
          <p:cNvCxnSpPr>
            <a:stCxn id="6" idx="5"/>
            <a:endCxn id="83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D4201825-272A-B7AB-A122-7CF6A5A392A0}"/>
              </a:ext>
            </a:extLst>
          </p:cNvPr>
          <p:cNvCxnSpPr/>
          <p:nvPr/>
        </p:nvCxnSpPr>
        <p:spPr bwMode="auto">
          <a:xfrm>
            <a:off x="2465384" y="3677585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025067D2-C6ED-32F3-6246-A46F3553BCC4}"/>
              </a:ext>
            </a:extLst>
          </p:cNvPr>
          <p:cNvCxnSpPr>
            <a:cxnSpLocks/>
            <a:endCxn id="82" idx="2"/>
          </p:cNvCxnSpPr>
          <p:nvPr/>
        </p:nvCxnSpPr>
        <p:spPr bwMode="auto">
          <a:xfrm flipV="1">
            <a:off x="2360925" y="2675606"/>
            <a:ext cx="2346902" cy="1955815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관계 있는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10816FA6-3517-FC7B-7A62-DFBA290068A9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2.7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10</a:t>
            </a:r>
            <a:r>
              <a:rPr lang="ko-KR" altLang="en-US" sz="1800" dirty="0">
                <a:solidFill>
                  <a:schemeClr val="tx1"/>
                </a:solidFill>
              </a:rPr>
              <a:t>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FE2A3E02-9F81-63D6-8BF7-7914576B218F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0.027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100</a:t>
            </a:r>
            <a:r>
              <a:rPr lang="ko-KR" altLang="en-US" sz="1800" dirty="0">
                <a:solidFill>
                  <a:schemeClr val="tx1"/>
                </a:solidFill>
              </a:rPr>
              <a:t>배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C43C8BE0-454A-CB28-BD8D-1927ACF112EB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2.7</a:t>
            </a:r>
            <a:r>
              <a:rPr lang="ko-KR" altLang="en-US" sz="1800" dirty="0">
                <a:solidFill>
                  <a:schemeClr val="tx1"/>
                </a:solidFill>
              </a:rPr>
              <a:t>의    </a:t>
            </a:r>
            <a:r>
              <a:rPr lang="en-US" altLang="ko-KR" sz="1800" dirty="0">
                <a:solidFill>
                  <a:schemeClr val="tx1"/>
                </a:solidFill>
              </a:rPr>
              <a:t>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509773CC-296D-2B08-2D53-8B892F69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05276"/>
              </p:ext>
            </p:extLst>
          </p:nvPr>
        </p:nvGraphicFramePr>
        <p:xfrm>
          <a:off x="1583700" y="4418432"/>
          <a:ext cx="288000" cy="548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14E0F7AE-3D91-1A69-A948-A997D7E2710A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0.27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259F880E-DD41-F6F0-ED72-98336162177B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0.27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100</a:t>
            </a:r>
            <a:r>
              <a:rPr lang="ko-KR" altLang="en-US" sz="1800" dirty="0">
                <a:solidFill>
                  <a:schemeClr val="tx1"/>
                </a:solidFill>
              </a:rPr>
              <a:t>배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80477EA8-7720-7D5E-9B4F-57124898C2C4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2.7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C72180D-E2BB-C597-ED25-A3BC8703537A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5D6AFA7A-4AE8-95F6-F639-895B85A1A26A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CB7E22CC-3505-E69D-4A3B-030F1377E963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5EC8D398-C9FA-33EB-8C50-488F52F903B7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5DB479D6-7E85-AB37-7DB8-4FAC1075C68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BE51DBF9-8A8A-FABE-A5B2-03C715DE9683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3F00CB93-5FA5-9119-70A3-7B265881ABAD}"/>
              </a:ext>
            </a:extLst>
          </p:cNvPr>
          <p:cNvSpPr/>
          <p:nvPr/>
        </p:nvSpPr>
        <p:spPr>
          <a:xfrm>
            <a:off x="2434981" y="2383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3F00CB93-5FA5-9119-70A3-7B265881ABAD}"/>
              </a:ext>
            </a:extLst>
          </p:cNvPr>
          <p:cNvSpPr/>
          <p:nvPr/>
        </p:nvSpPr>
        <p:spPr>
          <a:xfrm>
            <a:off x="3859308" y="1975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64DD1146-C25C-EE7F-D14D-66E01BDC8AAC}"/>
              </a:ext>
            </a:extLst>
          </p:cNvPr>
          <p:cNvGrpSpPr/>
          <p:nvPr/>
        </p:nvGrpSpPr>
        <p:grpSpPr>
          <a:xfrm>
            <a:off x="4119036" y="1960148"/>
            <a:ext cx="2509087" cy="244716"/>
            <a:chOff x="5769785" y="1902948"/>
            <a:chExt cx="2509087" cy="244716"/>
          </a:xfrm>
        </p:grpSpPr>
        <p:pic>
          <p:nvPicPr>
            <p:cNvPr id="100" name="Picture 5">
              <a:extLst>
                <a:ext uri="{FF2B5EF4-FFF2-40B4-BE49-F238E27FC236}">
                  <a16:creationId xmlns:a16="http://schemas.microsoft.com/office/drawing/2014/main" xmlns="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D23D060D-6DF2-401E-41B5-B1AD9FAAFCD0}"/>
              </a:ext>
            </a:extLst>
          </p:cNvPr>
          <p:cNvCxnSpPr>
            <a:stCxn id="112" idx="5"/>
            <a:endCxn id="116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D4201825-272A-B7AB-A122-7CF6A5A392A0}"/>
              </a:ext>
            </a:extLst>
          </p:cNvPr>
          <p:cNvCxnSpPr/>
          <p:nvPr/>
        </p:nvCxnSpPr>
        <p:spPr bwMode="auto">
          <a:xfrm>
            <a:off x="2465384" y="3677585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025067D2-C6ED-32F3-6246-A46F3553BCC4}"/>
              </a:ext>
            </a:extLst>
          </p:cNvPr>
          <p:cNvCxnSpPr>
            <a:cxnSpLocks/>
            <a:endCxn id="115" idx="2"/>
          </p:cNvCxnSpPr>
          <p:nvPr/>
        </p:nvCxnSpPr>
        <p:spPr bwMode="auto">
          <a:xfrm flipV="1">
            <a:off x="2360925" y="2675606"/>
            <a:ext cx="2346902" cy="1955815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사각형: 둥근 모서리 41">
            <a:extLst>
              <a:ext uri="{FF2B5EF4-FFF2-40B4-BE49-F238E27FC236}">
                <a16:creationId xmlns:a16="http://schemas.microsoft.com/office/drawing/2014/main" xmlns="" id="{10816FA6-3517-FC7B-7A62-DFBA290068A9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2.7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10</a:t>
            </a:r>
            <a:r>
              <a:rPr lang="ko-KR" altLang="en-US" sz="1800" dirty="0">
                <a:solidFill>
                  <a:schemeClr val="tx1"/>
                </a:solidFill>
              </a:rPr>
              <a:t>배</a:t>
            </a:r>
          </a:p>
        </p:txBody>
      </p:sp>
      <p:sp>
        <p:nvSpPr>
          <p:cNvPr id="106" name="사각형: 둥근 모서리 47">
            <a:extLst>
              <a:ext uri="{FF2B5EF4-FFF2-40B4-BE49-F238E27FC236}">
                <a16:creationId xmlns:a16="http://schemas.microsoft.com/office/drawing/2014/main" xmlns="" id="{FE2A3E02-9F81-63D6-8BF7-7914576B218F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0.027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100</a:t>
            </a:r>
            <a:r>
              <a:rPr lang="ko-KR" altLang="en-US" sz="1800" dirty="0">
                <a:solidFill>
                  <a:schemeClr val="tx1"/>
                </a:solidFill>
              </a:rPr>
              <a:t>배</a:t>
            </a:r>
          </a:p>
        </p:txBody>
      </p:sp>
      <p:sp>
        <p:nvSpPr>
          <p:cNvPr id="107" name="사각형: 둥근 모서리 66">
            <a:extLst>
              <a:ext uri="{FF2B5EF4-FFF2-40B4-BE49-F238E27FC236}">
                <a16:creationId xmlns:a16="http://schemas.microsoft.com/office/drawing/2014/main" xmlns="" id="{C43C8BE0-454A-CB28-BD8D-1927ACF112EB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2.7</a:t>
            </a:r>
            <a:r>
              <a:rPr lang="ko-KR" altLang="en-US" sz="1800" dirty="0">
                <a:solidFill>
                  <a:schemeClr val="tx1"/>
                </a:solidFill>
              </a:rPr>
              <a:t>의    </a:t>
            </a:r>
            <a:r>
              <a:rPr lang="en-US" altLang="ko-KR" sz="1800" dirty="0">
                <a:solidFill>
                  <a:schemeClr val="tx1"/>
                </a:solidFill>
              </a:rPr>
              <a:t>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509773CC-296D-2B08-2D53-8B892F69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669019"/>
              </p:ext>
            </p:extLst>
          </p:nvPr>
        </p:nvGraphicFramePr>
        <p:xfrm>
          <a:off x="1583700" y="4418432"/>
          <a:ext cx="288000" cy="548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9" name="사각형: 둥근 모서리 69">
            <a:extLst>
              <a:ext uri="{FF2B5EF4-FFF2-40B4-BE49-F238E27FC236}">
                <a16:creationId xmlns:a16="http://schemas.microsoft.com/office/drawing/2014/main" xmlns="" id="{14E0F7AE-3D91-1A69-A948-A997D7E2710A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0.27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70">
            <a:extLst>
              <a:ext uri="{FF2B5EF4-FFF2-40B4-BE49-F238E27FC236}">
                <a16:creationId xmlns:a16="http://schemas.microsoft.com/office/drawing/2014/main" xmlns="" id="{259F880E-DD41-F6F0-ED72-98336162177B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0.27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100</a:t>
            </a:r>
            <a:r>
              <a:rPr lang="ko-KR" altLang="en-US" sz="1800" dirty="0">
                <a:solidFill>
                  <a:schemeClr val="tx1"/>
                </a:solidFill>
              </a:rPr>
              <a:t>배</a:t>
            </a:r>
          </a:p>
        </p:txBody>
      </p:sp>
      <p:sp>
        <p:nvSpPr>
          <p:cNvPr id="111" name="사각형: 둥근 모서리 71">
            <a:extLst>
              <a:ext uri="{FF2B5EF4-FFF2-40B4-BE49-F238E27FC236}">
                <a16:creationId xmlns:a16="http://schemas.microsoft.com/office/drawing/2014/main" xmlns="" id="{80477EA8-7720-7D5E-9B4F-57124898C2C4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2.7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FC72180D-E2BB-C597-ED25-A3BC8703537A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5D6AFA7A-4AE8-95F6-F639-895B85A1A26A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CB7E22CC-3505-E69D-4A3B-030F1377E963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5EC8D398-C9FA-33EB-8C50-488F52F903B7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5DB479D6-7E85-AB37-7DB8-4FAC1075C68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BE51DBF9-8A8A-FABE-A5B2-03C715DE9683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관계 있는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C43C8BE0-454A-CB28-BD8D-1927ACF112EB}"/>
              </a:ext>
            </a:extLst>
          </p:cNvPr>
          <p:cNvSpPr/>
          <p:nvPr/>
        </p:nvSpPr>
        <p:spPr>
          <a:xfrm>
            <a:off x="544710" y="422108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2.7</a:t>
            </a:r>
            <a:r>
              <a:rPr lang="ko-KR" altLang="en-US" sz="1800" dirty="0">
                <a:solidFill>
                  <a:schemeClr val="tx1"/>
                </a:solidFill>
              </a:rPr>
              <a:t>의    </a:t>
            </a:r>
            <a:r>
              <a:rPr lang="en-US" altLang="ko-KR" sz="1800" dirty="0">
                <a:solidFill>
                  <a:schemeClr val="tx1"/>
                </a:solidFill>
              </a:rPr>
              <a:t>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509773CC-296D-2B08-2D53-8B892F695F34}"/>
              </a:ext>
            </a:extLst>
          </p:cNvPr>
          <p:cNvGraphicFramePr>
            <a:graphicFrameLocks noGrp="1"/>
          </p:cNvGraphicFramePr>
          <p:nvPr/>
        </p:nvGraphicFramePr>
        <p:xfrm>
          <a:off x="1500606" y="4185084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80477EA8-7720-7D5E-9B4F-57124898C2C4}"/>
              </a:ext>
            </a:extLst>
          </p:cNvPr>
          <p:cNvSpPr/>
          <p:nvPr/>
        </p:nvSpPr>
        <p:spPr>
          <a:xfrm>
            <a:off x="4982391" y="416078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2.7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CB7E22CC-3505-E69D-4A3B-030F1377E963}"/>
              </a:ext>
            </a:extLst>
          </p:cNvPr>
          <p:cNvSpPr/>
          <p:nvPr/>
        </p:nvSpPr>
        <p:spPr>
          <a:xfrm>
            <a:off x="2309646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BE51DBF9-8A8A-FABE-A5B2-03C715DE9683}"/>
              </a:ext>
            </a:extLst>
          </p:cNvPr>
          <p:cNvSpPr/>
          <p:nvPr/>
        </p:nvSpPr>
        <p:spPr>
          <a:xfrm>
            <a:off x="4707827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E6C0577-6897-13A5-B9B0-D363DFCF850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CDDFBF3-E868-17B8-CA7B-0FCD805ACE7A}"/>
              </a:ext>
            </a:extLst>
          </p:cNvPr>
          <p:cNvSpPr/>
          <p:nvPr/>
        </p:nvSpPr>
        <p:spPr>
          <a:xfrm>
            <a:off x="173087" y="3723028"/>
            <a:ext cx="6667165" cy="1308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38">
            <a:extLst>
              <a:ext uri="{FF2B5EF4-FFF2-40B4-BE49-F238E27FC236}">
                <a16:creationId xmlns:a16="http://schemas.microsoft.com/office/drawing/2014/main" xmlns="" id="{B2C216F6-BD15-F993-675B-36B732380465}"/>
              </a:ext>
            </a:extLst>
          </p:cNvPr>
          <p:cNvSpPr/>
          <p:nvPr/>
        </p:nvSpPr>
        <p:spPr>
          <a:xfrm>
            <a:off x="304920" y="355197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xmlns="" id="{22CF1CBA-E651-2E36-0BA3-16C8E619BACB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E592421-6851-6A11-B122-1B4D66D138C1}"/>
              </a:ext>
            </a:extLst>
          </p:cNvPr>
          <p:cNvSpPr txBox="1"/>
          <p:nvPr/>
        </p:nvSpPr>
        <p:spPr>
          <a:xfrm>
            <a:off x="683568" y="3897052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27,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31">
            <a:extLst>
              <a:ext uri="{FF2B5EF4-FFF2-40B4-BE49-F238E27FC236}">
                <a16:creationId xmlns:a16="http://schemas.microsoft.com/office/drawing/2014/main" xmlns="" id="{5DE317C0-0074-20F5-4A5C-FC02804F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01" y="393992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1">
            <a:extLst>
              <a:ext uri="{FF2B5EF4-FFF2-40B4-BE49-F238E27FC236}">
                <a16:creationId xmlns:a16="http://schemas.microsoft.com/office/drawing/2014/main" xmlns="" id="{04E9E293-2051-78D0-1B10-04982451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43" y="393992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FD05748D-F575-4B07-DD8E-63CD64DC9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20731"/>
              </p:ext>
            </p:extLst>
          </p:nvPr>
        </p:nvGraphicFramePr>
        <p:xfrm>
          <a:off x="1406624" y="453834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9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1" y="4037843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AE592421-6851-6A11-B122-1B4D66D138C1}"/>
              </a:ext>
            </a:extLst>
          </p:cNvPr>
          <p:cNvSpPr txBox="1"/>
          <p:nvPr/>
        </p:nvSpPr>
        <p:spPr>
          <a:xfrm>
            <a:off x="683568" y="425381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2.7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1" y="4394601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31">
            <a:extLst>
              <a:ext uri="{FF2B5EF4-FFF2-40B4-BE49-F238E27FC236}">
                <a16:creationId xmlns:a16="http://schemas.microsoft.com/office/drawing/2014/main" xmlns="" id="{5DE317C0-0074-20F5-4A5C-FC02804F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11" y="433070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AE592421-6851-6A11-B122-1B4D66D138C1}"/>
              </a:ext>
            </a:extLst>
          </p:cNvPr>
          <p:cNvSpPr txBox="1"/>
          <p:nvPr/>
        </p:nvSpPr>
        <p:spPr>
          <a:xfrm>
            <a:off x="683568" y="46129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0.27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1" y="4753696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31">
            <a:extLst>
              <a:ext uri="{FF2B5EF4-FFF2-40B4-BE49-F238E27FC236}">
                <a16:creationId xmlns:a16="http://schemas.microsoft.com/office/drawing/2014/main" xmlns="" id="{5DE317C0-0074-20F5-4A5C-FC02804F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38" y="467447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85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3677513-FFEC-D0BC-FB7C-F0B55F720A8B}"/>
              </a:ext>
            </a:extLst>
          </p:cNvPr>
          <p:cNvSpPr txBox="1"/>
          <p:nvPr/>
        </p:nvSpPr>
        <p:spPr>
          <a:xfrm>
            <a:off x="768728" y="2246135"/>
            <a:ext cx="4811384" cy="126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0.07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0.041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DDFADF28-72B1-7FAA-D682-2D6B5098E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85669"/>
              </p:ext>
            </p:extLst>
          </p:nvPr>
        </p:nvGraphicFramePr>
        <p:xfrm>
          <a:off x="2664218" y="2965102"/>
          <a:ext cx="100768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C42CCAF-A7FA-0B27-D18F-EF485D420A26}"/>
              </a:ext>
            </a:extLst>
          </p:cNvPr>
          <p:cNvSpPr txBox="1"/>
          <p:nvPr/>
        </p:nvSpPr>
        <p:spPr>
          <a:xfrm>
            <a:off x="2810960" y="3312468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612" y="3519689"/>
            <a:ext cx="360738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56DB329-2462-CA08-8A32-477DF247FB3D}"/>
              </a:ext>
            </a:extLst>
          </p:cNvPr>
          <p:cNvSpPr txBox="1"/>
          <p:nvPr/>
        </p:nvSpPr>
        <p:spPr>
          <a:xfrm>
            <a:off x="2810960" y="2246135"/>
            <a:ext cx="360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659" y="2029588"/>
            <a:ext cx="360738" cy="355000"/>
          </a:xfrm>
          <a:prstGeom prst="rect">
            <a:avLst/>
          </a:prstGeom>
        </p:spPr>
      </p:pic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2AF3964D-11D5-C900-1439-4AE7801C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" y="1620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2" y="2384588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2" y="3250555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03677513-FFEC-D0BC-FB7C-F0B55F720A8B}"/>
              </a:ext>
            </a:extLst>
          </p:cNvPr>
          <p:cNvSpPr txBox="1"/>
          <p:nvPr/>
        </p:nvSpPr>
        <p:spPr>
          <a:xfrm>
            <a:off x="768728" y="2246135"/>
            <a:ext cx="4811384" cy="126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0.07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0.041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DDFADF28-72B1-7FAA-D682-2D6B5098E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92605"/>
              </p:ext>
            </p:extLst>
          </p:nvPr>
        </p:nvGraphicFramePr>
        <p:xfrm>
          <a:off x="2664218" y="2965102"/>
          <a:ext cx="100768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42CCAF-A7FA-0B27-D18F-EF485D420A26}"/>
              </a:ext>
            </a:extLst>
          </p:cNvPr>
          <p:cNvSpPr txBox="1"/>
          <p:nvPr/>
        </p:nvSpPr>
        <p:spPr>
          <a:xfrm>
            <a:off x="2810960" y="3312468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612" y="3519689"/>
            <a:ext cx="360738" cy="355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56DB329-2462-CA08-8A32-477DF247FB3D}"/>
              </a:ext>
            </a:extLst>
          </p:cNvPr>
          <p:cNvSpPr txBox="1"/>
          <p:nvPr/>
        </p:nvSpPr>
        <p:spPr>
          <a:xfrm>
            <a:off x="2810960" y="2246135"/>
            <a:ext cx="360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659" y="2029588"/>
            <a:ext cx="360738" cy="355000"/>
          </a:xfrm>
          <a:prstGeom prst="rect">
            <a:avLst/>
          </a:prstGeom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2" y="2384588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2" y="3250555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xmlns="" id="{2AF3964D-11D5-C900-1439-4AE7801C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" y="1620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DC0B065-A011-C6F6-33FB-1E9034DDF39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CC464654-2A56-D1AF-F536-B236AA62B77A}"/>
              </a:ext>
            </a:extLst>
          </p:cNvPr>
          <p:cNvSpPr/>
          <p:nvPr/>
        </p:nvSpPr>
        <p:spPr>
          <a:xfrm>
            <a:off x="97485" y="3824872"/>
            <a:ext cx="6667165" cy="122502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38">
            <a:extLst>
              <a:ext uri="{FF2B5EF4-FFF2-40B4-BE49-F238E27FC236}">
                <a16:creationId xmlns:a16="http://schemas.microsoft.com/office/drawing/2014/main" xmlns="" id="{C3B80FD7-12D2-4849-2F8E-802E8B9F5973}"/>
              </a:ext>
            </a:extLst>
          </p:cNvPr>
          <p:cNvSpPr/>
          <p:nvPr/>
        </p:nvSpPr>
        <p:spPr>
          <a:xfrm>
            <a:off x="243218" y="369718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xmlns="" id="{9FBC763C-092D-A14E-5D8C-160F03113C6C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1EA19350-DD80-1507-6029-4CFD6E8D4F78}"/>
              </a:ext>
            </a:extLst>
          </p:cNvPr>
          <p:cNvSpPr txBox="1"/>
          <p:nvPr/>
        </p:nvSpPr>
        <p:spPr>
          <a:xfrm>
            <a:off x="405204" y="4146175"/>
            <a:ext cx="6041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0.041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3E177404-CD41-766D-1FD5-484D8CB8B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42424"/>
              </p:ext>
            </p:extLst>
          </p:nvPr>
        </p:nvGraphicFramePr>
        <p:xfrm>
          <a:off x="899592" y="4071760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0" y="4257092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0" y="4761148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052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912BAAF-AF74-04C3-78AD-FA5E778CF67C}"/>
              </a:ext>
            </a:extLst>
          </p:cNvPr>
          <p:cNvSpPr/>
          <p:nvPr/>
        </p:nvSpPr>
        <p:spPr>
          <a:xfrm>
            <a:off x="2885614" y="2894696"/>
            <a:ext cx="1510744" cy="93344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㉠이 나타내는 수는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수의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61477985-045F-23FB-BD6A-7AB19E886100}"/>
              </a:ext>
            </a:extLst>
          </p:cNvPr>
          <p:cNvSpPr txBox="1"/>
          <p:nvPr/>
        </p:nvSpPr>
        <p:spPr>
          <a:xfrm>
            <a:off x="2699792" y="2935383"/>
            <a:ext cx="1908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u="sng" spc="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100" dirty="0">
                <a:latin typeface="맑은 고딕" pitchFamily="50" charset="-127"/>
                <a:ea typeface="맑은 고딕" pitchFamily="50" charset="-127"/>
              </a:rPr>
              <a:t>1.0</a:t>
            </a:r>
            <a:r>
              <a:rPr lang="en-US" altLang="ko-KR" sz="1900" u="sng" spc="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1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BA6E0B0-A86D-BFA1-D0BA-0652AC7E43BD}"/>
              </a:ext>
            </a:extLst>
          </p:cNvPr>
          <p:cNvSpPr txBox="1"/>
          <p:nvPr/>
        </p:nvSpPr>
        <p:spPr>
          <a:xfrm>
            <a:off x="3245481" y="4402846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214" y="4257092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42B5D46E-7B6B-FBB7-4905-38A8D9D8977D}"/>
              </a:ext>
            </a:extLst>
          </p:cNvPr>
          <p:cNvSpPr txBox="1"/>
          <p:nvPr/>
        </p:nvSpPr>
        <p:spPr>
          <a:xfrm>
            <a:off x="3912728" y="4423030"/>
            <a:ext cx="4220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73" y="163087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36" y="163383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59" y="336141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14" y="336141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㉠이 나타내는 수는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수의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BA6E0B0-A86D-BFA1-D0BA-0652AC7E43BD}"/>
              </a:ext>
            </a:extLst>
          </p:cNvPr>
          <p:cNvSpPr txBox="1"/>
          <p:nvPr/>
        </p:nvSpPr>
        <p:spPr>
          <a:xfrm>
            <a:off x="3245481" y="4402846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42B5D46E-7B6B-FBB7-4905-38A8D9D8977D}"/>
              </a:ext>
            </a:extLst>
          </p:cNvPr>
          <p:cNvSpPr txBox="1"/>
          <p:nvPr/>
        </p:nvSpPr>
        <p:spPr>
          <a:xfrm>
            <a:off x="3912728" y="4423030"/>
            <a:ext cx="4220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73" y="163087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36" y="163383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3B22810-3F0E-55CA-4A90-1513D627F61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AB8038E-B5AB-75DD-315E-047154A1BC6F}"/>
              </a:ext>
            </a:extLst>
          </p:cNvPr>
          <p:cNvSpPr/>
          <p:nvPr/>
        </p:nvSpPr>
        <p:spPr>
          <a:xfrm>
            <a:off x="97485" y="4455113"/>
            <a:ext cx="6667165" cy="5947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8">
            <a:extLst>
              <a:ext uri="{FF2B5EF4-FFF2-40B4-BE49-F238E27FC236}">
                <a16:creationId xmlns:a16="http://schemas.microsoft.com/office/drawing/2014/main" xmlns="" id="{5F4FF0D6-1587-7DCA-6915-FC990A0C14CD}"/>
              </a:ext>
            </a:extLst>
          </p:cNvPr>
          <p:cNvSpPr/>
          <p:nvPr/>
        </p:nvSpPr>
        <p:spPr>
          <a:xfrm>
            <a:off x="243218" y="429309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F483D10-6979-9CB9-87CF-50CD06CFD6A7}"/>
              </a:ext>
            </a:extLst>
          </p:cNvPr>
          <p:cNvSpPr txBox="1"/>
          <p:nvPr/>
        </p:nvSpPr>
        <p:spPr>
          <a:xfrm>
            <a:off x="355652" y="4670547"/>
            <a:ext cx="626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50,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CD200C7D-8604-F6E0-7430-82C1E8B94B99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xmlns="" id="{B0C182FB-E967-1F9F-A3AE-C704A1A6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8" y="468789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0">
            <a:extLst>
              <a:ext uri="{FF2B5EF4-FFF2-40B4-BE49-F238E27FC236}">
                <a16:creationId xmlns:a16="http://schemas.microsoft.com/office/drawing/2014/main" xmlns="" id="{0BF1933F-E45D-5588-1CCE-47FFEA35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81" y="467054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사각형: 둥근 모서리 87">
            <a:extLst>
              <a:ext uri="{FF2B5EF4-FFF2-40B4-BE49-F238E27FC236}">
                <a16:creationId xmlns:a16="http://schemas.microsoft.com/office/drawing/2014/main" xmlns="" id="{4912BAAF-AF74-04C3-78AD-FA5E778CF67C}"/>
              </a:ext>
            </a:extLst>
          </p:cNvPr>
          <p:cNvSpPr/>
          <p:nvPr/>
        </p:nvSpPr>
        <p:spPr>
          <a:xfrm>
            <a:off x="2885614" y="2894696"/>
            <a:ext cx="1510744" cy="93344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61477985-045F-23FB-BD6A-7AB19E886100}"/>
              </a:ext>
            </a:extLst>
          </p:cNvPr>
          <p:cNvSpPr txBox="1"/>
          <p:nvPr/>
        </p:nvSpPr>
        <p:spPr>
          <a:xfrm>
            <a:off x="2699792" y="2935383"/>
            <a:ext cx="1908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u="sng" spc="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100" dirty="0">
                <a:latin typeface="맑은 고딕" pitchFamily="50" charset="-127"/>
                <a:ea typeface="맑은 고딕" pitchFamily="50" charset="-127"/>
              </a:rPr>
              <a:t>1.0</a:t>
            </a:r>
            <a:r>
              <a:rPr lang="en-US" altLang="ko-KR" sz="1900" u="sng" spc="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1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59" y="336141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14" y="336141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909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5AF6D4E-C982-2612-6094-290E9D13BD2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60C01DB3-99E9-AE97-9E9D-1839242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BDA0DF7E-7A66-A70F-EA09-1783A6EF6BD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A5C53374-DF52-A38D-FEB5-6C5C80567C0F}"/>
              </a:ext>
            </a:extLst>
          </p:cNvPr>
          <p:cNvSpPr/>
          <p:nvPr/>
        </p:nvSpPr>
        <p:spPr>
          <a:xfrm>
            <a:off x="1295636" y="2602080"/>
            <a:ext cx="4385962" cy="17990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851162EE-BA56-7732-1967-301E16E7705C}"/>
              </a:ext>
            </a:extLst>
          </p:cNvPr>
          <p:cNvSpPr txBox="1"/>
          <p:nvPr/>
        </p:nvSpPr>
        <p:spPr>
          <a:xfrm>
            <a:off x="1869076" y="2803895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4101D42B-33BF-1B0A-C659-9BC45362479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12B49AEC-DB21-4DBB-7E14-D79B2EDA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" y="1620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109E52D-61BC-43E8-27CB-27BC83A88E8B}"/>
              </a:ext>
            </a:extLst>
          </p:cNvPr>
          <p:cNvSpPr txBox="1"/>
          <p:nvPr/>
        </p:nvSpPr>
        <p:spPr>
          <a:xfrm>
            <a:off x="1872184" y="3300653"/>
            <a:ext cx="34682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2DB6CD9-246A-0804-D73A-FB237A015F92}"/>
              </a:ext>
            </a:extLst>
          </p:cNvPr>
          <p:cNvSpPr txBox="1"/>
          <p:nvPr/>
        </p:nvSpPr>
        <p:spPr>
          <a:xfrm>
            <a:off x="1869076" y="3778238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846F6A50-4F93-20C7-25F5-8D9A4436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2" y="297869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44A85A7A-C7CD-FE2B-FE12-17013940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2" y="341504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484517A5-86CD-C078-0AF7-085D61D33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2" y="397059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01DB4A4-6F35-6908-B5D7-32D18124E6C4}"/>
              </a:ext>
            </a:extLst>
          </p:cNvPr>
          <p:cNvSpPr txBox="1"/>
          <p:nvPr/>
        </p:nvSpPr>
        <p:spPr>
          <a:xfrm>
            <a:off x="3602578" y="2767593"/>
            <a:ext cx="5378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81E218-D24F-BF7C-B0F3-FFE9D4FCB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622" y="2602080"/>
            <a:ext cx="360738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E81FD81-11C9-C799-EF8F-77E6B7D15E99}"/>
              </a:ext>
            </a:extLst>
          </p:cNvPr>
          <p:cNvSpPr txBox="1"/>
          <p:nvPr/>
        </p:nvSpPr>
        <p:spPr>
          <a:xfrm>
            <a:off x="4023336" y="3276335"/>
            <a:ext cx="3928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4A7C09DC-078D-CB7B-98F8-CBCAC6DBF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135" y="3099520"/>
            <a:ext cx="360738" cy="355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76C12B-C0C8-6237-3906-9CB214AF6AB6}"/>
              </a:ext>
            </a:extLst>
          </p:cNvPr>
          <p:cNvSpPr txBox="1"/>
          <p:nvPr/>
        </p:nvSpPr>
        <p:spPr>
          <a:xfrm>
            <a:off x="2889886" y="3762504"/>
            <a:ext cx="5378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5361213-CAA8-9E1D-9BE9-3BF6683C9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930" y="3596991"/>
            <a:ext cx="360738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70">
            <a:extLst>
              <a:ext uri="{FF2B5EF4-FFF2-40B4-BE49-F238E27FC236}">
                <a16:creationId xmlns:a16="http://schemas.microsoft.com/office/drawing/2014/main" xmlns="" id="{A5C53374-DF52-A38D-FEB5-6C5C80567C0F}"/>
              </a:ext>
            </a:extLst>
          </p:cNvPr>
          <p:cNvSpPr/>
          <p:nvPr/>
        </p:nvSpPr>
        <p:spPr>
          <a:xfrm>
            <a:off x="1295636" y="2602080"/>
            <a:ext cx="4385962" cy="17990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851162EE-BA56-7732-1967-301E16E7705C}"/>
              </a:ext>
            </a:extLst>
          </p:cNvPr>
          <p:cNvSpPr txBox="1"/>
          <p:nvPr/>
        </p:nvSpPr>
        <p:spPr>
          <a:xfrm>
            <a:off x="1869076" y="2803895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4109E52D-61BC-43E8-27CB-27BC83A88E8B}"/>
              </a:ext>
            </a:extLst>
          </p:cNvPr>
          <p:cNvSpPr txBox="1"/>
          <p:nvPr/>
        </p:nvSpPr>
        <p:spPr>
          <a:xfrm>
            <a:off x="1872184" y="3300653"/>
            <a:ext cx="34682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2DB6CD9-246A-0804-D73A-FB237A015F92}"/>
              </a:ext>
            </a:extLst>
          </p:cNvPr>
          <p:cNvSpPr txBox="1"/>
          <p:nvPr/>
        </p:nvSpPr>
        <p:spPr>
          <a:xfrm>
            <a:off x="1869076" y="3778238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xmlns="" id="{846F6A50-4F93-20C7-25F5-8D9A4436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2" y="297869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4">
            <a:extLst>
              <a:ext uri="{FF2B5EF4-FFF2-40B4-BE49-F238E27FC236}">
                <a16:creationId xmlns:a16="http://schemas.microsoft.com/office/drawing/2014/main" xmlns="" id="{44A85A7A-C7CD-FE2B-FE12-17013940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2" y="341504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4">
            <a:extLst>
              <a:ext uri="{FF2B5EF4-FFF2-40B4-BE49-F238E27FC236}">
                <a16:creationId xmlns:a16="http://schemas.microsoft.com/office/drawing/2014/main" xmlns="" id="{484517A5-86CD-C078-0AF7-085D61D33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2" y="397059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D01DB4A4-6F35-6908-B5D7-32D18124E6C4}"/>
              </a:ext>
            </a:extLst>
          </p:cNvPr>
          <p:cNvSpPr txBox="1"/>
          <p:nvPr/>
        </p:nvSpPr>
        <p:spPr>
          <a:xfrm>
            <a:off x="3602578" y="2767593"/>
            <a:ext cx="5378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DE81E218-D24F-BF7C-B0F3-FFE9D4FC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622" y="2602080"/>
            <a:ext cx="360738" cy="355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E81FD81-11C9-C799-EF8F-77E6B7D15E99}"/>
              </a:ext>
            </a:extLst>
          </p:cNvPr>
          <p:cNvSpPr txBox="1"/>
          <p:nvPr/>
        </p:nvSpPr>
        <p:spPr>
          <a:xfrm>
            <a:off x="4023336" y="3276335"/>
            <a:ext cx="3928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4A7C09DC-078D-CB7B-98F8-CBCAC6DB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35" y="3099520"/>
            <a:ext cx="360738" cy="3550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5A76C12B-C0C8-6237-3906-9CB214AF6AB6}"/>
              </a:ext>
            </a:extLst>
          </p:cNvPr>
          <p:cNvSpPr txBox="1"/>
          <p:nvPr/>
        </p:nvSpPr>
        <p:spPr>
          <a:xfrm>
            <a:off x="2889886" y="3762504"/>
            <a:ext cx="5378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85361213-CAA8-9E1D-9BE9-3BF6683C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30" y="3596991"/>
            <a:ext cx="360738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60C01DB3-99E9-AE97-9E9D-1839242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4101D42B-33BF-1B0A-C659-9BC45362479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12B49AEC-DB21-4DBB-7E14-D79B2EDA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" y="1620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109E52D-61BC-43E8-27CB-27BC83A88E8B}"/>
              </a:ext>
            </a:extLst>
          </p:cNvPr>
          <p:cNvSpPr txBox="1"/>
          <p:nvPr/>
        </p:nvSpPr>
        <p:spPr>
          <a:xfrm>
            <a:off x="2303748" y="3094218"/>
            <a:ext cx="34682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2DB6CD9-246A-0804-D73A-FB237A015F92}"/>
              </a:ext>
            </a:extLst>
          </p:cNvPr>
          <p:cNvSpPr txBox="1"/>
          <p:nvPr/>
        </p:nvSpPr>
        <p:spPr>
          <a:xfrm>
            <a:off x="2338545" y="3571803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44A85A7A-C7CD-FE2B-FE12-17013940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66" y="320861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484517A5-86CD-C078-0AF7-085D61D33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71" y="376416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E81FD81-11C9-C799-EF8F-77E6B7D15E99}"/>
              </a:ext>
            </a:extLst>
          </p:cNvPr>
          <p:cNvSpPr txBox="1"/>
          <p:nvPr/>
        </p:nvSpPr>
        <p:spPr>
          <a:xfrm>
            <a:off x="4454900" y="3069900"/>
            <a:ext cx="3928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76C12B-C0C8-6237-3906-9CB214AF6AB6}"/>
              </a:ext>
            </a:extLst>
          </p:cNvPr>
          <p:cNvSpPr txBox="1"/>
          <p:nvPr/>
        </p:nvSpPr>
        <p:spPr>
          <a:xfrm>
            <a:off x="3359355" y="3556069"/>
            <a:ext cx="5378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85361213-CAA8-9E1D-9BE9-3BF6683C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99" y="3390556"/>
            <a:ext cx="360738" cy="355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EF1C46CD-7DDD-7668-F0F4-DD6829EBD9E0}"/>
              </a:ext>
            </a:extLst>
          </p:cNvPr>
          <p:cNvSpPr txBox="1"/>
          <p:nvPr/>
        </p:nvSpPr>
        <p:spPr>
          <a:xfrm>
            <a:off x="7056276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58155BD-44DF-0EEE-E01D-B36190274C11}"/>
              </a:ext>
            </a:extLst>
          </p:cNvPr>
          <p:cNvSpPr/>
          <p:nvPr/>
        </p:nvSpPr>
        <p:spPr>
          <a:xfrm>
            <a:off x="135390" y="3069900"/>
            <a:ext cx="6667165" cy="1979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38">
            <a:extLst>
              <a:ext uri="{FF2B5EF4-FFF2-40B4-BE49-F238E27FC236}">
                <a16:creationId xmlns:a16="http://schemas.microsoft.com/office/drawing/2014/main" xmlns="" id="{99915695-6593-9890-7BB0-FA35B123635A}"/>
              </a:ext>
            </a:extLst>
          </p:cNvPr>
          <p:cNvSpPr/>
          <p:nvPr/>
        </p:nvSpPr>
        <p:spPr>
          <a:xfrm>
            <a:off x="281123" y="293220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xmlns="" id="{3C64FF2E-CF81-3D78-1182-BCC39157FF45}"/>
              </a:ext>
            </a:extLst>
          </p:cNvPr>
          <p:cNvSpPr/>
          <p:nvPr/>
        </p:nvSpPr>
        <p:spPr>
          <a:xfrm flipH="1" flipV="1">
            <a:off x="5204530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5C8F47C-C992-94BA-0C1D-9FDBB0F7E8EF}"/>
              </a:ext>
            </a:extLst>
          </p:cNvPr>
          <p:cNvSpPr txBox="1"/>
          <p:nvPr/>
        </p:nvSpPr>
        <p:spPr>
          <a:xfrm>
            <a:off x="847184" y="3826367"/>
            <a:ext cx="5400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D0920F4-3F3A-B22F-DC69-8B97C4CE3447}"/>
              </a:ext>
            </a:extLst>
          </p:cNvPr>
          <p:cNvSpPr txBox="1"/>
          <p:nvPr/>
        </p:nvSpPr>
        <p:spPr>
          <a:xfrm>
            <a:off x="2359352" y="3826367"/>
            <a:ext cx="5400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CDA06F2-63DB-E8D3-3808-01188E92B82F}"/>
              </a:ext>
            </a:extLst>
          </p:cNvPr>
          <p:cNvSpPr txBox="1"/>
          <p:nvPr/>
        </p:nvSpPr>
        <p:spPr>
          <a:xfrm>
            <a:off x="5147131" y="3826367"/>
            <a:ext cx="7406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0.001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D3614FCC-29E2-E6C5-2F3A-1D799DA6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08458"/>
              </p:ext>
            </p:extLst>
          </p:nvPr>
        </p:nvGraphicFramePr>
        <p:xfrm>
          <a:off x="1689696" y="4360186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B5D578D-DED5-81F2-72CE-4D39CC634707}"/>
              </a:ext>
            </a:extLst>
          </p:cNvPr>
          <p:cNvSpPr txBox="1"/>
          <p:nvPr/>
        </p:nvSpPr>
        <p:spPr>
          <a:xfrm>
            <a:off x="3781088" y="3826367"/>
            <a:ext cx="6545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0.01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01B239EC-8F69-585C-10B5-67C01B312FD4}"/>
              </a:ext>
            </a:extLst>
          </p:cNvPr>
          <p:cNvCxnSpPr>
            <a:cxnSpLocks/>
          </p:cNvCxnSpPr>
          <p:nvPr/>
        </p:nvCxnSpPr>
        <p:spPr bwMode="auto">
          <a:xfrm flipH="1">
            <a:off x="1567264" y="4018728"/>
            <a:ext cx="773429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26978F52-13F7-E94A-81FA-4DB3E72B464B}"/>
              </a:ext>
            </a:extLst>
          </p:cNvPr>
          <p:cNvCxnSpPr>
            <a:cxnSpLocks/>
          </p:cNvCxnSpPr>
          <p:nvPr/>
        </p:nvCxnSpPr>
        <p:spPr bwMode="auto">
          <a:xfrm flipH="1">
            <a:off x="2971420" y="4018728"/>
            <a:ext cx="773429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7821B723-F72E-EE1D-621D-AD346F1C4EBC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7387" y="4018728"/>
            <a:ext cx="773429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0C848E1C-19C6-19ED-5F18-7DA28FF4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98678"/>
              </p:ext>
            </p:extLst>
          </p:nvPr>
        </p:nvGraphicFramePr>
        <p:xfrm>
          <a:off x="3114213" y="4360186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9595ED71-4B36-867A-73B1-C32769FAF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71250"/>
              </p:ext>
            </p:extLst>
          </p:nvPr>
        </p:nvGraphicFramePr>
        <p:xfrm>
          <a:off x="4598920" y="4360186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B268D3C-F9D2-CA59-2878-B622AF988970}"/>
              </a:ext>
            </a:extLst>
          </p:cNvPr>
          <p:cNvSpPr txBox="1"/>
          <p:nvPr/>
        </p:nvSpPr>
        <p:spPr>
          <a:xfrm>
            <a:off x="1610176" y="3269463"/>
            <a:ext cx="591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76DC79AD-068D-DE4C-9CD3-A9D70EDD1A81}"/>
              </a:ext>
            </a:extLst>
          </p:cNvPr>
          <p:cNvSpPr txBox="1"/>
          <p:nvPr/>
        </p:nvSpPr>
        <p:spPr>
          <a:xfrm>
            <a:off x="2976707" y="3269463"/>
            <a:ext cx="591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BD3158C-1AAB-05EE-46E8-5B0D4E0C1972}"/>
              </a:ext>
            </a:extLst>
          </p:cNvPr>
          <p:cNvSpPr txBox="1"/>
          <p:nvPr/>
        </p:nvSpPr>
        <p:spPr>
          <a:xfrm>
            <a:off x="4438803" y="3269463"/>
            <a:ext cx="591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원호 123"/>
          <p:cNvSpPr/>
          <p:nvPr/>
        </p:nvSpPr>
        <p:spPr bwMode="auto">
          <a:xfrm rot="2474650" flipH="1">
            <a:off x="1168124" y="3642346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5" name="원호 124"/>
          <p:cNvSpPr/>
          <p:nvPr/>
        </p:nvSpPr>
        <p:spPr bwMode="auto">
          <a:xfrm rot="2474650" flipH="1">
            <a:off x="2582003" y="3642346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0" name="원호 129"/>
          <p:cNvSpPr/>
          <p:nvPr/>
        </p:nvSpPr>
        <p:spPr bwMode="auto">
          <a:xfrm rot="2474650" flipH="1">
            <a:off x="3991711" y="3642347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7" name="원호 136"/>
          <p:cNvSpPr/>
          <p:nvPr/>
        </p:nvSpPr>
        <p:spPr bwMode="auto">
          <a:xfrm rot="2474650" flipV="1">
            <a:off x="1097119" y="2780286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8" name="원호 137"/>
          <p:cNvSpPr/>
          <p:nvPr/>
        </p:nvSpPr>
        <p:spPr bwMode="auto">
          <a:xfrm rot="2474650" flipV="1">
            <a:off x="2477709" y="2780286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9" name="원호 138"/>
          <p:cNvSpPr/>
          <p:nvPr/>
        </p:nvSpPr>
        <p:spPr bwMode="auto">
          <a:xfrm rot="2474650" flipV="1">
            <a:off x="3897233" y="2780285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0015E1A-0D06-6E60-8800-80598FFA4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9" t="11486" r="6349" b="292"/>
          <a:stretch/>
        </p:blipFill>
        <p:spPr>
          <a:xfrm>
            <a:off x="45658" y="1609730"/>
            <a:ext cx="3331046" cy="397932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80919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지호는 무엇을 만들었나요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2231740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68488" y="5263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8" y="5229054"/>
            <a:ext cx="360000" cy="360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3743908" y="2168860"/>
            <a:ext cx="3116002" cy="10146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생일잔치에 사용하기 위해 종이를 잘라 종이 꽃가루를 만들었습니다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1175" y="3006018"/>
            <a:ext cx="360000" cy="355000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527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7" name="그룹 86"/>
          <p:cNvGrpSpPr/>
          <p:nvPr/>
        </p:nvGrpSpPr>
        <p:grpSpPr>
          <a:xfrm>
            <a:off x="3039292" y="1301858"/>
            <a:ext cx="3933528" cy="313547"/>
            <a:chOff x="577213" y="6165304"/>
            <a:chExt cx="3933528" cy="313547"/>
          </a:xfrm>
        </p:grpSpPr>
        <p:grpSp>
          <p:nvGrpSpPr>
            <p:cNvPr id="88" name="그룹 87"/>
            <p:cNvGrpSpPr/>
            <p:nvPr/>
          </p:nvGrpSpPr>
          <p:grpSpPr>
            <a:xfrm>
              <a:off x="577213" y="6165304"/>
              <a:ext cx="620721" cy="313547"/>
              <a:chOff x="2349675" y="4210757"/>
              <a:chExt cx="620721" cy="31354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134807" y="616530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684720" y="616530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2233986" y="616530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2784619" y="6165304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3336181" y="6165304"/>
              <a:ext cx="620721" cy="313547"/>
              <a:chOff x="2349675" y="4210757"/>
              <a:chExt cx="620721" cy="31354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3890020" y="6165304"/>
              <a:ext cx="620721" cy="313547"/>
              <a:chOff x="2349675" y="4210757"/>
              <a:chExt cx="620721" cy="313547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77145DD-A7AC-FD12-1B6D-4428FBB64935}"/>
              </a:ext>
            </a:extLst>
          </p:cNvPr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600738E6-C843-09EE-0EC8-0228FE11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" y="1620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897FD624-AEA2-6723-CCC4-4052BDACE924}"/>
              </a:ext>
            </a:extLst>
          </p:cNvPr>
          <p:cNvSpPr/>
          <p:nvPr/>
        </p:nvSpPr>
        <p:spPr>
          <a:xfrm>
            <a:off x="960064" y="2817228"/>
            <a:ext cx="1239272" cy="584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356.2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9739F1BD-8FF6-9FB7-C554-2ED8F4D7448E}"/>
              </a:ext>
            </a:extLst>
          </p:cNvPr>
          <p:cNvSpPr/>
          <p:nvPr/>
        </p:nvSpPr>
        <p:spPr>
          <a:xfrm>
            <a:off x="960064" y="3993109"/>
            <a:ext cx="1239272" cy="584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7229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1B14A68-6888-27AC-CDD2-74E4CC6C8B31}"/>
              </a:ext>
            </a:extLst>
          </p:cNvPr>
          <p:cNvSpPr txBox="1"/>
          <p:nvPr/>
        </p:nvSpPr>
        <p:spPr>
          <a:xfrm>
            <a:off x="3235004" y="2964159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35.62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1AB6B2E4-8BA5-66B0-6A23-76B035479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234" y="2752393"/>
            <a:ext cx="360738" cy="35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D594367-103C-0B89-7A6E-53A246914778}"/>
              </a:ext>
            </a:extLst>
          </p:cNvPr>
          <p:cNvSpPr txBox="1"/>
          <p:nvPr/>
        </p:nvSpPr>
        <p:spPr>
          <a:xfrm>
            <a:off x="5109636" y="2964159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3.562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1ACF2BB8-5DED-065D-1D47-610ED5F4B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866" y="2752393"/>
            <a:ext cx="360738" cy="3550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04E7AEA-DFF8-C9AD-AA1E-A724ED6284D7}"/>
              </a:ext>
            </a:extLst>
          </p:cNvPr>
          <p:cNvSpPr txBox="1"/>
          <p:nvPr/>
        </p:nvSpPr>
        <p:spPr>
          <a:xfrm>
            <a:off x="3235004" y="4101509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722.9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75BC78C5-6C09-4CA2-006A-D03884CD6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234" y="3889743"/>
            <a:ext cx="360738" cy="355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C47320F-DD69-B83F-E8E9-2F6587259373}"/>
              </a:ext>
            </a:extLst>
          </p:cNvPr>
          <p:cNvSpPr txBox="1"/>
          <p:nvPr/>
        </p:nvSpPr>
        <p:spPr>
          <a:xfrm>
            <a:off x="5109636" y="4101509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72.29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C19DD8DD-6B50-5175-2369-282BC21D6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866" y="3889743"/>
            <a:ext cx="360738" cy="355000"/>
          </a:xfrm>
          <a:prstGeom prst="rect">
            <a:avLst/>
          </a:prstGeom>
        </p:spPr>
      </p:pic>
      <p:pic>
        <p:nvPicPr>
          <p:cNvPr id="96" name="Picture 20">
            <a:extLst>
              <a:ext uri="{FF2B5EF4-FFF2-40B4-BE49-F238E27FC236}">
                <a16:creationId xmlns:a16="http://schemas.microsoft.com/office/drawing/2014/main" xmlns="" id="{757423FA-1777-A0FA-44C2-386C4FCE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10" y="29820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0">
            <a:extLst>
              <a:ext uri="{FF2B5EF4-FFF2-40B4-BE49-F238E27FC236}">
                <a16:creationId xmlns:a16="http://schemas.microsoft.com/office/drawing/2014/main" xmlns="" id="{C5DE0002-783B-5C9F-932C-3A216004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78" y="29820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0">
            <a:extLst>
              <a:ext uri="{FF2B5EF4-FFF2-40B4-BE49-F238E27FC236}">
                <a16:creationId xmlns:a16="http://schemas.microsoft.com/office/drawing/2014/main" xmlns="" id="{656D2747-D365-B19A-A678-B1A312F2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10" y="418150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0">
            <a:extLst>
              <a:ext uri="{FF2B5EF4-FFF2-40B4-BE49-F238E27FC236}">
                <a16:creationId xmlns:a16="http://schemas.microsoft.com/office/drawing/2014/main" xmlns="" id="{0CB92161-47FC-4340-1692-0779375EC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78" y="418150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99E4F292-E50F-0A57-6EBB-B782FEED2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34029"/>
              </p:ext>
            </p:extLst>
          </p:nvPr>
        </p:nvGraphicFramePr>
        <p:xfrm>
          <a:off x="2429121" y="2401539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B3686B52-8A17-78DD-3243-EDD02405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20151"/>
              </p:ext>
            </p:extLst>
          </p:nvPr>
        </p:nvGraphicFramePr>
        <p:xfrm>
          <a:off x="2429121" y="3557184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11C83A85-33BB-93FA-9DE3-740A0DFE0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1914"/>
              </p:ext>
            </p:extLst>
          </p:nvPr>
        </p:nvGraphicFramePr>
        <p:xfrm>
          <a:off x="4390889" y="3557184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041C199B-9E95-72F6-01B9-52A8BF2EB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21230"/>
              </p:ext>
            </p:extLst>
          </p:nvPr>
        </p:nvGraphicFramePr>
        <p:xfrm>
          <a:off x="4390889" y="2348880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72">
            <a:extLst>
              <a:ext uri="{FF2B5EF4-FFF2-40B4-BE49-F238E27FC236}">
                <a16:creationId xmlns:a16="http://schemas.microsoft.com/office/drawing/2014/main" xmlns="" id="{897FD624-AEA2-6723-CCC4-4052BDACE924}"/>
              </a:ext>
            </a:extLst>
          </p:cNvPr>
          <p:cNvSpPr/>
          <p:nvPr/>
        </p:nvSpPr>
        <p:spPr>
          <a:xfrm>
            <a:off x="960064" y="2817228"/>
            <a:ext cx="1239272" cy="584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356.2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사각형: 둥근 모서리 73">
            <a:extLst>
              <a:ext uri="{FF2B5EF4-FFF2-40B4-BE49-F238E27FC236}">
                <a16:creationId xmlns:a16="http://schemas.microsoft.com/office/drawing/2014/main" xmlns="" id="{9739F1BD-8FF6-9FB7-C554-2ED8F4D7448E}"/>
              </a:ext>
            </a:extLst>
          </p:cNvPr>
          <p:cNvSpPr/>
          <p:nvPr/>
        </p:nvSpPr>
        <p:spPr>
          <a:xfrm>
            <a:off x="960064" y="3993109"/>
            <a:ext cx="1239272" cy="584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7229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D1B14A68-6888-27AC-CDD2-74E4CC6C8B31}"/>
              </a:ext>
            </a:extLst>
          </p:cNvPr>
          <p:cNvSpPr txBox="1"/>
          <p:nvPr/>
        </p:nvSpPr>
        <p:spPr>
          <a:xfrm>
            <a:off x="3235004" y="2964159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35.62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xmlns="" id="{1AB6B2E4-8BA5-66B0-6A23-76B03547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34" y="2752393"/>
            <a:ext cx="360738" cy="3550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5D594367-103C-0B89-7A6E-53A246914778}"/>
              </a:ext>
            </a:extLst>
          </p:cNvPr>
          <p:cNvSpPr txBox="1"/>
          <p:nvPr/>
        </p:nvSpPr>
        <p:spPr>
          <a:xfrm>
            <a:off x="5109636" y="2964159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3.562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xmlns="" id="{1ACF2BB8-5DED-065D-1D47-610ED5F4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66" y="2752393"/>
            <a:ext cx="360738" cy="355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804E7AEA-DFF8-C9AD-AA1E-A724ED6284D7}"/>
              </a:ext>
            </a:extLst>
          </p:cNvPr>
          <p:cNvSpPr txBox="1"/>
          <p:nvPr/>
        </p:nvSpPr>
        <p:spPr>
          <a:xfrm>
            <a:off x="3235004" y="4101509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722.9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xmlns="" id="{75BC78C5-6C09-4CA2-006A-D03884CD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34" y="3889743"/>
            <a:ext cx="360738" cy="35500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9C47320F-DD69-B83F-E8E9-2F6587259373}"/>
              </a:ext>
            </a:extLst>
          </p:cNvPr>
          <p:cNvSpPr txBox="1"/>
          <p:nvPr/>
        </p:nvSpPr>
        <p:spPr>
          <a:xfrm>
            <a:off x="5109636" y="4101509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72.29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C19DD8DD-6B50-5175-2369-282BC21D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66" y="3889743"/>
            <a:ext cx="360738" cy="355000"/>
          </a:xfrm>
          <a:prstGeom prst="rect">
            <a:avLst/>
          </a:prstGeom>
        </p:spPr>
      </p:pic>
      <p:pic>
        <p:nvPicPr>
          <p:cNvPr id="133" name="Picture 20">
            <a:extLst>
              <a:ext uri="{FF2B5EF4-FFF2-40B4-BE49-F238E27FC236}">
                <a16:creationId xmlns:a16="http://schemas.microsoft.com/office/drawing/2014/main" xmlns="" id="{757423FA-1777-A0FA-44C2-386C4FCE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10" y="29820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20">
            <a:extLst>
              <a:ext uri="{FF2B5EF4-FFF2-40B4-BE49-F238E27FC236}">
                <a16:creationId xmlns:a16="http://schemas.microsoft.com/office/drawing/2014/main" xmlns="" id="{C5DE0002-783B-5C9F-932C-3A216004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78" y="29820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0">
            <a:extLst>
              <a:ext uri="{FF2B5EF4-FFF2-40B4-BE49-F238E27FC236}">
                <a16:creationId xmlns:a16="http://schemas.microsoft.com/office/drawing/2014/main" xmlns="" id="{656D2747-D365-B19A-A678-B1A312F2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10" y="418150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20">
            <a:extLst>
              <a:ext uri="{FF2B5EF4-FFF2-40B4-BE49-F238E27FC236}">
                <a16:creationId xmlns:a16="http://schemas.microsoft.com/office/drawing/2014/main" xmlns="" id="{0CB92161-47FC-4340-1692-0779375EC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78" y="418150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99E4F292-E50F-0A57-6EBB-B782FEED2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77685"/>
              </p:ext>
            </p:extLst>
          </p:nvPr>
        </p:nvGraphicFramePr>
        <p:xfrm>
          <a:off x="2429121" y="2401539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B3686B52-8A17-78DD-3243-EDD02405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56926"/>
              </p:ext>
            </p:extLst>
          </p:nvPr>
        </p:nvGraphicFramePr>
        <p:xfrm>
          <a:off x="2429121" y="3557184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xmlns="" id="{11C83A85-33BB-93FA-9DE3-740A0DFE0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17853"/>
              </p:ext>
            </p:extLst>
          </p:nvPr>
        </p:nvGraphicFramePr>
        <p:xfrm>
          <a:off x="4390889" y="3557184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xmlns="" id="{041C199B-9E95-72F6-01B9-52A8BF2EB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30652"/>
              </p:ext>
            </p:extLst>
          </p:nvPr>
        </p:nvGraphicFramePr>
        <p:xfrm>
          <a:off x="4390889" y="2348880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600738E6-C843-09EE-0EC8-0228FE11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" y="162068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9739F1BD-8FF6-9FB7-C554-2ED8F4D7448E}"/>
              </a:ext>
            </a:extLst>
          </p:cNvPr>
          <p:cNvSpPr/>
          <p:nvPr/>
        </p:nvSpPr>
        <p:spPr>
          <a:xfrm>
            <a:off x="960064" y="3578628"/>
            <a:ext cx="1239272" cy="584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7229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04E7AEA-DFF8-C9AD-AA1E-A724ED6284D7}"/>
              </a:ext>
            </a:extLst>
          </p:cNvPr>
          <p:cNvSpPr txBox="1"/>
          <p:nvPr/>
        </p:nvSpPr>
        <p:spPr>
          <a:xfrm>
            <a:off x="3235004" y="3687028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722.9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75BC78C5-6C09-4CA2-006A-D03884CD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34" y="3475262"/>
            <a:ext cx="360738" cy="355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C47320F-DD69-B83F-E8E9-2F6587259373}"/>
              </a:ext>
            </a:extLst>
          </p:cNvPr>
          <p:cNvSpPr txBox="1"/>
          <p:nvPr/>
        </p:nvSpPr>
        <p:spPr>
          <a:xfrm>
            <a:off x="5109636" y="3687028"/>
            <a:ext cx="9409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72.29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0">
            <a:extLst>
              <a:ext uri="{FF2B5EF4-FFF2-40B4-BE49-F238E27FC236}">
                <a16:creationId xmlns:a16="http://schemas.microsoft.com/office/drawing/2014/main" xmlns="" id="{656D2747-D365-B19A-A678-B1A312F2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10" y="376702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0">
            <a:extLst>
              <a:ext uri="{FF2B5EF4-FFF2-40B4-BE49-F238E27FC236}">
                <a16:creationId xmlns:a16="http://schemas.microsoft.com/office/drawing/2014/main" xmlns="" id="{0CB92161-47FC-4340-1692-0779375EC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78" y="376702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B3686B52-8A17-78DD-3243-EDD02405ACDF}"/>
              </a:ext>
            </a:extLst>
          </p:cNvPr>
          <p:cNvGraphicFramePr>
            <a:graphicFrameLocks noGrp="1"/>
          </p:cNvGraphicFramePr>
          <p:nvPr/>
        </p:nvGraphicFramePr>
        <p:xfrm>
          <a:off x="2429121" y="3142703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11C83A85-33BB-93FA-9DE3-740A0DFE0505}"/>
              </a:ext>
            </a:extLst>
          </p:cNvPr>
          <p:cNvGraphicFramePr>
            <a:graphicFrameLocks noGrp="1"/>
          </p:cNvGraphicFramePr>
          <p:nvPr/>
        </p:nvGraphicFramePr>
        <p:xfrm>
          <a:off x="4390889" y="3142703"/>
          <a:ext cx="759120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9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560">
                  <a:extLst>
                    <a:ext uri="{9D8B030D-6E8A-4147-A177-3AD203B41FA5}">
                      <a16:colId xmlns:a16="http://schemas.microsoft.com/office/drawing/2014/main" xmlns="" val="4271445442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F1C5851-3FB6-10E3-6E51-2532C7D0676C}"/>
              </a:ext>
            </a:extLst>
          </p:cNvPr>
          <p:cNvSpPr txBox="1"/>
          <p:nvPr/>
        </p:nvSpPr>
        <p:spPr>
          <a:xfrm>
            <a:off x="2338545" y="3571803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3E08ECBE-5196-32CD-ED4F-63548DA57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71" y="376416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F754236-3693-F331-409F-7020F083FD46}"/>
              </a:ext>
            </a:extLst>
          </p:cNvPr>
          <p:cNvSpPr txBox="1"/>
          <p:nvPr/>
        </p:nvSpPr>
        <p:spPr>
          <a:xfrm>
            <a:off x="3359355" y="3556069"/>
            <a:ext cx="5378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BFD8B5A4-182B-D442-E251-3DB0DB44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99" y="3390556"/>
            <a:ext cx="360738" cy="355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1D323A5-534D-F60B-2503-19AFBA8D1F7D}"/>
              </a:ext>
            </a:extLst>
          </p:cNvPr>
          <p:cNvSpPr txBox="1"/>
          <p:nvPr/>
        </p:nvSpPr>
        <p:spPr>
          <a:xfrm>
            <a:off x="7056276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9FDB265-D6DA-22E0-E9B0-CA994152AEC7}"/>
              </a:ext>
            </a:extLst>
          </p:cNvPr>
          <p:cNvSpPr/>
          <p:nvPr/>
        </p:nvSpPr>
        <p:spPr>
          <a:xfrm>
            <a:off x="135390" y="3069900"/>
            <a:ext cx="6667165" cy="1979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38">
            <a:extLst>
              <a:ext uri="{FF2B5EF4-FFF2-40B4-BE49-F238E27FC236}">
                <a16:creationId xmlns:a16="http://schemas.microsoft.com/office/drawing/2014/main" xmlns="" id="{13A9706A-56B5-9968-4572-936454E93865}"/>
              </a:ext>
            </a:extLst>
          </p:cNvPr>
          <p:cNvSpPr/>
          <p:nvPr/>
        </p:nvSpPr>
        <p:spPr>
          <a:xfrm>
            <a:off x="281123" y="293220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0" name="직각 삼각형 99">
            <a:extLst>
              <a:ext uri="{FF2B5EF4-FFF2-40B4-BE49-F238E27FC236}">
                <a16:creationId xmlns:a16="http://schemas.microsoft.com/office/drawing/2014/main" xmlns="" id="{E9F7EB97-D145-1B71-9F8B-A9F836603665}"/>
              </a:ext>
            </a:extLst>
          </p:cNvPr>
          <p:cNvSpPr/>
          <p:nvPr/>
        </p:nvSpPr>
        <p:spPr>
          <a:xfrm flipH="1" flipV="1">
            <a:off x="5204530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12DF4803-3CC9-9761-9D60-A1C4F9E7D454}"/>
              </a:ext>
            </a:extLst>
          </p:cNvPr>
          <p:cNvSpPr txBox="1"/>
          <p:nvPr/>
        </p:nvSpPr>
        <p:spPr>
          <a:xfrm>
            <a:off x="847184" y="3826367"/>
            <a:ext cx="5400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461BA8F-57CE-0306-85B1-44673F13824B}"/>
              </a:ext>
            </a:extLst>
          </p:cNvPr>
          <p:cNvSpPr txBox="1"/>
          <p:nvPr/>
        </p:nvSpPr>
        <p:spPr>
          <a:xfrm>
            <a:off x="2359352" y="3826367"/>
            <a:ext cx="5400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B523A962-1F73-B105-C20F-79CE04D0B267}"/>
              </a:ext>
            </a:extLst>
          </p:cNvPr>
          <p:cNvSpPr txBox="1"/>
          <p:nvPr/>
        </p:nvSpPr>
        <p:spPr>
          <a:xfrm>
            <a:off x="5147131" y="3826367"/>
            <a:ext cx="7406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0.001</a:t>
            </a: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F6E70059-9E3F-DFCD-64B3-546635D84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71289"/>
              </p:ext>
            </p:extLst>
          </p:nvPr>
        </p:nvGraphicFramePr>
        <p:xfrm>
          <a:off x="1689696" y="4360186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8A648D2E-881E-0AA4-EE93-9149506E86A5}"/>
              </a:ext>
            </a:extLst>
          </p:cNvPr>
          <p:cNvSpPr txBox="1"/>
          <p:nvPr/>
        </p:nvSpPr>
        <p:spPr>
          <a:xfrm>
            <a:off x="3781088" y="3826367"/>
            <a:ext cx="6545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0.01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A5D3126-FE0F-654F-B95E-74D208807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02441"/>
              </p:ext>
            </p:extLst>
          </p:nvPr>
        </p:nvGraphicFramePr>
        <p:xfrm>
          <a:off x="3114213" y="4360186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3DEEE5F1-980A-2481-1525-2FCC27C9D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00231"/>
              </p:ext>
            </p:extLst>
          </p:nvPr>
        </p:nvGraphicFramePr>
        <p:xfrm>
          <a:off x="4598920" y="4360186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1D54BFFB-98CE-95B2-8CE9-24834E1D8E05}"/>
              </a:ext>
            </a:extLst>
          </p:cNvPr>
          <p:cNvSpPr txBox="1"/>
          <p:nvPr/>
        </p:nvSpPr>
        <p:spPr>
          <a:xfrm>
            <a:off x="1610176" y="3269463"/>
            <a:ext cx="591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200FC2A-10F3-5238-91F0-C2A18F020C27}"/>
              </a:ext>
            </a:extLst>
          </p:cNvPr>
          <p:cNvSpPr txBox="1"/>
          <p:nvPr/>
        </p:nvSpPr>
        <p:spPr>
          <a:xfrm>
            <a:off x="2976707" y="3269463"/>
            <a:ext cx="591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66D08EA-40D3-411E-00FF-FDB101D20F31}"/>
              </a:ext>
            </a:extLst>
          </p:cNvPr>
          <p:cNvSpPr txBox="1"/>
          <p:nvPr/>
        </p:nvSpPr>
        <p:spPr>
          <a:xfrm>
            <a:off x="4438803" y="3269463"/>
            <a:ext cx="591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1B239EC-8F69-585C-10B5-67C01B312FD4}"/>
              </a:ext>
            </a:extLst>
          </p:cNvPr>
          <p:cNvCxnSpPr>
            <a:cxnSpLocks/>
          </p:cNvCxnSpPr>
          <p:nvPr/>
        </p:nvCxnSpPr>
        <p:spPr bwMode="auto">
          <a:xfrm flipH="1">
            <a:off x="1567264" y="4018728"/>
            <a:ext cx="773429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6978F52-13F7-E94A-81FA-4DB3E72B464B}"/>
              </a:ext>
            </a:extLst>
          </p:cNvPr>
          <p:cNvCxnSpPr>
            <a:cxnSpLocks/>
          </p:cNvCxnSpPr>
          <p:nvPr/>
        </p:nvCxnSpPr>
        <p:spPr bwMode="auto">
          <a:xfrm flipH="1">
            <a:off x="2971420" y="4018728"/>
            <a:ext cx="773429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7821B723-F72E-EE1D-621D-AD346F1C4EBC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7387" y="4018728"/>
            <a:ext cx="773429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원호 104"/>
          <p:cNvSpPr/>
          <p:nvPr/>
        </p:nvSpPr>
        <p:spPr bwMode="auto">
          <a:xfrm rot="2474650" flipH="1">
            <a:off x="1168124" y="3642346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1" name="원호 140"/>
          <p:cNvSpPr/>
          <p:nvPr/>
        </p:nvSpPr>
        <p:spPr bwMode="auto">
          <a:xfrm rot="2474650" flipH="1">
            <a:off x="2582003" y="3642346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2" name="원호 141"/>
          <p:cNvSpPr/>
          <p:nvPr/>
        </p:nvSpPr>
        <p:spPr bwMode="auto">
          <a:xfrm rot="2474650" flipH="1">
            <a:off x="3991711" y="3642347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3" name="원호 142"/>
          <p:cNvSpPr/>
          <p:nvPr/>
        </p:nvSpPr>
        <p:spPr bwMode="auto">
          <a:xfrm rot="2474650" flipV="1">
            <a:off x="1097119" y="2780286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4" name="원호 143"/>
          <p:cNvSpPr/>
          <p:nvPr/>
        </p:nvSpPr>
        <p:spPr bwMode="auto">
          <a:xfrm rot="2474650" flipV="1">
            <a:off x="2477709" y="2780286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5" name="원호 144"/>
          <p:cNvSpPr/>
          <p:nvPr/>
        </p:nvSpPr>
        <p:spPr bwMode="auto">
          <a:xfrm rot="2474650" flipV="1">
            <a:off x="3897233" y="2780285"/>
            <a:ext cx="1675002" cy="1583034"/>
          </a:xfrm>
          <a:prstGeom prst="arc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02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다른 수를 설명한 친구의 이름을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F5BD5F2D-5B31-BECE-6D11-41A76D83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C75C92A5-D581-CE62-8C24-5EF839F0098D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F641E6D3-2B88-69C3-E3B5-F73CD3AE2304}"/>
              </a:ext>
            </a:extLst>
          </p:cNvPr>
          <p:cNvSpPr/>
          <p:nvPr/>
        </p:nvSpPr>
        <p:spPr>
          <a:xfrm>
            <a:off x="791580" y="2243266"/>
            <a:ext cx="5731716" cy="17990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6C498748-E88C-7352-B148-C492FD64C274}"/>
              </a:ext>
            </a:extLst>
          </p:cNvPr>
          <p:cNvSpPr txBox="1"/>
          <p:nvPr/>
        </p:nvSpPr>
        <p:spPr>
          <a:xfrm>
            <a:off x="1245879" y="2454709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1.234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FE3DFECF-E569-9F14-386E-4889D32A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5" y="259746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3C7B6705-7B92-3CA7-1FD5-43C9075A2396}"/>
              </a:ext>
            </a:extLst>
          </p:cNvPr>
          <p:cNvSpPr txBox="1"/>
          <p:nvPr/>
        </p:nvSpPr>
        <p:spPr>
          <a:xfrm>
            <a:off x="1245879" y="3236639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123.4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6088BEF3-7A17-0456-B506-16853078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5" y="337939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699D9090-02F5-73E4-4999-5B5910849A9D}"/>
              </a:ext>
            </a:extLst>
          </p:cNvPr>
          <p:cNvSpPr txBox="1"/>
          <p:nvPr/>
        </p:nvSpPr>
        <p:spPr>
          <a:xfrm>
            <a:off x="3955417" y="2454709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1234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B3C53F90-6F04-1EFA-F520-BF2D1EA1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53" y="259746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6923A11E-E9BC-CC78-7471-B807D34B18A2}"/>
              </a:ext>
            </a:extLst>
          </p:cNvPr>
          <p:cNvSpPr txBox="1"/>
          <p:nvPr/>
        </p:nvSpPr>
        <p:spPr>
          <a:xfrm>
            <a:off x="3955417" y="3205684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: 12.34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5BB72F12-AE5D-98B7-B38D-2EC54D50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53" y="334843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2D5F104D-41E9-C604-392C-C1A508D30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29135"/>
              </p:ext>
            </p:extLst>
          </p:nvPr>
        </p:nvGraphicFramePr>
        <p:xfrm>
          <a:off x="2755754" y="3105036"/>
          <a:ext cx="41209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2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C1C5B6CC-8B08-C2A4-5564-E0C616E1C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11853"/>
              </p:ext>
            </p:extLst>
          </p:nvPr>
        </p:nvGraphicFramePr>
        <p:xfrm>
          <a:off x="5505846" y="2302082"/>
          <a:ext cx="41209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2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F8A6D4A-FFF5-E06E-A7B8-3021782AD85D}"/>
              </a:ext>
            </a:extLst>
          </p:cNvPr>
          <p:cNvSpPr txBox="1"/>
          <p:nvPr/>
        </p:nvSpPr>
        <p:spPr>
          <a:xfrm>
            <a:off x="3208525" y="444477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하정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3B22288-A774-E6C0-210E-7C6D4D4C7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258" y="4299020"/>
            <a:ext cx="360738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다른 수를 설명한 친구의 이름을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B89114E-F5AB-7FA5-A202-DE3BCA6AFF7E}"/>
              </a:ext>
            </a:extLst>
          </p:cNvPr>
          <p:cNvSpPr txBox="1"/>
          <p:nvPr/>
        </p:nvSpPr>
        <p:spPr>
          <a:xfrm>
            <a:off x="3076308" y="4365104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하정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F5BD5F2D-5B31-BECE-6D11-41A76D83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F641E6D3-2B88-69C3-E3B5-F73CD3AE2304}"/>
              </a:ext>
            </a:extLst>
          </p:cNvPr>
          <p:cNvSpPr/>
          <p:nvPr/>
        </p:nvSpPr>
        <p:spPr>
          <a:xfrm>
            <a:off x="791580" y="2243266"/>
            <a:ext cx="5731716" cy="17990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6C498748-E88C-7352-B148-C492FD64C274}"/>
              </a:ext>
            </a:extLst>
          </p:cNvPr>
          <p:cNvSpPr txBox="1"/>
          <p:nvPr/>
        </p:nvSpPr>
        <p:spPr>
          <a:xfrm>
            <a:off x="1245879" y="2454709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1.234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FE3DFECF-E569-9F14-386E-4889D32A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5" y="259746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3C7B6705-7B92-3CA7-1FD5-43C9075A2396}"/>
              </a:ext>
            </a:extLst>
          </p:cNvPr>
          <p:cNvSpPr txBox="1"/>
          <p:nvPr/>
        </p:nvSpPr>
        <p:spPr>
          <a:xfrm>
            <a:off x="1245879" y="3236639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123.4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6088BEF3-7A17-0456-B506-16853078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5" y="337939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699D9090-02F5-73E4-4999-5B5910849A9D}"/>
              </a:ext>
            </a:extLst>
          </p:cNvPr>
          <p:cNvSpPr txBox="1"/>
          <p:nvPr/>
        </p:nvSpPr>
        <p:spPr>
          <a:xfrm>
            <a:off x="3955417" y="2454709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1234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B3C53F90-6F04-1EFA-F520-BF2D1EA1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53" y="259746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6923A11E-E9BC-CC78-7471-B807D34B18A2}"/>
              </a:ext>
            </a:extLst>
          </p:cNvPr>
          <p:cNvSpPr txBox="1"/>
          <p:nvPr/>
        </p:nvSpPr>
        <p:spPr>
          <a:xfrm>
            <a:off x="3955417" y="3205684"/>
            <a:ext cx="31008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: 12.34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5BB72F12-AE5D-98B7-B38D-2EC54D50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53" y="334843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2D5F104D-41E9-C604-392C-C1A508D30289}"/>
              </a:ext>
            </a:extLst>
          </p:cNvPr>
          <p:cNvGraphicFramePr>
            <a:graphicFrameLocks noGrp="1"/>
          </p:cNvGraphicFramePr>
          <p:nvPr/>
        </p:nvGraphicFramePr>
        <p:xfrm>
          <a:off x="2664219" y="2965102"/>
          <a:ext cx="41209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2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C1C5B6CC-8B08-C2A4-5564-E0C616E1CA65}"/>
              </a:ext>
            </a:extLst>
          </p:cNvPr>
          <p:cNvGraphicFramePr>
            <a:graphicFrameLocks noGrp="1"/>
          </p:cNvGraphicFramePr>
          <p:nvPr/>
        </p:nvGraphicFramePr>
        <p:xfrm>
          <a:off x="5505846" y="2302082"/>
          <a:ext cx="41209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2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1E3B82D-99FF-C19D-0922-4A483BCFCDB1}"/>
              </a:ext>
            </a:extLst>
          </p:cNvPr>
          <p:cNvSpPr/>
          <p:nvPr/>
        </p:nvSpPr>
        <p:spPr>
          <a:xfrm>
            <a:off x="173087" y="2924944"/>
            <a:ext cx="6667165" cy="212494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38">
            <a:extLst>
              <a:ext uri="{FF2B5EF4-FFF2-40B4-BE49-F238E27FC236}">
                <a16:creationId xmlns:a16="http://schemas.microsoft.com/office/drawing/2014/main" xmlns="" id="{04F1A16B-061F-7A15-79C1-F849C462D00E}"/>
              </a:ext>
            </a:extLst>
          </p:cNvPr>
          <p:cNvSpPr/>
          <p:nvPr/>
        </p:nvSpPr>
        <p:spPr>
          <a:xfrm>
            <a:off x="340924" y="278092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90BD31F-8BF1-D0BA-9211-2EEAE8DAE8F9}"/>
              </a:ext>
            </a:extLst>
          </p:cNvPr>
          <p:cNvSpPr txBox="1"/>
          <p:nvPr/>
        </p:nvSpPr>
        <p:spPr>
          <a:xfrm>
            <a:off x="710268" y="3162454"/>
            <a:ext cx="64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1.234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12.34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xmlns="" id="{3CD076DD-F28C-3F5D-0ABD-69E6E6E722E9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AC0E1785-4004-EB9A-7E2A-9C9D297F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75631"/>
              </p:ext>
            </p:extLst>
          </p:nvPr>
        </p:nvGraphicFramePr>
        <p:xfrm>
          <a:off x="1667231" y="394943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91589956-CE37-D3AB-AFBD-044950A0B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27409"/>
              </p:ext>
            </p:extLst>
          </p:nvPr>
        </p:nvGraphicFramePr>
        <p:xfrm>
          <a:off x="1563248" y="3465004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31">
            <a:extLst>
              <a:ext uri="{FF2B5EF4-FFF2-40B4-BE49-F238E27FC236}">
                <a16:creationId xmlns:a16="http://schemas.microsoft.com/office/drawing/2014/main" xmlns="" id="{3308C8ED-5B24-A837-0060-8EE61132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405" y="321440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>
            <a:extLst>
              <a:ext uri="{FF2B5EF4-FFF2-40B4-BE49-F238E27FC236}">
                <a16:creationId xmlns:a16="http://schemas.microsoft.com/office/drawing/2014/main" xmlns="" id="{13018F8E-AF7A-E0A8-A6BF-0633E711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64" y="408410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FE3DFECF-E569-9F14-386E-4889D32A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48" y="327565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90BD31F-8BF1-D0BA-9211-2EEAE8DAE8F9}"/>
              </a:ext>
            </a:extLst>
          </p:cNvPr>
          <p:cNvSpPr txBox="1"/>
          <p:nvPr/>
        </p:nvSpPr>
        <p:spPr>
          <a:xfrm>
            <a:off x="710268" y="3573016"/>
            <a:ext cx="64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12.34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31">
            <a:extLst>
              <a:ext uri="{FF2B5EF4-FFF2-40B4-BE49-F238E27FC236}">
                <a16:creationId xmlns:a16="http://schemas.microsoft.com/office/drawing/2014/main" xmlns="" id="{3308C8ED-5B24-A837-0060-8EE61132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842" y="362496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FE3DFECF-E569-9F14-386E-4889D32A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48" y="368621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90BD31F-8BF1-D0BA-9211-2EEAE8DAE8F9}"/>
              </a:ext>
            </a:extLst>
          </p:cNvPr>
          <p:cNvSpPr txBox="1"/>
          <p:nvPr/>
        </p:nvSpPr>
        <p:spPr>
          <a:xfrm>
            <a:off x="710268" y="4009442"/>
            <a:ext cx="64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123.4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12.34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FE3DFECF-E569-9F14-386E-4889D32A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48" y="412264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090BD31F-8BF1-D0BA-9211-2EEAE8DAE8F9}"/>
              </a:ext>
            </a:extLst>
          </p:cNvPr>
          <p:cNvSpPr txBox="1"/>
          <p:nvPr/>
        </p:nvSpPr>
        <p:spPr>
          <a:xfrm>
            <a:off x="710268" y="4445741"/>
            <a:ext cx="64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12.34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FE3DFECF-E569-9F14-386E-4889D32A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48" y="455894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31">
            <a:extLst>
              <a:ext uri="{FF2B5EF4-FFF2-40B4-BE49-F238E27FC236}">
                <a16:creationId xmlns:a16="http://schemas.microsoft.com/office/drawing/2014/main" xmlns="" id="{3308C8ED-5B24-A837-0060-8EE61132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842" y="451151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1F75F7F-5516-DEC7-E2AB-E62D98D9691A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814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635524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ED74C252-D02C-AC1F-CB6B-34043FB2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9E1F5571-0F36-AAC0-7402-18A51B357833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4C2169CE-B124-42F5-99E5-01CDAA5A0D44}"/>
              </a:ext>
            </a:extLst>
          </p:cNvPr>
          <p:cNvSpPr txBox="1"/>
          <p:nvPr/>
        </p:nvSpPr>
        <p:spPr>
          <a:xfrm>
            <a:off x="644499" y="1604119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이 나타내는 수의 몇 배인지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0">
            <a:extLst>
              <a:ext uri="{FF2B5EF4-FFF2-40B4-BE49-F238E27FC236}">
                <a16:creationId xmlns:a16="http://schemas.microsoft.com/office/drawing/2014/main" xmlns="" id="{FF13E9D7-7772-0219-053B-700A1477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22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>
            <a:extLst>
              <a:ext uri="{FF2B5EF4-FFF2-40B4-BE49-F238E27FC236}">
                <a16:creationId xmlns:a16="http://schemas.microsoft.com/office/drawing/2014/main" xmlns="" id="{8FCEBD05-7E61-32F1-A259-8BE787C3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사각형: 둥근 모서리 50">
            <a:extLst>
              <a:ext uri="{FF2B5EF4-FFF2-40B4-BE49-F238E27FC236}">
                <a16:creationId xmlns:a16="http://schemas.microsoft.com/office/drawing/2014/main" xmlns="" id="{D5B3D9E5-7BCA-347B-E9D7-F7CB4B596C9D}"/>
              </a:ext>
            </a:extLst>
          </p:cNvPr>
          <p:cNvSpPr/>
          <p:nvPr/>
        </p:nvSpPr>
        <p:spPr>
          <a:xfrm>
            <a:off x="2909688" y="2472878"/>
            <a:ext cx="1154326" cy="12617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2A8E7B2-53C3-C8B6-1139-08A5AEA91532}"/>
              </a:ext>
            </a:extLst>
          </p:cNvPr>
          <p:cNvSpPr txBox="1"/>
          <p:nvPr/>
        </p:nvSpPr>
        <p:spPr>
          <a:xfrm>
            <a:off x="2496202" y="2607648"/>
            <a:ext cx="1966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.5</a:t>
            </a:r>
            <a:r>
              <a:rPr lang="en-US" altLang="ko-KR" sz="1900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86" name="Picture 31">
            <a:extLst>
              <a:ext uri="{FF2B5EF4-FFF2-40B4-BE49-F238E27FC236}">
                <a16:creationId xmlns:a16="http://schemas.microsoft.com/office/drawing/2014/main" xmlns="" id="{3B8258F0-363D-A68B-AD1C-1A0CDDC2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0891" y="29953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31">
            <a:extLst>
              <a:ext uri="{FF2B5EF4-FFF2-40B4-BE49-F238E27FC236}">
                <a16:creationId xmlns:a16="http://schemas.microsoft.com/office/drawing/2014/main" xmlns="" id="{931D60EE-3EBC-3C0A-AE8F-2E288A69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32564" y="29953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xmlns="" id="{BE35D43B-E68A-4C31-352B-DC114111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79" y="324830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1">
            <a:extLst>
              <a:ext uri="{FF2B5EF4-FFF2-40B4-BE49-F238E27FC236}">
                <a16:creationId xmlns:a16="http://schemas.microsoft.com/office/drawing/2014/main" xmlns="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30" y="325421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168ADCD3-A875-A048-BF2F-DD507957FC3A}"/>
              </a:ext>
            </a:extLst>
          </p:cNvPr>
          <p:cNvGrpSpPr/>
          <p:nvPr/>
        </p:nvGrpSpPr>
        <p:grpSpPr>
          <a:xfrm>
            <a:off x="2843848" y="4033483"/>
            <a:ext cx="959171" cy="369224"/>
            <a:chOff x="5774897" y="1833284"/>
            <a:chExt cx="959171" cy="36922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CFC4E8E-8283-597A-F261-A0436DD46BDB}"/>
                </a:ext>
              </a:extLst>
            </p:cNvPr>
            <p:cNvSpPr/>
            <p:nvPr/>
          </p:nvSpPr>
          <p:spPr bwMode="auto">
            <a:xfrm>
              <a:off x="6109519" y="1833284"/>
              <a:ext cx="6245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FE3C5A43-1F17-C693-3F0A-79A1FF3F2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4897" y="1847508"/>
              <a:ext cx="360000" cy="355000"/>
            </a:xfrm>
            <a:prstGeom prst="rect">
              <a:avLst/>
            </a:prstGeom>
          </p:spPr>
        </p:pic>
      </p:grpSp>
      <p:sp>
        <p:nvSpPr>
          <p:cNvPr id="93" name="TextBox 92"/>
          <p:cNvSpPr txBox="1"/>
          <p:nvPr/>
        </p:nvSpPr>
        <p:spPr>
          <a:xfrm>
            <a:off x="3707904" y="401389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A02C521-BE2C-9916-DC00-03040CE7D806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168ADCD3-A875-A048-BF2F-DD507957FC3A}"/>
              </a:ext>
            </a:extLst>
          </p:cNvPr>
          <p:cNvGrpSpPr/>
          <p:nvPr/>
        </p:nvGrpSpPr>
        <p:grpSpPr>
          <a:xfrm>
            <a:off x="2843848" y="4033483"/>
            <a:ext cx="959171" cy="369224"/>
            <a:chOff x="5774897" y="1833284"/>
            <a:chExt cx="959171" cy="36922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0CFC4E8E-8283-597A-F261-A0436DD46BDB}"/>
                </a:ext>
              </a:extLst>
            </p:cNvPr>
            <p:cNvSpPr/>
            <p:nvPr/>
          </p:nvSpPr>
          <p:spPr bwMode="auto">
            <a:xfrm>
              <a:off x="6109519" y="1833284"/>
              <a:ext cx="6245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FE3C5A43-1F17-C693-3F0A-79A1FF3F2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4897" y="1847508"/>
              <a:ext cx="360000" cy="355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3707904" y="401389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4C2169CE-B124-42F5-99E5-01CDAA5A0D44}"/>
              </a:ext>
            </a:extLst>
          </p:cNvPr>
          <p:cNvSpPr txBox="1"/>
          <p:nvPr/>
        </p:nvSpPr>
        <p:spPr>
          <a:xfrm>
            <a:off x="644499" y="1604119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이 나타내는 수의 몇 배인지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10">
            <a:extLst>
              <a:ext uri="{FF2B5EF4-FFF2-40B4-BE49-F238E27FC236}">
                <a16:creationId xmlns:a16="http://schemas.microsoft.com/office/drawing/2014/main" xmlns="" id="{FF13E9D7-7772-0219-053B-700A1477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22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>
            <a:extLst>
              <a:ext uri="{FF2B5EF4-FFF2-40B4-BE49-F238E27FC236}">
                <a16:creationId xmlns:a16="http://schemas.microsoft.com/office/drawing/2014/main" xmlns="" id="{8FCEBD05-7E61-32F1-A259-8BE787C3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D624FE7C-E8E5-3E1F-B12E-4DA1943A831E}"/>
              </a:ext>
            </a:extLst>
          </p:cNvPr>
          <p:cNvGrpSpPr/>
          <p:nvPr/>
        </p:nvGrpSpPr>
        <p:grpSpPr>
          <a:xfrm>
            <a:off x="317979" y="3987469"/>
            <a:ext cx="6437402" cy="1249896"/>
            <a:chOff x="312162" y="4023394"/>
            <a:chExt cx="6437402" cy="124989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1A24BCA4-80D1-197D-12F2-CF99CF9DBF94}"/>
                </a:ext>
              </a:extLst>
            </p:cNvPr>
            <p:cNvSpPr/>
            <p:nvPr/>
          </p:nvSpPr>
          <p:spPr>
            <a:xfrm>
              <a:off x="312162" y="4220084"/>
              <a:ext cx="6437402" cy="8650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 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0.04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96" name="모서리가 둥근 직사각형 38">
              <a:extLst>
                <a:ext uri="{FF2B5EF4-FFF2-40B4-BE49-F238E27FC236}">
                  <a16:creationId xmlns:a16="http://schemas.microsoft.com/office/drawing/2014/main" xmlns="" id="{7DD45BCB-E7F3-89AE-AA2D-3D71FDCDB5A4}"/>
                </a:ext>
              </a:extLst>
            </p:cNvPr>
            <p:cNvSpPr/>
            <p:nvPr/>
          </p:nvSpPr>
          <p:spPr>
            <a:xfrm>
              <a:off x="393179" y="402339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7" name="직각 삼각형 96">
              <a:extLst>
                <a:ext uri="{FF2B5EF4-FFF2-40B4-BE49-F238E27FC236}">
                  <a16:creationId xmlns:a16="http://schemas.microsoft.com/office/drawing/2014/main" xmlns="" id="{37330A75-C0B9-A122-D9EB-B11D9C178F5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8" name="Picture 11">
            <a:extLst>
              <a:ext uri="{FF2B5EF4-FFF2-40B4-BE49-F238E27FC236}">
                <a16:creationId xmlns:a16="http://schemas.microsoft.com/office/drawing/2014/main" xmlns="" id="{84A36D8F-E0AB-02C8-8A91-119C1CFF1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1" y="432143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0">
            <a:extLst>
              <a:ext uri="{FF2B5EF4-FFF2-40B4-BE49-F238E27FC236}">
                <a16:creationId xmlns:a16="http://schemas.microsoft.com/office/drawing/2014/main" xmlns="" id="{26C94051-1392-9448-3CE8-17E1B8C2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32" y="431848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사각형: 둥근 모서리 50">
            <a:extLst>
              <a:ext uri="{FF2B5EF4-FFF2-40B4-BE49-F238E27FC236}">
                <a16:creationId xmlns:a16="http://schemas.microsoft.com/office/drawing/2014/main" xmlns="" id="{D5B3D9E5-7BCA-347B-E9D7-F7CB4B596C9D}"/>
              </a:ext>
            </a:extLst>
          </p:cNvPr>
          <p:cNvSpPr/>
          <p:nvPr/>
        </p:nvSpPr>
        <p:spPr>
          <a:xfrm>
            <a:off x="2909688" y="2472878"/>
            <a:ext cx="1154326" cy="12617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2A8E7B2-53C3-C8B6-1139-08A5AEA91532}"/>
              </a:ext>
            </a:extLst>
          </p:cNvPr>
          <p:cNvSpPr txBox="1"/>
          <p:nvPr/>
        </p:nvSpPr>
        <p:spPr>
          <a:xfrm>
            <a:off x="2496202" y="2607648"/>
            <a:ext cx="1966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.5</a:t>
            </a:r>
            <a:r>
              <a:rPr lang="en-US" altLang="ko-KR" sz="1900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102" name="Picture 31">
            <a:extLst>
              <a:ext uri="{FF2B5EF4-FFF2-40B4-BE49-F238E27FC236}">
                <a16:creationId xmlns:a16="http://schemas.microsoft.com/office/drawing/2014/main" xmlns="" id="{3B8258F0-363D-A68B-AD1C-1A0CDDC2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0891" y="29953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1">
            <a:extLst>
              <a:ext uri="{FF2B5EF4-FFF2-40B4-BE49-F238E27FC236}">
                <a16:creationId xmlns:a16="http://schemas.microsoft.com/office/drawing/2014/main" xmlns="" id="{931D60EE-3EBC-3C0A-AE8F-2E288A69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32564" y="29953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0">
            <a:extLst>
              <a:ext uri="{FF2B5EF4-FFF2-40B4-BE49-F238E27FC236}">
                <a16:creationId xmlns:a16="http://schemas.microsoft.com/office/drawing/2014/main" xmlns="" id="{BE35D43B-E68A-4C31-352B-DC114111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79" y="324830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1">
            <a:extLst>
              <a:ext uri="{FF2B5EF4-FFF2-40B4-BE49-F238E27FC236}">
                <a16:creationId xmlns:a16="http://schemas.microsoft.com/office/drawing/2014/main" xmlns="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30" y="325421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ED74C252-D02C-AC1F-CB6B-34043FB2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166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8AB6EC4-DC0D-CEA4-12B6-B82A52255620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9BDEA47-761E-28A3-26BA-12CEF49E0D5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12E8D5CB-4D84-FE36-DA3E-1E911C5F60FB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0">
            <a:extLst>
              <a:ext uri="{FF2B5EF4-FFF2-40B4-BE49-F238E27FC236}">
                <a16:creationId xmlns:a16="http://schemas.microsoft.com/office/drawing/2014/main" xmlns="" id="{F57AB3D8-C549-C320-A6BB-269EA185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00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1">
            <a:extLst>
              <a:ext uri="{FF2B5EF4-FFF2-40B4-BE49-F238E27FC236}">
                <a16:creationId xmlns:a16="http://schemas.microsoft.com/office/drawing/2014/main" xmlns="" id="{0DAD9634-351E-FF36-7F69-DB636491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CDD57DF-6B56-9575-1F2D-595CF78ED447}"/>
              </a:ext>
            </a:extLst>
          </p:cNvPr>
          <p:cNvSpPr txBox="1"/>
          <p:nvPr/>
        </p:nvSpPr>
        <p:spPr>
          <a:xfrm>
            <a:off x="1677915" y="2630298"/>
            <a:ext cx="4358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11">
            <a:extLst>
              <a:ext uri="{FF2B5EF4-FFF2-40B4-BE49-F238E27FC236}">
                <a16:creationId xmlns:a16="http://schemas.microsoft.com/office/drawing/2014/main" xmlns="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79" y="26600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>
            <a:extLst>
              <a:ext uri="{FF2B5EF4-FFF2-40B4-BE49-F238E27FC236}">
                <a16:creationId xmlns:a16="http://schemas.microsoft.com/office/drawing/2014/main" xmlns="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47" y="311912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467C88-D910-85E2-149E-F5660F4999ED}"/>
              </a:ext>
            </a:extLst>
          </p:cNvPr>
          <p:cNvSpPr txBox="1"/>
          <p:nvPr/>
        </p:nvSpPr>
        <p:spPr>
          <a:xfrm>
            <a:off x="1702628" y="3101262"/>
            <a:ext cx="43429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76" y="27766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05" y="32590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사각형: 둥근 모서리 69">
            <a:extLst>
              <a:ext uri="{FF2B5EF4-FFF2-40B4-BE49-F238E27FC236}">
                <a16:creationId xmlns:a16="http://schemas.microsoft.com/office/drawing/2014/main" xmlns="" id="{1B6D9408-37D1-7819-E036-BD04A45BB51F}"/>
              </a:ext>
            </a:extLst>
          </p:cNvPr>
          <p:cNvSpPr/>
          <p:nvPr/>
        </p:nvSpPr>
        <p:spPr>
          <a:xfrm>
            <a:off x="1259632" y="2446024"/>
            <a:ext cx="4884463" cy="12617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5FDBA3E1-A4F5-70CB-3140-2A3558E5F0F1}"/>
              </a:ext>
            </a:extLst>
          </p:cNvPr>
          <p:cNvGrpSpPr/>
          <p:nvPr/>
        </p:nvGrpSpPr>
        <p:grpSpPr>
          <a:xfrm>
            <a:off x="3668364" y="2421653"/>
            <a:ext cx="711535" cy="593366"/>
            <a:chOff x="6213179" y="1605048"/>
            <a:chExt cx="711535" cy="59336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F9A23193-6219-3722-A3D5-D1781CC6BE9E}"/>
                </a:ext>
              </a:extLst>
            </p:cNvPr>
            <p:cNvSpPr/>
            <p:nvPr/>
          </p:nvSpPr>
          <p:spPr bwMode="auto">
            <a:xfrm>
              <a:off x="6213179" y="1833284"/>
              <a:ext cx="7115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327488DB-A713-058D-6676-FB8A002B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3894" y="1605048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9203D7FD-8585-BF48-B39C-F3674B645FF4}"/>
              </a:ext>
            </a:extLst>
          </p:cNvPr>
          <p:cNvGrpSpPr/>
          <p:nvPr/>
        </p:nvGrpSpPr>
        <p:grpSpPr>
          <a:xfrm>
            <a:off x="3336518" y="2904036"/>
            <a:ext cx="813205" cy="562025"/>
            <a:chOff x="6111509" y="1636389"/>
            <a:chExt cx="813205" cy="56202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2EABB918-C4E2-49C6-517D-12985A2B5BCC}"/>
                </a:ext>
              </a:extLst>
            </p:cNvPr>
            <p:cNvSpPr/>
            <p:nvPr/>
          </p:nvSpPr>
          <p:spPr bwMode="auto">
            <a:xfrm>
              <a:off x="6111509" y="1833284"/>
              <a:ext cx="8132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D53326E6-FF11-EFFA-7BC9-91307B2E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68921" y="1636389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DD57DF-6B56-9575-1F2D-595CF78ED447}"/>
              </a:ext>
            </a:extLst>
          </p:cNvPr>
          <p:cNvSpPr txBox="1"/>
          <p:nvPr/>
        </p:nvSpPr>
        <p:spPr>
          <a:xfrm>
            <a:off x="3649312" y="4650101"/>
            <a:ext cx="490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0D9855B-E979-E833-DAF2-EFA830DF1CD7}"/>
              </a:ext>
            </a:extLst>
          </p:cNvPr>
          <p:cNvSpPr/>
          <p:nvPr/>
        </p:nvSpPr>
        <p:spPr bwMode="auto">
          <a:xfrm>
            <a:off x="3238347" y="4511852"/>
            <a:ext cx="492355" cy="627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67765"/>
              </p:ext>
            </p:extLst>
          </p:nvPr>
        </p:nvGraphicFramePr>
        <p:xfrm>
          <a:off x="3345460" y="4520763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53326E6-FF11-EFFA-7BC9-91307B2E89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8877" y="438169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CDD57DF-6B56-9575-1F2D-595CF78ED447}"/>
              </a:ext>
            </a:extLst>
          </p:cNvPr>
          <p:cNvSpPr txBox="1"/>
          <p:nvPr/>
        </p:nvSpPr>
        <p:spPr>
          <a:xfrm>
            <a:off x="1677915" y="2630298"/>
            <a:ext cx="4358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11">
            <a:extLst>
              <a:ext uri="{FF2B5EF4-FFF2-40B4-BE49-F238E27FC236}">
                <a16:creationId xmlns:a16="http://schemas.microsoft.com/office/drawing/2014/main" xmlns="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79" y="26600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0">
            <a:extLst>
              <a:ext uri="{FF2B5EF4-FFF2-40B4-BE49-F238E27FC236}">
                <a16:creationId xmlns:a16="http://schemas.microsoft.com/office/drawing/2014/main" xmlns="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47" y="311912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9467C88-D910-85E2-149E-F5660F4999ED}"/>
              </a:ext>
            </a:extLst>
          </p:cNvPr>
          <p:cNvSpPr txBox="1"/>
          <p:nvPr/>
        </p:nvSpPr>
        <p:spPr>
          <a:xfrm>
            <a:off x="1702628" y="3101262"/>
            <a:ext cx="43429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76" y="27766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05" y="32590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사각형: 둥근 모서리 69">
            <a:extLst>
              <a:ext uri="{FF2B5EF4-FFF2-40B4-BE49-F238E27FC236}">
                <a16:creationId xmlns:a16="http://schemas.microsoft.com/office/drawing/2014/main" xmlns="" id="{1B6D9408-37D1-7819-E036-BD04A45BB51F}"/>
              </a:ext>
            </a:extLst>
          </p:cNvPr>
          <p:cNvSpPr/>
          <p:nvPr/>
        </p:nvSpPr>
        <p:spPr>
          <a:xfrm>
            <a:off x="1259632" y="2446024"/>
            <a:ext cx="4884463" cy="12617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5FDBA3E1-A4F5-70CB-3140-2A3558E5F0F1}"/>
              </a:ext>
            </a:extLst>
          </p:cNvPr>
          <p:cNvGrpSpPr/>
          <p:nvPr/>
        </p:nvGrpSpPr>
        <p:grpSpPr>
          <a:xfrm>
            <a:off x="3668364" y="2421653"/>
            <a:ext cx="711535" cy="593366"/>
            <a:chOff x="6213179" y="1605048"/>
            <a:chExt cx="711535" cy="59336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F9A23193-6219-3722-A3D5-D1781CC6BE9E}"/>
                </a:ext>
              </a:extLst>
            </p:cNvPr>
            <p:cNvSpPr/>
            <p:nvPr/>
          </p:nvSpPr>
          <p:spPr bwMode="auto">
            <a:xfrm>
              <a:off x="6213179" y="1833284"/>
              <a:ext cx="7115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327488DB-A713-058D-6676-FB8A002B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3894" y="1605048"/>
              <a:ext cx="360000" cy="355000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9203D7FD-8585-BF48-B39C-F3674B645FF4}"/>
              </a:ext>
            </a:extLst>
          </p:cNvPr>
          <p:cNvGrpSpPr/>
          <p:nvPr/>
        </p:nvGrpSpPr>
        <p:grpSpPr>
          <a:xfrm>
            <a:off x="3336518" y="2904036"/>
            <a:ext cx="813205" cy="562025"/>
            <a:chOff x="6111509" y="1636389"/>
            <a:chExt cx="813205" cy="56202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2EABB918-C4E2-49C6-517D-12985A2B5BCC}"/>
                </a:ext>
              </a:extLst>
            </p:cNvPr>
            <p:cNvSpPr/>
            <p:nvPr/>
          </p:nvSpPr>
          <p:spPr bwMode="auto">
            <a:xfrm>
              <a:off x="6111509" y="1833284"/>
              <a:ext cx="8132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D53326E6-FF11-EFFA-7BC9-91307B2E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8921" y="1636389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CDD57DF-6B56-9575-1F2D-595CF78ED447}"/>
              </a:ext>
            </a:extLst>
          </p:cNvPr>
          <p:cNvSpPr txBox="1"/>
          <p:nvPr/>
        </p:nvSpPr>
        <p:spPr>
          <a:xfrm>
            <a:off x="3649312" y="4650101"/>
            <a:ext cx="490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E0D9855B-E979-E833-DAF2-EFA830DF1CD7}"/>
              </a:ext>
            </a:extLst>
          </p:cNvPr>
          <p:cNvSpPr/>
          <p:nvPr/>
        </p:nvSpPr>
        <p:spPr bwMode="auto">
          <a:xfrm>
            <a:off x="3238347" y="4511852"/>
            <a:ext cx="492355" cy="627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99446"/>
              </p:ext>
            </p:extLst>
          </p:nvPr>
        </p:nvGraphicFramePr>
        <p:xfrm>
          <a:off x="3345460" y="4520763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53326E6-FF11-EFFA-7BC9-91307B2E8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877" y="438169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77C64CA-2A9A-8E5D-585C-19197E468FE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16" y="445046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1">
            <a:extLst>
              <a:ext uri="{FF2B5EF4-FFF2-40B4-BE49-F238E27FC236}">
                <a16:creationId xmlns:a16="http://schemas.microsoft.com/office/drawing/2014/main" xmlns="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51" y="449861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CDD57DF-6B56-9575-1F2D-595CF78ED447}"/>
              </a:ext>
            </a:extLst>
          </p:cNvPr>
          <p:cNvSpPr txBox="1"/>
          <p:nvPr/>
        </p:nvSpPr>
        <p:spPr>
          <a:xfrm>
            <a:off x="2440682" y="4457741"/>
            <a:ext cx="29937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        배입니다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0">
            <a:extLst>
              <a:ext uri="{FF2B5EF4-FFF2-40B4-BE49-F238E27FC236}">
                <a16:creationId xmlns:a16="http://schemas.microsoft.com/office/drawing/2014/main" xmlns="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3" y="44845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E0D9855B-E979-E833-DAF2-EFA830DF1CD7}"/>
              </a:ext>
            </a:extLst>
          </p:cNvPr>
          <p:cNvSpPr/>
          <p:nvPr/>
        </p:nvSpPr>
        <p:spPr bwMode="auto">
          <a:xfrm>
            <a:off x="3527099" y="4295920"/>
            <a:ext cx="492355" cy="627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91206"/>
              </p:ext>
            </p:extLst>
          </p:nvPr>
        </p:nvGraphicFramePr>
        <p:xfrm>
          <a:off x="3634212" y="4304831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A40D4332-C061-C0C0-CFDF-DA176AF4E506}"/>
              </a:ext>
            </a:extLst>
          </p:cNvPr>
          <p:cNvGrpSpPr/>
          <p:nvPr/>
        </p:nvGrpSpPr>
        <p:grpSpPr>
          <a:xfrm>
            <a:off x="2973648" y="4105676"/>
            <a:ext cx="721894" cy="646331"/>
            <a:chOff x="1280185" y="3499201"/>
            <a:chExt cx="721894" cy="64633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E629ED6F-D3FE-7B9E-EFE9-33B0CE55BEF9}"/>
                </a:ext>
              </a:extLst>
            </p:cNvPr>
            <p:cNvSpPr txBox="1"/>
            <p:nvPr/>
          </p:nvSpPr>
          <p:spPr>
            <a:xfrm>
              <a:off x="1280185" y="3499201"/>
              <a:ext cx="7218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99BD767D-460D-9365-2915-85647341AF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7132" y="3824107"/>
              <a:ext cx="468000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99D75569-911A-ED81-D76A-DA76913ECEF4}"/>
              </a:ext>
            </a:extLst>
          </p:cNvPr>
          <p:cNvGrpSpPr/>
          <p:nvPr/>
        </p:nvGrpSpPr>
        <p:grpSpPr>
          <a:xfrm>
            <a:off x="317979" y="3756889"/>
            <a:ext cx="6437402" cy="1480476"/>
            <a:chOff x="312162" y="3792814"/>
            <a:chExt cx="6437402" cy="148047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003F6060-D638-C4B7-B00C-346EDC340D4D}"/>
                </a:ext>
              </a:extLst>
            </p:cNvPr>
            <p:cNvSpPr/>
            <p:nvPr/>
          </p:nvSpPr>
          <p:spPr>
            <a:xfrm>
              <a:off x="312162" y="3970326"/>
              <a:ext cx="6437402" cy="11148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100,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</p:txBody>
        </p:sp>
        <p:sp>
          <p:nvSpPr>
            <p:cNvPr id="113" name="모서리가 둥근 직사각형 38">
              <a:extLst>
                <a:ext uri="{FF2B5EF4-FFF2-40B4-BE49-F238E27FC236}">
                  <a16:creationId xmlns:a16="http://schemas.microsoft.com/office/drawing/2014/main" xmlns="" id="{1F08A57E-1A1D-A2E2-C166-1B243CBFC214}"/>
                </a:ext>
              </a:extLst>
            </p:cNvPr>
            <p:cNvSpPr/>
            <p:nvPr/>
          </p:nvSpPr>
          <p:spPr>
            <a:xfrm>
              <a:off x="393179" y="379281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4" name="직각 삼각형 113">
              <a:extLst>
                <a:ext uri="{FF2B5EF4-FFF2-40B4-BE49-F238E27FC236}">
                  <a16:creationId xmlns:a16="http://schemas.microsoft.com/office/drawing/2014/main" xmlns="" id="{3F1C11F3-8FD7-EB19-C81C-914BB6FE99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15" name="Picture 11">
            <a:extLst>
              <a:ext uri="{FF2B5EF4-FFF2-40B4-BE49-F238E27FC236}">
                <a16:creationId xmlns:a16="http://schemas.microsoft.com/office/drawing/2014/main" xmlns="" id="{FDD1E0C9-980B-6D02-E0AA-2B6CB167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1" y="419167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0">
            <a:extLst>
              <a:ext uri="{FF2B5EF4-FFF2-40B4-BE49-F238E27FC236}">
                <a16:creationId xmlns:a16="http://schemas.microsoft.com/office/drawing/2014/main" xmlns="" id="{A40ECF1D-1987-D685-B1BE-EA2BC3B6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38" y="418871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B81D252B-A350-8209-792D-362AA5259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04326"/>
              </p:ext>
            </p:extLst>
          </p:nvPr>
        </p:nvGraphicFramePr>
        <p:xfrm>
          <a:off x="1187624" y="4451366"/>
          <a:ext cx="380818" cy="56476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80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>
            <a:extLst>
              <a:ext uri="{FF2B5EF4-FFF2-40B4-BE49-F238E27FC236}">
                <a16:creationId xmlns:a16="http://schemas.microsoft.com/office/drawing/2014/main" xmlns="" id="{12E8D5CB-4D84-FE36-DA3E-1E911C5F60FB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몇 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10">
            <a:extLst>
              <a:ext uri="{FF2B5EF4-FFF2-40B4-BE49-F238E27FC236}">
                <a16:creationId xmlns:a16="http://schemas.microsoft.com/office/drawing/2014/main" xmlns="" id="{F57AB3D8-C549-C320-A6BB-269EA185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00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1">
            <a:extLst>
              <a:ext uri="{FF2B5EF4-FFF2-40B4-BE49-F238E27FC236}">
                <a16:creationId xmlns:a16="http://schemas.microsoft.com/office/drawing/2014/main" xmlns="" id="{0DAD9634-351E-FF36-7F69-DB636491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2">
            <a:extLst>
              <a:ext uri="{FF2B5EF4-FFF2-40B4-BE49-F238E27FC236}">
                <a16:creationId xmlns:a16="http://schemas.microsoft.com/office/drawing/2014/main" xmlns="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3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CDD57DF-6B56-9575-1F2D-595CF78ED447}"/>
              </a:ext>
            </a:extLst>
          </p:cNvPr>
          <p:cNvSpPr txBox="1"/>
          <p:nvPr/>
        </p:nvSpPr>
        <p:spPr>
          <a:xfrm>
            <a:off x="2050036" y="2630298"/>
            <a:ext cx="3600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1">
            <a:extLst>
              <a:ext uri="{FF2B5EF4-FFF2-40B4-BE49-F238E27FC236}">
                <a16:creationId xmlns:a16="http://schemas.microsoft.com/office/drawing/2014/main" xmlns="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59" y="26600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0">
            <a:extLst>
              <a:ext uri="{FF2B5EF4-FFF2-40B4-BE49-F238E27FC236}">
                <a16:creationId xmlns:a16="http://schemas.microsoft.com/office/drawing/2014/main" xmlns="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03" y="311912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9467C88-D910-85E2-149E-F5660F4999ED}"/>
              </a:ext>
            </a:extLst>
          </p:cNvPr>
          <p:cNvSpPr txBox="1"/>
          <p:nvPr/>
        </p:nvSpPr>
        <p:spPr>
          <a:xfrm>
            <a:off x="2074750" y="3101262"/>
            <a:ext cx="3827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97" y="27766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6" y="32590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사각형: 둥근 모서리 69">
            <a:extLst>
              <a:ext uri="{FF2B5EF4-FFF2-40B4-BE49-F238E27FC236}">
                <a16:creationId xmlns:a16="http://schemas.microsoft.com/office/drawing/2014/main" xmlns="" id="{1B6D9408-37D1-7819-E036-BD04A45BB51F}"/>
              </a:ext>
            </a:extLst>
          </p:cNvPr>
          <p:cNvSpPr/>
          <p:nvPr/>
        </p:nvSpPr>
        <p:spPr>
          <a:xfrm>
            <a:off x="1631753" y="2446024"/>
            <a:ext cx="3622639" cy="12617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11">
            <a:extLst>
              <a:ext uri="{FF2B5EF4-FFF2-40B4-BE49-F238E27FC236}">
                <a16:creationId xmlns:a16="http://schemas.microsoft.com/office/drawing/2014/main" xmlns="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40" y="391646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5FDBA3E1-A4F5-70CB-3140-2A3558E5F0F1}"/>
              </a:ext>
            </a:extLst>
          </p:cNvPr>
          <p:cNvGrpSpPr/>
          <p:nvPr/>
        </p:nvGrpSpPr>
        <p:grpSpPr>
          <a:xfrm>
            <a:off x="2345494" y="3709169"/>
            <a:ext cx="913037" cy="537565"/>
            <a:chOff x="6213179" y="1660849"/>
            <a:chExt cx="913037" cy="53756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F9A23193-6219-3722-A3D5-D1781CC6BE9E}"/>
                </a:ext>
              </a:extLst>
            </p:cNvPr>
            <p:cNvSpPr/>
            <p:nvPr/>
          </p:nvSpPr>
          <p:spPr bwMode="auto">
            <a:xfrm>
              <a:off x="6213179" y="1833284"/>
              <a:ext cx="7115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327488DB-A713-058D-6676-FB8A002B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3" name="Picture 10">
            <a:extLst>
              <a:ext uri="{FF2B5EF4-FFF2-40B4-BE49-F238E27FC236}">
                <a16:creationId xmlns:a16="http://schemas.microsoft.com/office/drawing/2014/main" xmlns="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4" y="391350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9203D7FD-8585-BF48-B39C-F3674B645FF4}"/>
              </a:ext>
            </a:extLst>
          </p:cNvPr>
          <p:cNvGrpSpPr/>
          <p:nvPr/>
        </p:nvGrpSpPr>
        <p:grpSpPr>
          <a:xfrm>
            <a:off x="3834280" y="3704181"/>
            <a:ext cx="1014707" cy="537565"/>
            <a:chOff x="6111509" y="1660849"/>
            <a:chExt cx="1014707" cy="53756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EABB918-C4E2-49C6-517D-12985A2B5BCC}"/>
                </a:ext>
              </a:extLst>
            </p:cNvPr>
            <p:cNvSpPr/>
            <p:nvPr/>
          </p:nvSpPr>
          <p:spPr bwMode="auto">
            <a:xfrm>
              <a:off x="6111509" y="1833284"/>
              <a:ext cx="8132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D53326E6-FF11-EFFA-7BC9-91307B2E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16" y="445046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1">
            <a:extLst>
              <a:ext uri="{FF2B5EF4-FFF2-40B4-BE49-F238E27FC236}">
                <a16:creationId xmlns:a16="http://schemas.microsoft.com/office/drawing/2014/main" xmlns="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51" y="449861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CDD57DF-6B56-9575-1F2D-595CF78ED447}"/>
              </a:ext>
            </a:extLst>
          </p:cNvPr>
          <p:cNvSpPr txBox="1"/>
          <p:nvPr/>
        </p:nvSpPr>
        <p:spPr>
          <a:xfrm>
            <a:off x="2440682" y="4457741"/>
            <a:ext cx="29937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        배입니다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0">
            <a:extLst>
              <a:ext uri="{FF2B5EF4-FFF2-40B4-BE49-F238E27FC236}">
                <a16:creationId xmlns:a16="http://schemas.microsoft.com/office/drawing/2014/main" xmlns="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3" y="44845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E0D9855B-E979-E833-DAF2-EFA830DF1CD7}"/>
              </a:ext>
            </a:extLst>
          </p:cNvPr>
          <p:cNvSpPr/>
          <p:nvPr/>
        </p:nvSpPr>
        <p:spPr bwMode="auto">
          <a:xfrm>
            <a:off x="3527099" y="4295920"/>
            <a:ext cx="492355" cy="627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03772"/>
              </p:ext>
            </p:extLst>
          </p:nvPr>
        </p:nvGraphicFramePr>
        <p:xfrm>
          <a:off x="3634212" y="4304831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53326E6-FF11-EFFA-7BC9-91307B2E8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629" y="4165763"/>
            <a:ext cx="360000" cy="355000"/>
          </a:xfrm>
          <a:prstGeom prst="rect">
            <a:avLst/>
          </a:prstGeom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A40D4332-C061-C0C0-CFDF-DA176AF4E506}"/>
              </a:ext>
            </a:extLst>
          </p:cNvPr>
          <p:cNvGrpSpPr/>
          <p:nvPr/>
        </p:nvGrpSpPr>
        <p:grpSpPr>
          <a:xfrm>
            <a:off x="2973648" y="4105676"/>
            <a:ext cx="721894" cy="646331"/>
            <a:chOff x="1280185" y="3499201"/>
            <a:chExt cx="721894" cy="64633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E629ED6F-D3FE-7B9E-EFE9-33B0CE55BEF9}"/>
                </a:ext>
              </a:extLst>
            </p:cNvPr>
            <p:cNvSpPr txBox="1"/>
            <p:nvPr/>
          </p:nvSpPr>
          <p:spPr>
            <a:xfrm>
              <a:off x="1280185" y="3499201"/>
              <a:ext cx="7218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99BD767D-460D-9365-2915-85647341AF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7132" y="3824107"/>
              <a:ext cx="468000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99D75569-911A-ED81-D76A-DA76913ECEF4}"/>
              </a:ext>
            </a:extLst>
          </p:cNvPr>
          <p:cNvGrpSpPr/>
          <p:nvPr/>
        </p:nvGrpSpPr>
        <p:grpSpPr>
          <a:xfrm>
            <a:off x="317979" y="3756889"/>
            <a:ext cx="6437402" cy="1480476"/>
            <a:chOff x="312162" y="3792814"/>
            <a:chExt cx="6437402" cy="148047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003F6060-D638-C4B7-B00C-346EDC340D4D}"/>
                </a:ext>
              </a:extLst>
            </p:cNvPr>
            <p:cNvSpPr/>
            <p:nvPr/>
          </p:nvSpPr>
          <p:spPr>
            <a:xfrm>
              <a:off x="312162" y="3970326"/>
              <a:ext cx="6437402" cy="11148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100,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</p:txBody>
        </p:sp>
        <p:sp>
          <p:nvSpPr>
            <p:cNvPr id="113" name="모서리가 둥근 직사각형 38">
              <a:extLst>
                <a:ext uri="{FF2B5EF4-FFF2-40B4-BE49-F238E27FC236}">
                  <a16:creationId xmlns:a16="http://schemas.microsoft.com/office/drawing/2014/main" xmlns="" id="{1F08A57E-1A1D-A2E2-C166-1B243CBFC214}"/>
                </a:ext>
              </a:extLst>
            </p:cNvPr>
            <p:cNvSpPr/>
            <p:nvPr/>
          </p:nvSpPr>
          <p:spPr>
            <a:xfrm>
              <a:off x="393179" y="379281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4" name="직각 삼각형 113">
              <a:extLst>
                <a:ext uri="{FF2B5EF4-FFF2-40B4-BE49-F238E27FC236}">
                  <a16:creationId xmlns:a16="http://schemas.microsoft.com/office/drawing/2014/main" xmlns="" id="{3F1C11F3-8FD7-EB19-C81C-914BB6FE99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15" name="Picture 11">
            <a:extLst>
              <a:ext uri="{FF2B5EF4-FFF2-40B4-BE49-F238E27FC236}">
                <a16:creationId xmlns:a16="http://schemas.microsoft.com/office/drawing/2014/main" xmlns="" id="{FDD1E0C9-980B-6D02-E0AA-2B6CB167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1" y="419167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0">
            <a:extLst>
              <a:ext uri="{FF2B5EF4-FFF2-40B4-BE49-F238E27FC236}">
                <a16:creationId xmlns:a16="http://schemas.microsoft.com/office/drawing/2014/main" xmlns="" id="{A40ECF1D-1987-D685-B1BE-EA2BC3B6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38" y="418871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B81D252B-A350-8209-792D-362AA5259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98471"/>
              </p:ext>
            </p:extLst>
          </p:nvPr>
        </p:nvGraphicFramePr>
        <p:xfrm>
          <a:off x="1187624" y="4451366"/>
          <a:ext cx="380818" cy="56476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80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>
            <a:extLst>
              <a:ext uri="{FF2B5EF4-FFF2-40B4-BE49-F238E27FC236}">
                <a16:creationId xmlns:a16="http://schemas.microsoft.com/office/drawing/2014/main" xmlns="" id="{12E8D5CB-4D84-FE36-DA3E-1E911C5F60FB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몇 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10">
            <a:extLst>
              <a:ext uri="{FF2B5EF4-FFF2-40B4-BE49-F238E27FC236}">
                <a16:creationId xmlns:a16="http://schemas.microsoft.com/office/drawing/2014/main" xmlns="" id="{F57AB3D8-C549-C320-A6BB-269EA185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00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1">
            <a:extLst>
              <a:ext uri="{FF2B5EF4-FFF2-40B4-BE49-F238E27FC236}">
                <a16:creationId xmlns:a16="http://schemas.microsoft.com/office/drawing/2014/main" xmlns="" id="{0DAD9634-351E-FF36-7F69-DB636491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2">
            <a:extLst>
              <a:ext uri="{FF2B5EF4-FFF2-40B4-BE49-F238E27FC236}">
                <a16:creationId xmlns:a16="http://schemas.microsoft.com/office/drawing/2014/main" xmlns="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37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72B9B86-D14F-F89B-3FFD-E3944716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" y="908153"/>
            <a:ext cx="7017768" cy="457307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_402_1.html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0906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mm_42_3_04_06_04_ani.mp4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9275" y="86998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계산기로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세기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844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703280"/>
            <a:ext cx="6928514" cy="510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7524" y="1060468"/>
            <a:ext cx="366664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엄마의 생일잔치에 쓸 종이 꽃가루를 만들었어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종이를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싹둑싹둑 작게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잘랐는데</a:t>
            </a:r>
            <a:r>
              <a:rPr lang="en-US" altLang="ko-KR" sz="1900" dirty="0" smtClean="0">
                <a:solidFill>
                  <a:schemeClr val="tx1"/>
                </a:solidFill>
              </a:rPr>
              <a:t>·····</a:t>
            </a:r>
            <a:r>
              <a:rPr lang="en-US" altLang="ko-KR" sz="1900" dirty="0">
                <a:solidFill>
                  <a:schemeClr val="tx1"/>
                </a:solidFill>
              </a:rPr>
              <a:t>·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가지고 있던 종이는 작게 자른 종이의 몇 배인 걸까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0015E1A-0D06-6E60-8800-80598FFA4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9" t="11486" r="6349" b="292"/>
          <a:stretch/>
        </p:blipFill>
        <p:spPr>
          <a:xfrm>
            <a:off x="45658" y="1609730"/>
            <a:ext cx="3331046" cy="397932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07903" y="1615405"/>
            <a:ext cx="31826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자르기 전 처음 종이의 크기는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8" y="5229054"/>
            <a:ext cx="360000" cy="360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CCDC670-10AE-80CC-9318-E460D8E4A338}"/>
              </a:ext>
            </a:extLst>
          </p:cNvPr>
          <p:cNvSpPr/>
          <p:nvPr/>
        </p:nvSpPr>
        <p:spPr>
          <a:xfrm>
            <a:off x="5577534" y="5427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4785890" y="4329100"/>
            <a:ext cx="1002323" cy="4898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820" y="4641452"/>
            <a:ext cx="360000" cy="355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04" y="2292513"/>
            <a:ext cx="2103884" cy="131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01293" y="315518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22309" y="3155183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68876"/>
              </p:ext>
            </p:extLst>
          </p:nvPr>
        </p:nvGraphicFramePr>
        <p:xfrm>
          <a:off x="5085449" y="36105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747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496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3039292" y="1301858"/>
            <a:ext cx="3933528" cy="313547"/>
            <a:chOff x="577213" y="6165304"/>
            <a:chExt cx="3933528" cy="313547"/>
          </a:xfrm>
        </p:grpSpPr>
        <p:grpSp>
          <p:nvGrpSpPr>
            <p:cNvPr id="99" name="그룹 98"/>
            <p:cNvGrpSpPr/>
            <p:nvPr/>
          </p:nvGrpSpPr>
          <p:grpSpPr>
            <a:xfrm>
              <a:off x="577213" y="6165304"/>
              <a:ext cx="620721" cy="313547"/>
              <a:chOff x="2349675" y="4210757"/>
              <a:chExt cx="620721" cy="313547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134807" y="6165304"/>
              <a:ext cx="620721" cy="313547"/>
              <a:chOff x="2349675" y="4210757"/>
              <a:chExt cx="620721" cy="313547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1684720" y="6165304"/>
              <a:ext cx="620721" cy="313547"/>
              <a:chOff x="2349675" y="4210757"/>
              <a:chExt cx="620721" cy="31354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233986" y="6165304"/>
              <a:ext cx="620721" cy="313547"/>
              <a:chOff x="2349675" y="4210757"/>
              <a:chExt cx="620721" cy="31354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2784619" y="6165304"/>
              <a:ext cx="620721" cy="313547"/>
              <a:chOff x="2349675" y="4210757"/>
              <a:chExt cx="620721" cy="31354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3336181" y="616530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890020" y="616530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44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0015E1A-0D06-6E60-8800-80598FFA4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9" t="11486" r="6349" b="292"/>
          <a:stretch/>
        </p:blipFill>
        <p:spPr>
          <a:xfrm>
            <a:off x="45658" y="1609730"/>
            <a:ext cx="3331046" cy="397932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8" y="5229054"/>
            <a:ext cx="360000" cy="360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CCDC670-10AE-80CC-9318-E460D8E4A338}"/>
              </a:ext>
            </a:extLst>
          </p:cNvPr>
          <p:cNvSpPr/>
          <p:nvPr/>
        </p:nvSpPr>
        <p:spPr>
          <a:xfrm>
            <a:off x="5577534" y="5427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4680646" y="4329100"/>
            <a:ext cx="1212811" cy="4898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820" y="4641452"/>
            <a:ext cx="360000" cy="355000"/>
          </a:xfrm>
          <a:prstGeom prst="rect">
            <a:avLst/>
          </a:prstGeom>
        </p:spPr>
      </p:pic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483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3039292" y="1301858"/>
            <a:ext cx="3933528" cy="313547"/>
            <a:chOff x="577213" y="6165304"/>
            <a:chExt cx="3933528" cy="313547"/>
          </a:xfrm>
        </p:grpSpPr>
        <p:grpSp>
          <p:nvGrpSpPr>
            <p:cNvPr id="55" name="그룹 54"/>
            <p:cNvGrpSpPr/>
            <p:nvPr/>
          </p:nvGrpSpPr>
          <p:grpSpPr>
            <a:xfrm>
              <a:off x="577213" y="616530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134807" y="6165304"/>
              <a:ext cx="620721" cy="313547"/>
              <a:chOff x="2349675" y="4210757"/>
              <a:chExt cx="620721" cy="313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684720" y="6165304"/>
              <a:ext cx="620721" cy="313547"/>
              <a:chOff x="2349675" y="4210757"/>
              <a:chExt cx="620721" cy="31354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233986" y="6165304"/>
              <a:ext cx="620721" cy="313547"/>
              <a:chOff x="2349675" y="4210757"/>
              <a:chExt cx="620721" cy="313547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784619" y="616530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336181" y="616530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890020" y="616530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04" y="2292513"/>
            <a:ext cx="2103884" cy="131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401293" y="3155183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22309" y="3155183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71987"/>
              </p:ext>
            </p:extLst>
          </p:nvPr>
        </p:nvGraphicFramePr>
        <p:xfrm>
          <a:off x="5085449" y="36105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43"/>
          <p:cNvSpPr txBox="1"/>
          <p:nvPr/>
        </p:nvSpPr>
        <p:spPr>
          <a:xfrm>
            <a:off x="3707903" y="1615405"/>
            <a:ext cx="31826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번째 종이의 크기는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747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6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0015E1A-0D06-6E60-8800-80598FFA4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9" t="11486" r="6349" b="292"/>
          <a:stretch/>
        </p:blipFill>
        <p:spPr>
          <a:xfrm>
            <a:off x="45658" y="1609730"/>
            <a:ext cx="3331046" cy="397932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07903" y="1615405"/>
            <a:ext cx="31826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번째 종이는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하여 만들었나요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8" y="5229054"/>
            <a:ext cx="360000" cy="360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CCDC670-10AE-80CC-9318-E460D8E4A338}"/>
              </a:ext>
            </a:extLst>
          </p:cNvPr>
          <p:cNvSpPr/>
          <p:nvPr/>
        </p:nvSpPr>
        <p:spPr>
          <a:xfrm>
            <a:off x="5577534" y="5427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3714192" y="4329100"/>
            <a:ext cx="3145718" cy="667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인 두 번째 종이를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하여 만들었습니다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225" y="4786504"/>
            <a:ext cx="360000" cy="35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5916" y="320006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68044" y="3175383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51100"/>
              </p:ext>
            </p:extLst>
          </p:nvPr>
        </p:nvGraphicFramePr>
        <p:xfrm>
          <a:off x="4428454" y="36194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747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1050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2292513"/>
            <a:ext cx="3352502" cy="133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122040" y="3175383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28891"/>
              </p:ext>
            </p:extLst>
          </p:nvPr>
        </p:nvGraphicFramePr>
        <p:xfrm>
          <a:off x="5706804" y="36194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3039292" y="1301858"/>
            <a:ext cx="3933528" cy="313547"/>
            <a:chOff x="577213" y="6165304"/>
            <a:chExt cx="3933528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577213" y="6165304"/>
              <a:ext cx="620721" cy="313547"/>
              <a:chOff x="2349675" y="4210757"/>
              <a:chExt cx="620721" cy="31354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34807" y="6165304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684720" y="6165304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33986" y="616530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784619" y="616530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336181" y="616530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890020" y="616530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836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0015E1A-0D06-6E60-8800-80598FFA4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9" t="11486" r="6349" b="292"/>
          <a:stretch/>
        </p:blipFill>
        <p:spPr>
          <a:xfrm>
            <a:off x="45658" y="1609730"/>
            <a:ext cx="3331046" cy="397932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8" y="5229054"/>
            <a:ext cx="360000" cy="360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CCDC670-10AE-80CC-9318-E460D8E4A338}"/>
              </a:ext>
            </a:extLst>
          </p:cNvPr>
          <p:cNvSpPr/>
          <p:nvPr/>
        </p:nvSpPr>
        <p:spPr>
          <a:xfrm>
            <a:off x="5577534" y="5427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4620005" y="4293096"/>
            <a:ext cx="1334092" cy="5515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475" y="4667127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3039292" y="1301858"/>
            <a:ext cx="3933528" cy="313547"/>
            <a:chOff x="577213" y="6165304"/>
            <a:chExt cx="3933528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577213" y="6165304"/>
              <a:ext cx="620721" cy="313547"/>
              <a:chOff x="2349675" y="4210757"/>
              <a:chExt cx="620721" cy="31354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34807" y="6165304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684720" y="6165304"/>
              <a:ext cx="620721" cy="313547"/>
              <a:chOff x="2349675" y="4210757"/>
              <a:chExt cx="620721" cy="31354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33986" y="616530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784619" y="616530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336181" y="616530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890020" y="616530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47" name="TextBox 43"/>
          <p:cNvSpPr txBox="1"/>
          <p:nvPr/>
        </p:nvSpPr>
        <p:spPr>
          <a:xfrm>
            <a:off x="3707903" y="1615405"/>
            <a:ext cx="31826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번째 종이의 크기는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15916" y="320006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68044" y="3175383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62142"/>
              </p:ext>
            </p:extLst>
          </p:nvPr>
        </p:nvGraphicFramePr>
        <p:xfrm>
          <a:off x="4428454" y="36194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747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2292513"/>
            <a:ext cx="3352502" cy="133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122040" y="3175383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11664"/>
              </p:ext>
            </p:extLst>
          </p:nvPr>
        </p:nvGraphicFramePr>
        <p:xfrm>
          <a:off x="5706804" y="36194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1306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43273</TotalTime>
  <Words>3809</Words>
  <Application>Microsoft Office PowerPoint</Application>
  <PresentationFormat>화면 슬라이드 쇼(4:3)</PresentationFormat>
  <Paragraphs>1331</Paragraphs>
  <Slides>49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7988</cp:revision>
  <cp:lastPrinted>2021-12-20T01:30:02Z</cp:lastPrinted>
  <dcterms:created xsi:type="dcterms:W3CDTF">2008-07-15T12:19:11Z</dcterms:created>
  <dcterms:modified xsi:type="dcterms:W3CDTF">2022-06-30T04:37:13Z</dcterms:modified>
</cp:coreProperties>
</file>