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435" r:id="rId4"/>
    <p:sldId id="1097" r:id="rId5"/>
    <p:sldId id="1289" r:id="rId6"/>
    <p:sldId id="1436" r:id="rId7"/>
    <p:sldId id="1437" r:id="rId8"/>
    <p:sldId id="1438" r:id="rId9"/>
    <p:sldId id="1441" r:id="rId10"/>
    <p:sldId id="1442" r:id="rId11"/>
    <p:sldId id="1369" r:id="rId12"/>
    <p:sldId id="1443" r:id="rId13"/>
    <p:sldId id="1439" r:id="rId14"/>
    <p:sldId id="1444" r:id="rId15"/>
    <p:sldId id="1315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9E1"/>
    <a:srgbClr val="00A0FF"/>
    <a:srgbClr val="979797"/>
    <a:srgbClr val="E9F7F9"/>
    <a:srgbClr val="DEECF8"/>
    <a:srgbClr val="984807"/>
    <a:srgbClr val="FDEADA"/>
    <a:srgbClr val="E6F0F8"/>
    <a:srgbClr val="000000"/>
    <a:srgbClr val="BED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3418" y="8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8423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튕겨 튕겨 소수판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9473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7020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2009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튕겨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튕겨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44" name="그룹 4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2" y="1670152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54584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놀이의 규칙을 어떻게 바꾸면 더 재미있게 할 수 있을까요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44174" y="2047328"/>
            <a:ext cx="6108046" cy="6255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세 수 중 두 수를 골라 차를 구해 더 작은 사람이 이기는 규칙으로 바꿉니다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6" y="207032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97" y="2495416"/>
            <a:ext cx="360000" cy="3550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444174" y="2864798"/>
            <a:ext cx="6108046" cy="8882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목표 수를 정하고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튕겨서 나온 세 소수로 그 목표 수에 가장 가깝게 만든 사람이 이기는 규칙으로 바꿉니다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6" y="288779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727" y="3490387"/>
            <a:ext cx="360000" cy="355000"/>
          </a:xfrm>
          <a:prstGeom prst="rect">
            <a:avLst/>
          </a:prstGeom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03" y="5164110"/>
            <a:ext cx="1224255" cy="40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5481129" y="48808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27F2A574-A8F1-F1A8-268E-7A5EA122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06" y="908720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59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친구들과 함께 놀이를 하고 표를 완성해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21">
            <a:extLst>
              <a:ext uri="{FF2B5EF4-FFF2-40B4-BE49-F238E27FC236}">
                <a16:creationId xmlns:a16="http://schemas.microsoft.com/office/drawing/2014/main" id="{27F2A574-A8F1-F1A8-268E-7A5EA122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06" y="908720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 기능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50572" y="1035377"/>
            <a:ext cx="1160102" cy="313457"/>
            <a:chOff x="5050572" y="1035377"/>
            <a:chExt cx="1160102" cy="313457"/>
          </a:xfrm>
        </p:grpSpPr>
        <p:pic>
          <p:nvPicPr>
            <p:cNvPr id="53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572" y="1035377"/>
              <a:ext cx="1069600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5252150" y="1050510"/>
              <a:ext cx="9585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10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E19773DA-BBD8-625E-54FF-7A81622AE38E}"/>
              </a:ext>
            </a:extLst>
          </p:cNvPr>
          <p:cNvSpPr/>
          <p:nvPr/>
        </p:nvSpPr>
        <p:spPr>
          <a:xfrm>
            <a:off x="5283574" y="5272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89" y="5156417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D7A4ABCF-4BC2-611D-54D2-3649B0A34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36006"/>
              </p:ext>
            </p:extLst>
          </p:nvPr>
        </p:nvGraphicFramePr>
        <p:xfrm>
          <a:off x="359532" y="1903119"/>
          <a:ext cx="6276095" cy="2802016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0375371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5709421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851619186"/>
                    </a:ext>
                  </a:extLst>
                </a:gridCol>
              </a:tblGrid>
              <a:tr h="40028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소수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샘플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계산 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승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3.3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＋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2.8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6.1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승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45496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384745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1049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97890"/>
                  </a:ext>
                </a:extLst>
              </a:tr>
            </a:tbl>
          </a:graphicData>
        </a:graphic>
      </p:graphicFrame>
      <p:pic>
        <p:nvPicPr>
          <p:cNvPr id="61" name="Picture 2">
            <a:extLst>
              <a:ext uri="{FF2B5EF4-FFF2-40B4-BE49-F238E27FC236}">
                <a16:creationId xmlns:a16="http://schemas.microsoft.com/office/drawing/2014/main" id="{52422924-1FC4-049B-8265-1A8C411B4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34711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810C751B-F8A9-CF4B-A73F-F1358EF6C763}"/>
              </a:ext>
            </a:extLst>
          </p:cNvPr>
          <p:cNvSpPr/>
          <p:nvPr/>
        </p:nvSpPr>
        <p:spPr>
          <a:xfrm>
            <a:off x="1221540" y="1866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0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친구들과 함께 놀이를 하고 표를 완성해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7A4ABCF-4BC2-611D-54D2-3649B0A34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81125"/>
              </p:ext>
            </p:extLst>
          </p:nvPr>
        </p:nvGraphicFramePr>
        <p:xfrm>
          <a:off x="359532" y="1903119"/>
          <a:ext cx="6276095" cy="2802016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0375371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5709421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851619186"/>
                    </a:ext>
                  </a:extLst>
                </a:gridCol>
              </a:tblGrid>
              <a:tr h="40028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소수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샘플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계산 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승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3.3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＋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2.8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6.1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승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3.21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3.09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1.63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3.09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3.29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45496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384745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4.75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1049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6.07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1.01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6.07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1.01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7.08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97890"/>
                  </a:ext>
                </a:extLst>
              </a:tr>
            </a:tbl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52422924-1FC4-049B-8265-1A8C411B4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34711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21">
            <a:extLst>
              <a:ext uri="{FF2B5EF4-FFF2-40B4-BE49-F238E27FC236}">
                <a16:creationId xmlns:a16="http://schemas.microsoft.com/office/drawing/2014/main" id="{27F2A574-A8F1-F1A8-268E-7A5EA122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06" y="908720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50572" y="1035377"/>
            <a:ext cx="1160102" cy="313457"/>
            <a:chOff x="5050572" y="1035377"/>
            <a:chExt cx="1160102" cy="313457"/>
          </a:xfrm>
        </p:grpSpPr>
        <p:pic>
          <p:nvPicPr>
            <p:cNvPr id="53" name="Picture 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572" y="1035377"/>
              <a:ext cx="1069600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5252150" y="1050510"/>
              <a:ext cx="9585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10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74" y="5187407"/>
            <a:ext cx="1080000" cy="3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5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바꾸어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405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\app\resource\contents\lesson03\ops\lesson03\images\mm_42_3_10_02_01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>
            <a:extLst>
              <a:ext uri="{FF2B5EF4-FFF2-40B4-BE49-F238E27FC236}">
                <a16:creationId xmlns:a16="http://schemas.microsoft.com/office/drawing/2014/main" id="{27F2A574-A8F1-F1A8-268E-7A5EA122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06" y="908720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함께 내레이션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1CED6B91-2D8E-F3A6-817B-0B9DDFC92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50178"/>
            <a:ext cx="973971" cy="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9">
            <a:extLst>
              <a:ext uri="{FF2B5EF4-FFF2-40B4-BE49-F238E27FC236}">
                <a16:creationId xmlns:a16="http://schemas.microsoft.com/office/drawing/2014/main" id="{58AE8B35-7E58-3C39-5D21-A9929948B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16392" y="175883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1DC7871-8509-3DBD-4205-CB4F30989A6E}"/>
              </a:ext>
            </a:extLst>
          </p:cNvPr>
          <p:cNvSpPr/>
          <p:nvPr/>
        </p:nvSpPr>
        <p:spPr>
          <a:xfrm>
            <a:off x="4819854" y="17872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" y="2571459"/>
            <a:ext cx="6922214" cy="305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03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바꾸어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1CED6B91-2D8E-F3A6-817B-0B9DDFC92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50178"/>
            <a:ext cx="973971" cy="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1DC7871-8509-3DBD-4205-CB4F30989A6E}"/>
              </a:ext>
            </a:extLst>
          </p:cNvPr>
          <p:cNvSpPr/>
          <p:nvPr/>
        </p:nvSpPr>
        <p:spPr>
          <a:xfrm>
            <a:off x="5431843" y="2279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" y="2571459"/>
            <a:ext cx="6922214" cy="305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21">
            <a:extLst>
              <a:ext uri="{FF2B5EF4-FFF2-40B4-BE49-F238E27FC236}">
                <a16:creationId xmlns:a16="http://schemas.microsoft.com/office/drawing/2014/main" id="{27F2A574-A8F1-F1A8-268E-7A5EA122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06" y="908720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나오는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9B709D-0051-A5F5-DF57-B2F19D69A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276" y="2271789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이번에는 합이 더 작은 사람이 이기는 것으로 해 볼까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6741" y="1726064"/>
            <a:ext cx="2847347" cy="9108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이번에는 합이 더 작은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이기는 것으로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20" name="이등변 삼각형 19"/>
          <p:cNvSpPr/>
          <p:nvPr/>
        </p:nvSpPr>
        <p:spPr>
          <a:xfrm rot="16200000" flipV="1">
            <a:off x="5420930" y="1924226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6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83668" y="3044279"/>
            <a:ext cx="51796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자전거 여행을 떠나요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699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BE0E3D33-E85D-4FDE-8C3D-D2004557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505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3F5FB7-0D0E-4EE6-984D-623C8606622C}"/>
              </a:ext>
            </a:extLst>
          </p:cNvPr>
          <p:cNvSpPr/>
          <p:nvPr/>
        </p:nvSpPr>
        <p:spPr>
          <a:xfrm>
            <a:off x="3416150" y="38450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55022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튕겨 튕겨 소수판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방법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친구들과 함께 놀이하기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54255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규칙을 바꾸어 놀이하기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41796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1252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mm_42_3_10_01_01_ani.mp4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초등학교 수학\3_001_2015개정\수학 4-2 지도서\app\resource\contents\lesson03\ops\lesson03\video\mm_42_3_10_01_01_a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" y="881612"/>
            <a:ext cx="6920460" cy="474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63808" y="860066"/>
            <a:ext cx="6924993" cy="4755259"/>
            <a:chOff x="3203848" y="813517"/>
            <a:chExt cx="6924993" cy="4755259"/>
          </a:xfrm>
        </p:grpSpPr>
        <p:sp>
          <p:nvSpPr>
            <p:cNvPr id="24" name="직사각형 23"/>
            <p:cNvSpPr/>
            <p:nvPr/>
          </p:nvSpPr>
          <p:spPr>
            <a:xfrm>
              <a:off x="3203848" y="813517"/>
              <a:ext cx="6924993" cy="4755259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17529" y="2329377"/>
              <a:ext cx="5105050" cy="1260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>
                  <a:solidFill>
                    <a:schemeClr val="accent6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튕겨 </a:t>
              </a:r>
              <a:r>
                <a:rPr lang="ko-KR" altLang="en-US" sz="3600" b="1" dirty="0" err="1">
                  <a:solidFill>
                    <a:schemeClr val="accent6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튕겨</a:t>
              </a:r>
              <a:r>
                <a:rPr lang="ko-KR" altLang="en-US" sz="3600" b="1" dirty="0">
                  <a:solidFill>
                    <a:schemeClr val="accent6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3600" b="1" dirty="0" err="1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소수판</a:t>
              </a:r>
              <a:endPara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6517519" y="3391495"/>
              <a:ext cx="396044" cy="396044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rot="5400000">
              <a:off x="6627458" y="3499507"/>
              <a:ext cx="208823" cy="18002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덧셈과 뺄셈을 활용하여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튕겨 튕겨 소수판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놀이를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834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A62F909-B00A-722D-4AD3-6BDFE221F25D}"/>
              </a:ext>
            </a:extLst>
          </p:cNvPr>
          <p:cNvSpPr txBox="1"/>
          <p:nvPr/>
        </p:nvSpPr>
        <p:spPr>
          <a:xfrm>
            <a:off x="1538809" y="155753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바둑돌 또는 공깃돌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3141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Picture 7">
            <a:extLst>
              <a:ext uri="{FF2B5EF4-FFF2-40B4-BE49-F238E27FC236}">
                <a16:creationId xmlns:a16="http://schemas.microsoft.com/office/drawing/2014/main" id="{B5BE4FE7-E93A-EE10-5E1E-6BC64C2E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168" y="1931077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그룹 18"/>
          <p:cNvGrpSpPr/>
          <p:nvPr/>
        </p:nvGrpSpPr>
        <p:grpSpPr>
          <a:xfrm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21" name="그룹 2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9" name="TextBox 3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60" y="2935909"/>
            <a:ext cx="2124818" cy="21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5004839" y="1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5">
            <a:extLst>
              <a:ext uri="{FF2B5EF4-FFF2-40B4-BE49-F238E27FC236}">
                <a16:creationId xmlns:a16="http://schemas.microsoft.com/office/drawing/2014/main" id="{62BD040D-ABED-5193-F1D4-938C65DFF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12" y="1523922"/>
            <a:ext cx="1399032" cy="4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6" name="그룹 45"/>
          <p:cNvGrpSpPr/>
          <p:nvPr/>
        </p:nvGrpSpPr>
        <p:grpSpPr>
          <a:xfrm>
            <a:off x="2311162" y="5301208"/>
            <a:ext cx="2427256" cy="256563"/>
            <a:chOff x="319554" y="1245924"/>
            <a:chExt cx="4010023" cy="423864"/>
          </a:xfrm>
        </p:grpSpPr>
        <p:pic>
          <p:nvPicPr>
            <p:cNvPr id="4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30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179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477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3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3" name="Picture 26">
            <a:extLst>
              <a:ext uri="{FF2B5EF4-FFF2-40B4-BE49-F238E27FC236}">
                <a16:creationId xmlns:a16="http://schemas.microsoft.com/office/drawing/2014/main" id="{E076023A-1352-8696-24EA-BBC35B5F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419957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5A04501-B5FB-6CBB-3A94-11E44B89BAA6}"/>
              </a:ext>
            </a:extLst>
          </p:cNvPr>
          <p:cNvSpPr txBox="1"/>
          <p:nvPr/>
        </p:nvSpPr>
        <p:spPr>
          <a:xfrm>
            <a:off x="1538809" y="2420888"/>
            <a:ext cx="47238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순서를 정합니다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21" y="2403086"/>
            <a:ext cx="864096" cy="35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522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Picture 7">
            <a:extLst>
              <a:ext uri="{FF2B5EF4-FFF2-40B4-BE49-F238E27FC236}">
                <a16:creationId xmlns:a16="http://schemas.microsoft.com/office/drawing/2014/main" id="{B5BE4FE7-E93A-EE10-5E1E-6BC64C2E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168" y="159279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7">
            <a:extLst>
              <a:ext uri="{FF2B5EF4-FFF2-40B4-BE49-F238E27FC236}">
                <a16:creationId xmlns:a16="http://schemas.microsoft.com/office/drawing/2014/main" id="{8ED3D6EA-EAE5-E23B-A5D5-C8226C43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6019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A04501-B5FB-6CBB-3A94-11E44B89BAA6}"/>
              </a:ext>
            </a:extLst>
          </p:cNvPr>
          <p:cNvSpPr txBox="1"/>
          <p:nvPr/>
        </p:nvSpPr>
        <p:spPr>
          <a:xfrm>
            <a:off x="576805" y="1990560"/>
            <a:ext cx="58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출발에 말을 놓고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번갈아 가면서 말을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번씩 튕깁니다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45" name="그룹 4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79128"/>
            <a:ext cx="1409966" cy="227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2311162" y="5301208"/>
            <a:ext cx="2427256" cy="256563"/>
            <a:chOff x="319554" y="1245924"/>
            <a:chExt cx="4010023" cy="423864"/>
          </a:xfrm>
        </p:grpSpPr>
        <p:pic>
          <p:nvPicPr>
            <p:cNvPr id="5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30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179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477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3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703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30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444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5666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45" name="그룹 4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</p:grp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75165"/>
            <a:ext cx="1407494" cy="22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5A04501-B5FB-6CBB-3A94-11E44B89BAA6}"/>
              </a:ext>
            </a:extLst>
          </p:cNvPr>
          <p:cNvSpPr txBox="1"/>
          <p:nvPr/>
        </p:nvSpPr>
        <p:spPr>
          <a:xfrm>
            <a:off x="588634" y="1990560"/>
            <a:ext cx="58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말이 들어간 칸의 소수를 표에 씁니다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8">
            <a:extLst>
              <a:ext uri="{FF2B5EF4-FFF2-40B4-BE49-F238E27FC236}">
                <a16:creationId xmlns:a16="http://schemas.microsoft.com/office/drawing/2014/main" id="{DCFA06AA-FEFB-4787-AD62-A352EA26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06669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2311162" y="5301208"/>
            <a:ext cx="2427256" cy="256563"/>
            <a:chOff x="319554" y="1245924"/>
            <a:chExt cx="4010023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30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179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477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3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328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30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3" name="Picture 7">
            <a:extLst>
              <a:ext uri="{FF2B5EF4-FFF2-40B4-BE49-F238E27FC236}">
                <a16:creationId xmlns:a16="http://schemas.microsoft.com/office/drawing/2014/main" id="{B5BE4FE7-E93A-EE10-5E1E-6BC64C2E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1168" y="159279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967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6068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44" name="그룹 4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5A04501-B5FB-6CBB-3A94-11E44B89BAA6}"/>
              </a:ext>
            </a:extLst>
          </p:cNvPr>
          <p:cNvSpPr txBox="1"/>
          <p:nvPr/>
        </p:nvSpPr>
        <p:spPr>
          <a:xfrm>
            <a:off x="588634" y="2008399"/>
            <a:ext cx="680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중에서 두 수를 골라 더하고 그 결과가 더 큰 사람이 이깁니다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9">
            <a:extLst>
              <a:ext uri="{FF2B5EF4-FFF2-40B4-BE49-F238E27FC236}">
                <a16:creationId xmlns:a16="http://schemas.microsoft.com/office/drawing/2014/main" id="{CC76B393-016B-7E6C-BC25-66E930F6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3042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311162" y="5301208"/>
            <a:ext cx="2427256" cy="256563"/>
            <a:chOff x="319554" y="1245924"/>
            <a:chExt cx="4010023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30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179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477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3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428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30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2679128"/>
            <a:ext cx="2393812" cy="227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7">
            <a:extLst>
              <a:ext uri="{FF2B5EF4-FFF2-40B4-BE49-F238E27FC236}">
                <a16:creationId xmlns:a16="http://schemas.microsoft.com/office/drawing/2014/main" id="{B5BE4FE7-E93A-EE10-5E1E-6BC64C2E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1168" y="159279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502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44" name="그룹 4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2" y="1670152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54584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내가 놀이에서 이기려면 어떻게 해야 할까요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44174" y="2047328"/>
            <a:ext cx="6108046" cy="6255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 수를 더해서 더 크려면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말을 튕길 때 놀이판에서 가장 큰 수를 겨냥하고 튕겨야 됩니다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6" y="207032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97" y="2495416"/>
            <a:ext cx="360000" cy="3550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444174" y="2864799"/>
            <a:ext cx="6108046" cy="6255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 수를 더해서 가장 크려면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나온 세 소수 중 큰 수를 두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개 골라 더해야 합니다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6" y="288779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97" y="3312887"/>
            <a:ext cx="360000" cy="355000"/>
          </a:xfrm>
          <a:prstGeom prst="rect">
            <a:avLst/>
          </a:prstGeom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03" y="5164110"/>
            <a:ext cx="1224255" cy="40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5408597" y="50180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27F2A574-A8F1-F1A8-268E-7A5EA122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06" y="908720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62274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42393</TotalTime>
  <Words>871</Words>
  <Application>Microsoft Office PowerPoint</Application>
  <PresentationFormat>화면 슬라이드 쇼(4:3)</PresentationFormat>
  <Paragraphs>327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7353</cp:revision>
  <dcterms:created xsi:type="dcterms:W3CDTF">2008-07-15T12:19:11Z</dcterms:created>
  <dcterms:modified xsi:type="dcterms:W3CDTF">2022-06-30T23:12:25Z</dcterms:modified>
</cp:coreProperties>
</file>