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87" r:id="rId4"/>
    <p:sldId id="1338" r:id="rId5"/>
    <p:sldId id="1390" r:id="rId6"/>
    <p:sldId id="1388" r:id="rId7"/>
    <p:sldId id="1372" r:id="rId8"/>
    <p:sldId id="1391" r:id="rId9"/>
    <p:sldId id="1392" r:id="rId10"/>
    <p:sldId id="1345" r:id="rId11"/>
    <p:sldId id="1394" r:id="rId12"/>
    <p:sldId id="1393" r:id="rId13"/>
    <p:sldId id="1348" r:id="rId14"/>
    <p:sldId id="1396" r:id="rId15"/>
    <p:sldId id="1395" r:id="rId16"/>
    <p:sldId id="1397" r:id="rId17"/>
    <p:sldId id="1398" r:id="rId18"/>
    <p:sldId id="1400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3D69B"/>
    <a:srgbClr val="00A0FF"/>
    <a:srgbClr val="BBDECB"/>
    <a:srgbClr val="A4732C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692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jpeg"/><Relationship Id="rId4" Type="http://schemas.openxmlformats.org/officeDocument/2006/relationships/image" Target="../media/image10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916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4451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B0FB97-9127-77EF-6F08-55353934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8" y="2292431"/>
            <a:ext cx="6407776" cy="2278898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3545281" y="2924944"/>
            <a:ext cx="327228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54410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80833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7231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3857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862200" y="2708920"/>
            <a:ext cx="39743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83101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F1462C-DA96-3ED5-9F65-D74EA03C4EBB}"/>
              </a:ext>
            </a:extLst>
          </p:cNvPr>
          <p:cNvSpPr/>
          <p:nvPr/>
        </p:nvSpPr>
        <p:spPr bwMode="auto">
          <a:xfrm>
            <a:off x="3085133" y="2935457"/>
            <a:ext cx="39743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5185395-0F5F-1336-16B4-0816635FF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523" y="2792039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6760A6-D3D5-59EB-0B92-6F9E710DA376}"/>
              </a:ext>
            </a:extLst>
          </p:cNvPr>
          <p:cNvSpPr/>
          <p:nvPr/>
        </p:nvSpPr>
        <p:spPr bwMode="auto">
          <a:xfrm>
            <a:off x="4932040" y="3212976"/>
            <a:ext cx="397432" cy="3844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09E65540-A1CF-9553-CEC0-FF2B0D5F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81" y="164594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87724" y="3405216"/>
            <a:ext cx="576064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28572" y="4077072"/>
            <a:ext cx="576064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055459" y="3568615"/>
            <a:ext cx="576064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966032" y="3441548"/>
            <a:ext cx="576064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80494" y="3285640"/>
            <a:ext cx="327228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275325" y="2422168"/>
            <a:ext cx="605215" cy="3091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799" y="3024637"/>
            <a:ext cx="360000" cy="355000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6080378" y="3600315"/>
            <a:ext cx="605215" cy="3091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059451" y="3339802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628572" y="3933056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292404" y="2740988"/>
            <a:ext cx="327228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16" y="2489023"/>
            <a:ext cx="360000" cy="355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240916" y="2715178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461093" y="2935457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303405" y="3213394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066474" y="3458926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946311" y="3393869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994796" y="3568615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6167703" y="2446555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07495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84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942" y="54444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831989" y="5165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28647"/>
            <a:ext cx="1284166" cy="35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6185592" y="5181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90B31CB-B3FF-A5BB-4D47-7771420B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E0B069-50D1-6D47-2C99-FA48173813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91" y="2455984"/>
            <a:ext cx="6806785" cy="194603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1E8B27-DB77-E151-4C65-70D1B0654006}"/>
              </a:ext>
            </a:extLst>
          </p:cNvPr>
          <p:cNvSpPr/>
          <p:nvPr/>
        </p:nvSpPr>
        <p:spPr bwMode="auto">
          <a:xfrm>
            <a:off x="2482380" y="3403509"/>
            <a:ext cx="39743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9BD1C5-2F2C-D76A-27B6-73AE0596119B}"/>
              </a:ext>
            </a:extLst>
          </p:cNvPr>
          <p:cNvSpPr/>
          <p:nvPr/>
        </p:nvSpPr>
        <p:spPr bwMode="auto">
          <a:xfrm>
            <a:off x="4822640" y="3151481"/>
            <a:ext cx="39743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7194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09E65540-A1CF-9553-CEC0-FF2B0D5F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81" y="164594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02942" y="4000261"/>
            <a:ext cx="576064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43508" y="3925627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75493" y="3383994"/>
            <a:ext cx="576064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516059" y="3309360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74541" y="2545292"/>
            <a:ext cx="576064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347864" y="2540223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25885" y="3446762"/>
            <a:ext cx="576064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866451" y="3372128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3068" y="2770734"/>
            <a:ext cx="327228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791580" y="2744924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19533" y="3441803"/>
            <a:ext cx="327228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868045" y="3415993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5BE4E4-B417-037F-7BA9-457CFFC73156}"/>
              </a:ext>
            </a:extLst>
          </p:cNvPr>
          <p:cNvSpPr/>
          <p:nvPr/>
        </p:nvSpPr>
        <p:spPr bwMode="auto">
          <a:xfrm>
            <a:off x="430152" y="2755437"/>
            <a:ext cx="39743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7FBE738-D774-0FB5-59E0-1ABAC817AB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131" y="2556809"/>
            <a:ext cx="360000" cy="355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5B14198-8C27-7737-22C2-EB68D1FC2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6202" y="3155195"/>
            <a:ext cx="360000" cy="35500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264565" y="3155455"/>
            <a:ext cx="327228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213077" y="3129645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C71AA45-D786-CA98-6A97-DFA74B6DF5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0019" y="2919748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6185649" y="2452151"/>
            <a:ext cx="576064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6126215" y="2377517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53375" y="3560400"/>
            <a:ext cx="576064" cy="3118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6093941" y="3485766"/>
            <a:ext cx="776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B0FB97-9127-77EF-6F08-55353934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8" y="2292431"/>
            <a:ext cx="6407776" cy="227889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54410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80833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7231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3857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791580" y="2722133"/>
            <a:ext cx="39743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70" y="2544633"/>
            <a:ext cx="360000" cy="355000"/>
          </a:xfrm>
          <a:prstGeom prst="rect">
            <a:avLst/>
          </a:prstGeom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83101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F1462C-DA96-3ED5-9F65-D74EA03C4EBB}"/>
              </a:ext>
            </a:extLst>
          </p:cNvPr>
          <p:cNvSpPr/>
          <p:nvPr/>
        </p:nvSpPr>
        <p:spPr bwMode="auto">
          <a:xfrm>
            <a:off x="3085133" y="2969539"/>
            <a:ext cx="39743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5185395-0F5F-1336-16B4-0816635FF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523" y="2792039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6760A6-D3D5-59EB-0B92-6F9E710DA376}"/>
              </a:ext>
            </a:extLst>
          </p:cNvPr>
          <p:cNvSpPr/>
          <p:nvPr/>
        </p:nvSpPr>
        <p:spPr bwMode="auto">
          <a:xfrm>
            <a:off x="4963409" y="3202137"/>
            <a:ext cx="39743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799" y="3024637"/>
            <a:ext cx="360000" cy="355000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C34BD4F7-A8F2-7E00-0C69-F9EA0C1B12D5}"/>
              </a:ext>
            </a:extLst>
          </p:cNvPr>
          <p:cNvSpPr/>
          <p:nvPr/>
        </p:nvSpPr>
        <p:spPr>
          <a:xfrm>
            <a:off x="215516" y="2899633"/>
            <a:ext cx="6667165" cy="214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38">
            <a:extLst>
              <a:ext uri="{FF2B5EF4-FFF2-40B4-BE49-F238E27FC236}">
                <a16:creationId xmlns:a16="http://schemas.microsoft.com/office/drawing/2014/main" id="{2446F280-6571-3466-4553-9F60C04F9519}"/>
              </a:ext>
            </a:extLst>
          </p:cNvPr>
          <p:cNvSpPr/>
          <p:nvPr/>
        </p:nvSpPr>
        <p:spPr>
          <a:xfrm>
            <a:off x="361249" y="274492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44AC8787-CB4B-598D-8920-F12A7059A64B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30DEF2-6C55-8BC9-FAC0-590AA366514B}"/>
              </a:ext>
            </a:extLst>
          </p:cNvPr>
          <p:cNvSpPr txBox="1"/>
          <p:nvPr/>
        </p:nvSpPr>
        <p:spPr>
          <a:xfrm>
            <a:off x="361249" y="3176972"/>
            <a:ext cx="652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변이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F6CE7D-A139-AD67-08A0-FD14DEFBB31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 형태 그대로 바로 보이게끔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11AB56-F7CB-24DE-0B8C-61117FB13B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162" y="3501008"/>
            <a:ext cx="4666127" cy="1470340"/>
          </a:xfrm>
          <a:prstGeom prst="rect">
            <a:avLst/>
          </a:prstGeom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29378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bg_ex.svg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09E65540-A1CF-9553-CEC0-FF2B0D5F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81" y="164594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1265164" y="4647776"/>
            <a:ext cx="497910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242304" y="4563822"/>
            <a:ext cx="68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99964" y="4215569"/>
            <a:ext cx="497910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377104" y="4131615"/>
            <a:ext cx="68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44592" y="4291719"/>
            <a:ext cx="497910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921732" y="4207765"/>
            <a:ext cx="68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95700" y="4241197"/>
            <a:ext cx="501092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240659" y="3544251"/>
            <a:ext cx="497910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217799" y="3460297"/>
            <a:ext cx="68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139007" y="4347461"/>
            <a:ext cx="497910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116147" y="4263507"/>
            <a:ext cx="68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70479" y="3668746"/>
            <a:ext cx="623595" cy="3033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87" y="366536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511660" y="3665368"/>
            <a:ext cx="759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944592" y="3737407"/>
            <a:ext cx="666828" cy="3670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29208" y="4079333"/>
            <a:ext cx="412556" cy="1362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41" y="383636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987824" y="3825044"/>
            <a:ext cx="75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270174" y="4027636"/>
            <a:ext cx="623596" cy="3670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74" y="403411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283968" y="4027636"/>
            <a:ext cx="744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682372" y="4157243"/>
            <a:ext cx="68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220132" y="3596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33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D59878-FBDF-3288-3F04-0C869FFD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0" y="2074177"/>
            <a:ext cx="6594932" cy="294860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이등변삼각형을 모두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58011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4433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10832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74581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83101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38" name="Picture 4">
            <a:extLst>
              <a:ext uri="{FF2B5EF4-FFF2-40B4-BE49-F238E27FC236}">
                <a16:creationId xmlns:a16="http://schemas.microsoft.com/office/drawing/2014/main" id="{524C49E3-8DDA-690E-4023-6FF455CA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16" y="1980085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\lesson02\ops\ms_lesson02\ms_42_2_01_05_01.html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14301F-5BA6-75F0-9CCD-D94C80D22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276" y="4349219"/>
            <a:ext cx="3036016" cy="1347121"/>
          </a:xfrm>
          <a:prstGeom prst="rect">
            <a:avLst/>
          </a:prstGeom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FEC5C05-2707-E006-E20D-8C8234ED1BE1}"/>
              </a:ext>
            </a:extLst>
          </p:cNvPr>
          <p:cNvSpPr/>
          <p:nvPr/>
        </p:nvSpPr>
        <p:spPr>
          <a:xfrm>
            <a:off x="6451572" y="184639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43182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bg_answer.svg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그림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4" y="2074177"/>
            <a:ext cx="420441" cy="354056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2FEC5C05-2707-E006-E20D-8C8234ED1BE1}"/>
              </a:ext>
            </a:extLst>
          </p:cNvPr>
          <p:cNvSpPr/>
          <p:nvPr/>
        </p:nvSpPr>
        <p:spPr>
          <a:xfrm>
            <a:off x="108011" y="220044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84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942" y="54444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831989" y="5165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28647"/>
            <a:ext cx="1284166" cy="35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6185592" y="5181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929754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pop_path_01.svg~pop_path_07.svg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그림들 모두 함께 나타남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그리기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\lesson02\ops\ms_lesson02\ms_42_2_01_05_01.html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67D367CA-C64B-B596-FBE7-72C8168300C4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이등변삼각형을 모두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41AC7AD7-988C-C757-4867-CFC2B889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7B9F1B60-33BC-05FE-013C-34CC8CF6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53" y="1958982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B5A4E3-D686-4E17-60E7-C215AE16A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3289" y="2210146"/>
            <a:ext cx="2750908" cy="2516299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29437AC7-8D8F-400B-4121-9CC6A4E72F6A}"/>
              </a:ext>
            </a:extLst>
          </p:cNvPr>
          <p:cNvSpPr/>
          <p:nvPr/>
        </p:nvSpPr>
        <p:spPr>
          <a:xfrm>
            <a:off x="5973920" y="1691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E748B9-5CF0-B394-C556-2D2A12E737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1202" y="4726445"/>
            <a:ext cx="1968615" cy="1847883"/>
          </a:xfrm>
          <a:prstGeom prst="rect">
            <a:avLst/>
          </a:prstGeom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34551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pop_path_01.svg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pop_path_07.svg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D59878-FBDF-3288-3F04-0C869FFD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0" y="2074177"/>
            <a:ext cx="6594932" cy="294860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이등변삼각형을 모두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58011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4433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10832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74581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83101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38" name="Picture 4">
            <a:extLst>
              <a:ext uri="{FF2B5EF4-FFF2-40B4-BE49-F238E27FC236}">
                <a16:creationId xmlns:a16="http://schemas.microsoft.com/office/drawing/2014/main" id="{524C49E3-8DDA-690E-4023-6FF455CA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16" y="1980085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6C51E9BE-0642-ABFB-9529-CD397C082C4E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02FE80E-E32C-D39C-FAE1-BEA2A40291D7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0C652519-F77B-6692-4E2A-9020541F2DDC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1AACA196-E08B-BC8B-EA42-3DF60B39E07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B44E587-3F9A-984C-76D9-CA903AEFB0E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8E2075-6B50-3D9E-9113-ADD5D3295446}"/>
              </a:ext>
            </a:extLst>
          </p:cNvPr>
          <p:cNvSpPr txBox="1"/>
          <p:nvPr/>
        </p:nvSpPr>
        <p:spPr>
          <a:xfrm>
            <a:off x="429547" y="442621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 삼각형을 찾아 색칠합니다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4" y="2074177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5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주한이는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가지고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주한이가 만들 수 있는 이등변삼각형은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58011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4433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10832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74581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83101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6AD665-7182-9F1B-3A4C-2DF52E6672AD}"/>
              </a:ext>
            </a:extLst>
          </p:cNvPr>
          <p:cNvSpPr/>
          <p:nvPr/>
        </p:nvSpPr>
        <p:spPr bwMode="auto">
          <a:xfrm>
            <a:off x="3095796" y="3219772"/>
            <a:ext cx="46809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AB159F5-7110-FEFC-5ED7-A81248E9D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985" y="3030056"/>
            <a:ext cx="360000" cy="355000"/>
          </a:xfrm>
          <a:prstGeom prst="rect">
            <a:avLst/>
          </a:prstGeom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id="{86BF4B7E-59B8-1B98-A585-9B5F7BF10131}"/>
              </a:ext>
            </a:extLst>
          </p:cNvPr>
          <p:cNvSpPr txBox="1"/>
          <p:nvPr/>
        </p:nvSpPr>
        <p:spPr>
          <a:xfrm>
            <a:off x="3563888" y="3207556"/>
            <a:ext cx="5227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4" y="2074177"/>
            <a:ext cx="420441" cy="354056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2604" y="234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84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942" y="54444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831989" y="5165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28647"/>
            <a:ext cx="1284166" cy="35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6185592" y="5181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958C1DE3-219D-C0C2-5333-C0092F045407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승환이는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가지고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승환이가 만들 수 있는 이등변삼각형은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6E074E-0C9A-18F6-D802-FAA0BEBCC4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6AD665-7182-9F1B-3A4C-2DF52E6672AD}"/>
              </a:ext>
            </a:extLst>
          </p:cNvPr>
          <p:cNvSpPr/>
          <p:nvPr/>
        </p:nvSpPr>
        <p:spPr bwMode="auto">
          <a:xfrm>
            <a:off x="3095796" y="3219772"/>
            <a:ext cx="46809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AB159F5-7110-FEFC-5ED7-A81248E9D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985" y="3030056"/>
            <a:ext cx="360000" cy="355000"/>
          </a:xfrm>
          <a:prstGeom prst="rect">
            <a:avLst/>
          </a:prstGeom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86BF4B7E-59B8-1B98-A585-9B5F7BF10131}"/>
              </a:ext>
            </a:extLst>
          </p:cNvPr>
          <p:cNvSpPr txBox="1"/>
          <p:nvPr/>
        </p:nvSpPr>
        <p:spPr>
          <a:xfrm>
            <a:off x="3563888" y="3207556"/>
            <a:ext cx="5227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주한이는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막대를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가지고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주한이가 만들 수 있는 이등변삼각형은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58011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4433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10832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74581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83101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6AD665-7182-9F1B-3A4C-2DF52E6672AD}"/>
              </a:ext>
            </a:extLst>
          </p:cNvPr>
          <p:cNvSpPr/>
          <p:nvPr/>
        </p:nvSpPr>
        <p:spPr bwMode="auto">
          <a:xfrm>
            <a:off x="3019555" y="2747463"/>
            <a:ext cx="46809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AB159F5-7110-FEFC-5ED7-A81248E9D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4744" y="2557747"/>
            <a:ext cx="360000" cy="355000"/>
          </a:xfrm>
          <a:prstGeom prst="rect">
            <a:avLst/>
          </a:prstGeom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id="{86BF4B7E-59B8-1B98-A585-9B5F7BF10131}"/>
              </a:ext>
            </a:extLst>
          </p:cNvPr>
          <p:cNvSpPr txBox="1"/>
          <p:nvPr/>
        </p:nvSpPr>
        <p:spPr>
          <a:xfrm>
            <a:off x="3487647" y="2735247"/>
            <a:ext cx="5227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8436BF-8F13-88B5-AB67-99FD0B35B928}"/>
              </a:ext>
            </a:extLst>
          </p:cNvPr>
          <p:cNvSpPr/>
          <p:nvPr/>
        </p:nvSpPr>
        <p:spPr>
          <a:xfrm>
            <a:off x="215516" y="3232713"/>
            <a:ext cx="6667165" cy="18165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38">
            <a:extLst>
              <a:ext uri="{FF2B5EF4-FFF2-40B4-BE49-F238E27FC236}">
                <a16:creationId xmlns:a16="http://schemas.microsoft.com/office/drawing/2014/main" id="{4CE537B0-F0E1-DCAB-CFE7-158D1481E7B9}"/>
              </a:ext>
            </a:extLst>
          </p:cNvPr>
          <p:cNvSpPr/>
          <p:nvPr/>
        </p:nvSpPr>
        <p:spPr>
          <a:xfrm>
            <a:off x="361249" y="303746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0EE26064-CEF7-8DDE-65C8-F4053872ECF9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3CD917-4392-CA56-BEC9-3A302C5B709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2D690-1F43-E393-45BD-D80A9BF3D72F}"/>
              </a:ext>
            </a:extLst>
          </p:cNvPr>
          <p:cNvSpPr txBox="1"/>
          <p:nvPr/>
        </p:nvSpPr>
        <p:spPr>
          <a:xfrm>
            <a:off x="463946" y="3429000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막대로 두 변의 길이가 같은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이등변삼각형을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1AB2BE99-6415-3E06-58C9-BE15E81B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9" y="353074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20DDF64-0E71-788A-2910-58F8964B77C0}"/>
              </a:ext>
            </a:extLst>
          </p:cNvPr>
          <p:cNvSpPr txBox="1"/>
          <p:nvPr/>
        </p:nvSpPr>
        <p:spPr>
          <a:xfrm>
            <a:off x="463946" y="3972245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막대로 두 변의 길이가 같은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이등변삼각형을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8D758FB-44A2-3CD7-8AA7-4509BCC5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9" y="406218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D8FF0F8-B43C-ECB4-87E9-9C20084192A3}"/>
              </a:ext>
            </a:extLst>
          </p:cNvPr>
          <p:cNvSpPr txBox="1"/>
          <p:nvPr/>
        </p:nvSpPr>
        <p:spPr>
          <a:xfrm>
            <a:off x="431540" y="4566610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있는 이등변삼각형은 모두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4" y="2074177"/>
            <a:ext cx="420441" cy="354056"/>
          </a:xfrm>
          <a:prstGeom prst="rect">
            <a:avLst/>
          </a:prstGeom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76" y="462579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00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7670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50563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76594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2993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29619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73155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4DCA7D7-638C-EB20-B422-B3675E07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69" y="2259656"/>
            <a:ext cx="6505117" cy="2536587"/>
          </a:xfrm>
          <a:prstGeom prst="rect">
            <a:avLst/>
          </a:prstGeom>
        </p:spPr>
      </p:pic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7D65A-A242-C00C-A5AB-AC428D245CA6}"/>
              </a:ext>
            </a:extLst>
          </p:cNvPr>
          <p:cNvSpPr txBox="1"/>
          <p:nvPr/>
        </p:nvSpPr>
        <p:spPr>
          <a:xfrm>
            <a:off x="2493195" y="2607876"/>
            <a:ext cx="2186817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6FF1C-2524-4B9E-C6D5-151FA246163F}"/>
              </a:ext>
            </a:extLst>
          </p:cNvPr>
          <p:cNvSpPr txBox="1"/>
          <p:nvPr/>
        </p:nvSpPr>
        <p:spPr>
          <a:xfrm>
            <a:off x="5384481" y="3356992"/>
            <a:ext cx="771695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56261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13763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57324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56209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82241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8640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35266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83101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0D31DA-AD0C-50E0-7388-C9128BD5F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299" y="2085025"/>
            <a:ext cx="4434234" cy="14652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8EFDA3D-5C30-5A9B-9F6D-00F6447C25FA}"/>
              </a:ext>
            </a:extLst>
          </p:cNvPr>
          <p:cNvSpPr/>
          <p:nvPr/>
        </p:nvSpPr>
        <p:spPr>
          <a:xfrm>
            <a:off x="503548" y="3753036"/>
            <a:ext cx="6264696" cy="119448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41285-D152-EF5E-9436-CB66F53689E1}"/>
              </a:ext>
            </a:extLst>
          </p:cNvPr>
          <p:cNvSpPr txBox="1"/>
          <p:nvPr/>
        </p:nvSpPr>
        <p:spPr>
          <a:xfrm>
            <a:off x="626649" y="3971956"/>
            <a:ext cx="62568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 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다와 같이 두 변의 길이가 같은 삼각형을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F29E6A-08F5-1DFB-1957-A888A5B08C9F}"/>
              </a:ext>
            </a:extLst>
          </p:cNvPr>
          <p:cNvSpPr/>
          <p:nvPr/>
        </p:nvSpPr>
        <p:spPr bwMode="auto">
          <a:xfrm>
            <a:off x="695364" y="4303609"/>
            <a:ext cx="2043861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이등변삼각형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C2EDBEB-2541-8E46-57CC-310769814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93" y="4346283"/>
            <a:ext cx="360000" cy="355000"/>
          </a:xfrm>
          <a:prstGeom prst="rect">
            <a:avLst/>
          </a:prstGeom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id="{20653B04-2BA6-65CB-092C-30EE86B3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3" y="164079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87993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213738" y="2798030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196622" y="2798030"/>
            <a:ext cx="180020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603977" y="2798030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077924" y="2714581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058648" y="2732897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500855" y="2732897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84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>
            <a:extLst>
              <a:ext uri="{FF2B5EF4-FFF2-40B4-BE49-F238E27FC236}">
                <a16:creationId xmlns:a16="http://schemas.microsoft.com/office/drawing/2014/main" id="{8336B650-FB83-09B5-F8A4-E5236C36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변의 길이가 같은 삼각형을 무엇이라고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9D0D02-AB65-FB24-F897-3090B87BA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24567"/>
            <a:ext cx="6285641" cy="2109528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2299CF-72C1-825A-5E4C-9E4EAD8ABFE0}"/>
              </a:ext>
            </a:extLst>
          </p:cNvPr>
          <p:cNvSpPr/>
          <p:nvPr/>
        </p:nvSpPr>
        <p:spPr bwMode="auto">
          <a:xfrm>
            <a:off x="2531412" y="4330423"/>
            <a:ext cx="2043861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이등변삼각형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20A4FC1-1141-3E3B-0BAE-E35EB68AC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988" y="4288337"/>
            <a:ext cx="360000" cy="355000"/>
          </a:xfrm>
          <a:prstGeom prst="rect">
            <a:avLst/>
          </a:prstGeom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942" y="54444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831989" y="5165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52542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285339" y="3230356"/>
            <a:ext cx="239606" cy="2635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135553" y="3172729"/>
            <a:ext cx="319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00707" y="3079331"/>
            <a:ext cx="307197" cy="2635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50622" y="2815762"/>
            <a:ext cx="263567" cy="2635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349084" y="3056619"/>
            <a:ext cx="319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584455" y="2780928"/>
            <a:ext cx="319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28647"/>
            <a:ext cx="1284166" cy="35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6185592" y="5181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4E0D31DA-AD0C-50E0-7388-C9128BD5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299" y="2085025"/>
            <a:ext cx="4434234" cy="1465225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18EFDA3D-5C30-5A9B-9F6D-00F6447C25FA}"/>
              </a:ext>
            </a:extLst>
          </p:cNvPr>
          <p:cNvSpPr/>
          <p:nvPr/>
        </p:nvSpPr>
        <p:spPr>
          <a:xfrm>
            <a:off x="503548" y="3753036"/>
            <a:ext cx="6264696" cy="119448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C41285-D152-EF5E-9436-CB66F53689E1}"/>
              </a:ext>
            </a:extLst>
          </p:cNvPr>
          <p:cNvSpPr txBox="1"/>
          <p:nvPr/>
        </p:nvSpPr>
        <p:spPr>
          <a:xfrm>
            <a:off x="626649" y="3971956"/>
            <a:ext cx="62568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 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다와 같이 두 변의 길이가 같은 삼각형을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9F29E6A-08F5-1DFB-1957-A888A5B08C9F}"/>
              </a:ext>
            </a:extLst>
          </p:cNvPr>
          <p:cNvSpPr/>
          <p:nvPr/>
        </p:nvSpPr>
        <p:spPr bwMode="auto">
          <a:xfrm>
            <a:off x="695364" y="4303609"/>
            <a:ext cx="2043861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이등변삼각형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4C2EDBEB-2541-8E46-57CC-310769814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93" y="4346283"/>
            <a:ext cx="360000" cy="355000"/>
          </a:xfrm>
          <a:prstGeom prst="rect">
            <a:avLst/>
          </a:prstGeom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20653B04-2BA6-65CB-092C-30EE86B3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3" y="164079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2213738" y="2798030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196622" y="2798030"/>
            <a:ext cx="180020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603977" y="2798030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077924" y="2714581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058648" y="2732897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500855" y="2732897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59573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58458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84490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10889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37515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8535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5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F29E6A-08F5-1DFB-1957-A888A5B08C9F}"/>
              </a:ext>
            </a:extLst>
          </p:cNvPr>
          <p:cNvSpPr/>
          <p:nvPr/>
        </p:nvSpPr>
        <p:spPr bwMode="auto">
          <a:xfrm>
            <a:off x="695364" y="4336111"/>
            <a:ext cx="2043861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이등변삼각형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C2EDBEB-2541-8E46-57CC-310769814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940" y="4294025"/>
            <a:ext cx="360000" cy="3550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405E61-F876-1A88-1A8C-76311A085C24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59E08B-EB24-D6A9-3D23-3C3ACB54A0E2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id="{9022AB76-51B4-05E0-DBF4-130D149C535A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437FC7F5-F794-D129-A15C-C42D32F8B2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E9B60BC-43DA-C6E8-F135-FEE5154B27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429547" y="442621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 삼각형을 이등변삼각형이라고 합니다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1AD174F-731A-3396-3CE0-931549BB0C8E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841ACA16-6AE1-4757-69AB-6FBC8E5CBF9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D7BF79-CC1F-CFED-8AFD-0577AC89D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99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580112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44334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108322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74581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83101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BB369CA-B238-165D-D7AC-9254516DF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00" y="2350296"/>
            <a:ext cx="6480212" cy="1541859"/>
          </a:xfrm>
          <a:prstGeom prst="rect">
            <a:avLst/>
          </a:prstGeom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722B914-7C00-254C-131D-ABB1691DA8AD}"/>
              </a:ext>
            </a:extLst>
          </p:cNvPr>
          <p:cNvGrpSpPr/>
          <p:nvPr/>
        </p:nvGrpSpPr>
        <p:grpSpPr>
          <a:xfrm>
            <a:off x="863600" y="4519738"/>
            <a:ext cx="578259" cy="371475"/>
            <a:chOff x="1689485" y="2881313"/>
            <a:chExt cx="578259" cy="371475"/>
          </a:xfrm>
        </p:grpSpPr>
        <p:pic>
          <p:nvPicPr>
            <p:cNvPr id="47" name="Picture 5">
              <a:extLst>
                <a:ext uri="{FF2B5EF4-FFF2-40B4-BE49-F238E27FC236}">
                  <a16:creationId xmlns:a16="http://schemas.microsoft.com/office/drawing/2014/main" id="{EDBADD17-9E85-86F3-D88D-0AD03333A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7C8854-DF5A-444A-99D8-3C0C6F32D77D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0446CD-4011-DCA5-CB30-3E562F61A562}"/>
              </a:ext>
            </a:extLst>
          </p:cNvPr>
          <p:cNvGrpSpPr/>
          <p:nvPr/>
        </p:nvGrpSpPr>
        <p:grpSpPr>
          <a:xfrm>
            <a:off x="863600" y="4055267"/>
            <a:ext cx="578414" cy="356812"/>
            <a:chOff x="1670285" y="2023580"/>
            <a:chExt cx="578414" cy="356812"/>
          </a:xfrm>
        </p:grpSpPr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F60E4F1A-DAB4-4444-A211-359684A68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695B839-A12A-4A9C-713F-0663A83C4FEE}"/>
                </a:ext>
              </a:extLst>
            </p:cNvPr>
            <p:cNvSpPr txBox="1"/>
            <p:nvPr/>
          </p:nvSpPr>
          <p:spPr>
            <a:xfrm>
              <a:off x="1670440" y="2048097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답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3673E52-96F3-E184-6200-139155C08292}"/>
              </a:ext>
            </a:extLst>
          </p:cNvPr>
          <p:cNvSpPr/>
          <p:nvPr/>
        </p:nvSpPr>
        <p:spPr bwMode="auto">
          <a:xfrm>
            <a:off x="1567063" y="4070308"/>
            <a:ext cx="1395985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498B722-C815-9851-15AA-8FA4DD2F4D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8277" y="3912877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68E5CA-D385-0577-FE6A-145C5A5E64B7}"/>
              </a:ext>
            </a:extLst>
          </p:cNvPr>
          <p:cNvSpPr/>
          <p:nvPr/>
        </p:nvSpPr>
        <p:spPr bwMode="auto">
          <a:xfrm>
            <a:off x="1567063" y="4537177"/>
            <a:ext cx="3992157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길이가 같은 두 변이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F7897DA-35AE-046D-535F-269C020291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2495" y="4391074"/>
            <a:ext cx="360000" cy="355000"/>
          </a:xfrm>
          <a:prstGeom prst="rect">
            <a:avLst/>
          </a:prstGeom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B0BDFB9E-D437-CFF3-1FE6-37B552C6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08" y="458129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이용하여 이등변삼각형을 모두 찾고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2037479" y="1966471"/>
            <a:ext cx="956208" cy="313457"/>
            <a:chOff x="3952363" y="1253627"/>
            <a:chExt cx="956208" cy="313457"/>
          </a:xfrm>
        </p:grpSpPr>
        <p:pic>
          <p:nvPicPr>
            <p:cNvPr id="78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329932" y="2920637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194118" y="2837188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08251" y="3280210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272437" y="3196761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192076" y="2867074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056262" y="2783625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402520" y="3185669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266706" y="3102220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596830" y="2920637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461016" y="2837188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49718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84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942" y="54444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831989" y="5165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28647"/>
            <a:ext cx="1284166" cy="35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6185592" y="5181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같은 두 변이 있는 삼각형을 모두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2299CF-72C1-825A-5E4C-9E4EAD8ABFE0}"/>
              </a:ext>
            </a:extLst>
          </p:cNvPr>
          <p:cNvSpPr/>
          <p:nvPr/>
        </p:nvSpPr>
        <p:spPr bwMode="auto">
          <a:xfrm>
            <a:off x="2785551" y="4330423"/>
            <a:ext cx="153558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20A4FC1-1141-3E3B-0BAE-E35EB68AC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476" y="4211755"/>
            <a:ext cx="360000" cy="355000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55125E-6344-4BB2-A7A5-1C5729A1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3EB29B-64E1-2D8C-718F-49C37A2F24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220" y="2245167"/>
            <a:ext cx="6768244" cy="161582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253621" y="2695407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117807" y="2611958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40176" y="3080401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204362" y="2996952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483678" y="2712059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347864" y="2628610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61607" y="3099079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425793" y="3015630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79922" y="2686899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544108" y="2603450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33830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>
            <a:extLst>
              <a:ext uri="{FF2B5EF4-FFF2-40B4-BE49-F238E27FC236}">
                <a16:creationId xmlns:a16="http://schemas.microsoft.com/office/drawing/2014/main" id="{6BB369CA-B238-165D-D7AC-9254516D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0" y="2350296"/>
            <a:ext cx="6480212" cy="15418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1329932" y="2920637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194118" y="2837188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408251" y="3280210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272437" y="3196761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192076" y="2867074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056262" y="2783625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402520" y="3185669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266706" y="3102220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596830" y="2920637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461016" y="2837188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580112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44334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108322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74581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83101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A722B914-7C00-254C-131D-ABB1691DA8AD}"/>
              </a:ext>
            </a:extLst>
          </p:cNvPr>
          <p:cNvGrpSpPr/>
          <p:nvPr/>
        </p:nvGrpSpPr>
        <p:grpSpPr>
          <a:xfrm>
            <a:off x="863600" y="4519738"/>
            <a:ext cx="578259" cy="371475"/>
            <a:chOff x="1689485" y="2881313"/>
            <a:chExt cx="578259" cy="371475"/>
          </a:xfrm>
        </p:grpSpPr>
        <p:pic>
          <p:nvPicPr>
            <p:cNvPr id="47" name="Picture 5">
              <a:extLst>
                <a:ext uri="{FF2B5EF4-FFF2-40B4-BE49-F238E27FC236}">
                  <a16:creationId xmlns:a16="http://schemas.microsoft.com/office/drawing/2014/main" id="{EDBADD17-9E85-86F3-D88D-0AD03333A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7C8854-DF5A-444A-99D8-3C0C6F32D77D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0446CD-4011-DCA5-CB30-3E562F61A562}"/>
              </a:ext>
            </a:extLst>
          </p:cNvPr>
          <p:cNvGrpSpPr/>
          <p:nvPr/>
        </p:nvGrpSpPr>
        <p:grpSpPr>
          <a:xfrm>
            <a:off x="863600" y="4055267"/>
            <a:ext cx="578414" cy="356812"/>
            <a:chOff x="1670285" y="2023580"/>
            <a:chExt cx="578414" cy="356812"/>
          </a:xfrm>
        </p:grpSpPr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F60E4F1A-DAB4-4444-A211-359684A68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695B839-A12A-4A9C-713F-0663A83C4FEE}"/>
                </a:ext>
              </a:extLst>
            </p:cNvPr>
            <p:cNvSpPr txBox="1"/>
            <p:nvPr/>
          </p:nvSpPr>
          <p:spPr>
            <a:xfrm>
              <a:off x="1670440" y="2048097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답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3673E52-96F3-E184-6200-139155C08292}"/>
              </a:ext>
            </a:extLst>
          </p:cNvPr>
          <p:cNvSpPr/>
          <p:nvPr/>
        </p:nvSpPr>
        <p:spPr bwMode="auto">
          <a:xfrm>
            <a:off x="1567063" y="4079784"/>
            <a:ext cx="2043861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498B722-C815-9851-15AA-8FA4DD2F4D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4399" y="4037698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68E5CA-D385-0577-FE6A-145C5A5E64B7}"/>
              </a:ext>
            </a:extLst>
          </p:cNvPr>
          <p:cNvSpPr/>
          <p:nvPr/>
        </p:nvSpPr>
        <p:spPr bwMode="auto">
          <a:xfrm>
            <a:off x="1567063" y="4537177"/>
            <a:ext cx="482257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길이가 같은 두 변이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F7897DA-35AE-046D-535F-269C020291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7955" y="4338955"/>
            <a:ext cx="360000" cy="355000"/>
          </a:xfrm>
          <a:prstGeom prst="rect">
            <a:avLst/>
          </a:prstGeom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B0BDFB9E-D437-CFF3-1FE6-37B552C6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08" y="458129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이용하여 이등변삼각형을 모두 찾고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312B87E-0F95-041E-B10C-F7CBAC12A938}"/>
              </a:ext>
            </a:extLst>
          </p:cNvPr>
          <p:cNvSpPr/>
          <p:nvPr/>
        </p:nvSpPr>
        <p:spPr>
          <a:xfrm>
            <a:off x="215516" y="3068960"/>
            <a:ext cx="6667165" cy="1980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38">
            <a:extLst>
              <a:ext uri="{FF2B5EF4-FFF2-40B4-BE49-F238E27FC236}">
                <a16:creationId xmlns:a16="http://schemas.microsoft.com/office/drawing/2014/main" id="{A63E888F-F5E7-1076-C514-997277977959}"/>
              </a:ext>
            </a:extLst>
          </p:cNvPr>
          <p:cNvSpPr/>
          <p:nvPr/>
        </p:nvSpPr>
        <p:spPr>
          <a:xfrm>
            <a:off x="361249" y="292682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3" name="직각 삼각형 82">
            <a:extLst>
              <a:ext uri="{FF2B5EF4-FFF2-40B4-BE49-F238E27FC236}">
                <a16:creationId xmlns:a16="http://schemas.microsoft.com/office/drawing/2014/main" id="{30A583CF-9E59-18EE-F3C1-C7CA01633140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9D9868-5364-0EB1-D843-C61415C9B78C}"/>
              </a:ext>
            </a:extLst>
          </p:cNvPr>
          <p:cNvSpPr txBox="1"/>
          <p:nvPr/>
        </p:nvSpPr>
        <p:spPr>
          <a:xfrm>
            <a:off x="361249" y="3402230"/>
            <a:ext cx="652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 삼각형을 찾습니다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7F1081-DFD2-C012-2BC6-2A373664F8E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BD7D1E-97F5-09A3-8900-6703D2B5E5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8376" y="3740784"/>
            <a:ext cx="5312826" cy="1280939"/>
          </a:xfrm>
          <a:prstGeom prst="rect">
            <a:avLst/>
          </a:prstGeom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03348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bg_ex.svg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1861671" y="4040991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725857" y="3957542"/>
            <a:ext cx="56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31425" y="4299978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495611" y="4216529"/>
            <a:ext cx="56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612764" y="4155151"/>
            <a:ext cx="198022" cy="2178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476950" y="4071702"/>
            <a:ext cx="56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10484" y="4233034"/>
            <a:ext cx="497910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201056" y="4254547"/>
            <a:ext cx="497910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2957188" y="4163671"/>
            <a:ext cx="497910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667058" y="4742967"/>
            <a:ext cx="497910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766564" y="4416510"/>
            <a:ext cx="648819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255702" y="3717297"/>
            <a:ext cx="648819" cy="2040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187624" y="4149080"/>
            <a:ext cx="68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112025" y="4165612"/>
            <a:ext cx="68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915816" y="4061020"/>
            <a:ext cx="68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598544" y="4674622"/>
            <a:ext cx="68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cm</a:t>
            </a:r>
            <a:endParaRPr lang="ko-KR" altLang="en-US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721681" y="4329100"/>
            <a:ext cx="82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 cm</a:t>
            </a:r>
            <a:endParaRPr lang="ko-KR" altLang="en-US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157590" y="3687849"/>
            <a:ext cx="82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 cm</a:t>
            </a:r>
            <a:endParaRPr lang="ko-KR" altLang="en-US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53227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41608</TotalTime>
  <Words>1548</Words>
  <Application>Microsoft Office PowerPoint</Application>
  <PresentationFormat>화면 슬라이드 쇼(4:3)</PresentationFormat>
  <Paragraphs>488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7276</cp:revision>
  <dcterms:created xsi:type="dcterms:W3CDTF">2008-07-15T12:19:11Z</dcterms:created>
  <dcterms:modified xsi:type="dcterms:W3CDTF">2022-05-31T05:23:24Z</dcterms:modified>
</cp:coreProperties>
</file>