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38" r:id="rId4"/>
    <p:sldId id="1387" r:id="rId5"/>
    <p:sldId id="1372" r:id="rId6"/>
    <p:sldId id="1388" r:id="rId7"/>
    <p:sldId id="1345" r:id="rId8"/>
    <p:sldId id="1389" r:id="rId9"/>
    <p:sldId id="1348" r:id="rId10"/>
    <p:sldId id="1390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BBDECB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92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1556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suhi_p_0402_03_0001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0076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655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832140" y="1159634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096362" y="1159634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60350" y="1159634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626609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8C25B20B-292C-72AB-D9D6-583CB806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1" y="164427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351E9CA-86ED-FBA2-FB43-8056FE7BEA9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C4232-0EC1-EDD5-02BD-CC57D01674C7}"/>
              </a:ext>
            </a:extLst>
          </p:cNvPr>
          <p:cNvSpPr txBox="1"/>
          <p:nvPr/>
        </p:nvSpPr>
        <p:spPr>
          <a:xfrm>
            <a:off x="352707" y="2890729"/>
            <a:ext cx="65302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개이고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6.8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개입니다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30F726-13A3-9ABA-6946-B3E41318C3FB}"/>
              </a:ext>
            </a:extLst>
          </p:cNvPr>
          <p:cNvSpPr/>
          <p:nvPr/>
        </p:nvSpPr>
        <p:spPr bwMode="auto">
          <a:xfrm>
            <a:off x="1967527" y="2894801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ACED91AC-5866-B427-E12D-C777C4B53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800" y="2672916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A0B7C1-07DB-776B-74CF-78310E8A40B7}"/>
              </a:ext>
            </a:extLst>
          </p:cNvPr>
          <p:cNvSpPr/>
          <p:nvPr/>
        </p:nvSpPr>
        <p:spPr bwMode="auto">
          <a:xfrm>
            <a:off x="4919855" y="2894801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74D9432E-7793-DF52-5066-5BA9704C6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128" y="2672916"/>
            <a:ext cx="360000" cy="355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5CB46A-39E6-37D0-A9E7-1845EE51B312}"/>
              </a:ext>
            </a:extLst>
          </p:cNvPr>
          <p:cNvSpPr txBox="1"/>
          <p:nvPr/>
        </p:nvSpPr>
        <p:spPr>
          <a:xfrm>
            <a:off x="352707" y="3660370"/>
            <a:ext cx="65302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6.5         6.8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3">
            <a:extLst>
              <a:ext uri="{FF2B5EF4-FFF2-40B4-BE49-F238E27FC236}">
                <a16:creationId xmlns:a16="http://schemas.microsoft.com/office/drawing/2014/main" id="{558CC685-555F-0B95-2FCB-431F8F58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014" y="3660812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26D8815-4D80-A768-338D-CB0EFF76C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084" y="3464035"/>
            <a:ext cx="360000" cy="355000"/>
          </a:xfrm>
          <a:prstGeom prst="rect">
            <a:avLst/>
          </a:prstGeom>
        </p:spPr>
      </p:pic>
      <p:pic>
        <p:nvPicPr>
          <p:cNvPr id="65" name="Picture 31">
            <a:extLst>
              <a:ext uri="{FF2B5EF4-FFF2-40B4-BE49-F238E27FC236}">
                <a16:creationId xmlns:a16="http://schemas.microsoft.com/office/drawing/2014/main" id="{707625C9-B886-1083-816F-BF7410B9B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6" y="378471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CBA6C42D-B87E-5DD7-0F6E-93F14ACBD6B1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B90701-966F-AA47-DC9E-E134EBE98E7B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914372F6-7AC8-AD23-A376-59DE31E6AB44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F8DDBE5A-0A27-8217-A678-3B8E6989B77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43020E1-C0B0-504E-F81F-D87E821F75D6}"/>
              </a:ext>
            </a:extLst>
          </p:cNvPr>
          <p:cNvSpPr txBox="1"/>
          <p:nvPr/>
        </p:nvSpPr>
        <p:spPr>
          <a:xfrm>
            <a:off x="417203" y="4293096"/>
            <a:ext cx="6495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6.8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6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4229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부분의 크기를 소수로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832709" y="1159634"/>
            <a:ext cx="285082" cy="313547"/>
            <a:chOff x="5054247" y="3761559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96931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60919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7DC840-03BD-532C-530C-D6274F9BD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84" y="2077632"/>
            <a:ext cx="6156408" cy="14130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0783C0C-EE3F-176A-565E-9486FE87BE01}"/>
              </a:ext>
            </a:extLst>
          </p:cNvPr>
          <p:cNvSpPr txBox="1"/>
          <p:nvPr/>
        </p:nvSpPr>
        <p:spPr>
          <a:xfrm>
            <a:off x="4320766" y="3028890"/>
            <a:ext cx="50326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CACD68-2CAD-FE49-BD01-D6921192A379}"/>
              </a:ext>
            </a:extLst>
          </p:cNvPr>
          <p:cNvSpPr txBox="1"/>
          <p:nvPr/>
        </p:nvSpPr>
        <p:spPr>
          <a:xfrm>
            <a:off x="6318412" y="3031160"/>
            <a:ext cx="50326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AF8FBB-7E4A-7B13-7E88-0713A5E24EBD}"/>
              </a:ext>
            </a:extLst>
          </p:cNvPr>
          <p:cNvSpPr txBox="1"/>
          <p:nvPr/>
        </p:nvSpPr>
        <p:spPr>
          <a:xfrm>
            <a:off x="2343902" y="3028890"/>
            <a:ext cx="50326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638242-2A01-368B-635F-F0F257C228C7}"/>
              </a:ext>
            </a:extLst>
          </p:cNvPr>
          <p:cNvSpPr/>
          <p:nvPr/>
        </p:nvSpPr>
        <p:spPr bwMode="auto">
          <a:xfrm>
            <a:off x="887702" y="3695255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D0B98E5-262B-964E-3024-298C9BDC9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812" y="3464965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303694-EA2A-A227-7E75-F8EAE07BF499}"/>
              </a:ext>
            </a:extLst>
          </p:cNvPr>
          <p:cNvSpPr/>
          <p:nvPr/>
        </p:nvSpPr>
        <p:spPr bwMode="auto">
          <a:xfrm>
            <a:off x="4232035" y="3695255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7EF19A4-5F58-2572-4936-8E78ABC1D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145" y="3464965"/>
            <a:ext cx="360000" cy="355000"/>
          </a:xfrm>
          <a:prstGeom prst="rect">
            <a:avLst/>
          </a:prstGeom>
        </p:spPr>
      </p:pic>
      <p:graphicFrame>
        <p:nvGraphicFramePr>
          <p:cNvPr id="4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25025"/>
              </p:ext>
            </p:extLst>
          </p:nvPr>
        </p:nvGraphicFramePr>
        <p:xfrm>
          <a:off x="107504" y="6093296"/>
          <a:ext cx="6804756" cy="411480"/>
        </p:xfrm>
        <a:graphic>
          <a:graphicData uri="http://schemas.openxmlformats.org/drawingml/2006/table">
            <a:tbl>
              <a:tblPr/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\lesson03\ops\ms_lesson03\images\ms_42_3_00_01_01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부분의 크기를 소수로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832709" y="1159634"/>
            <a:ext cx="285082" cy="313547"/>
            <a:chOff x="5054247" y="3761559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96931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60919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7DC840-03BD-532C-530C-D6274F9BD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84" y="2077632"/>
            <a:ext cx="6156408" cy="14130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0783C0C-EE3F-176A-565E-9486FE87BE01}"/>
              </a:ext>
            </a:extLst>
          </p:cNvPr>
          <p:cNvSpPr txBox="1"/>
          <p:nvPr/>
        </p:nvSpPr>
        <p:spPr>
          <a:xfrm>
            <a:off x="4320766" y="3028890"/>
            <a:ext cx="50326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CACD68-2CAD-FE49-BD01-D6921192A379}"/>
              </a:ext>
            </a:extLst>
          </p:cNvPr>
          <p:cNvSpPr txBox="1"/>
          <p:nvPr/>
        </p:nvSpPr>
        <p:spPr>
          <a:xfrm>
            <a:off x="6318412" y="3031160"/>
            <a:ext cx="50326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AF8FBB-7E4A-7B13-7E88-0713A5E24EBD}"/>
              </a:ext>
            </a:extLst>
          </p:cNvPr>
          <p:cNvSpPr txBox="1"/>
          <p:nvPr/>
        </p:nvSpPr>
        <p:spPr>
          <a:xfrm>
            <a:off x="2343902" y="3028890"/>
            <a:ext cx="50326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638242-2A01-368B-635F-F0F257C228C7}"/>
              </a:ext>
            </a:extLst>
          </p:cNvPr>
          <p:cNvSpPr/>
          <p:nvPr/>
        </p:nvSpPr>
        <p:spPr bwMode="auto">
          <a:xfrm>
            <a:off x="887702" y="3695255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D0B98E5-262B-964E-3024-298C9BDC9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812" y="3464965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303694-EA2A-A227-7E75-F8EAE07BF499}"/>
              </a:ext>
            </a:extLst>
          </p:cNvPr>
          <p:cNvSpPr/>
          <p:nvPr/>
        </p:nvSpPr>
        <p:spPr bwMode="auto">
          <a:xfrm>
            <a:off x="4232035" y="3695255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7EF19A4-5F58-2572-4936-8E78ABC1D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145" y="3464965"/>
            <a:ext cx="360000" cy="3550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B4B5D554-7980-EB28-0C27-D3F2BECC4FC3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CEB1898-0905-86DE-F685-6A1B5EB53D09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id="{361335E4-2848-5233-896C-E0377FEF977C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F52BAC6F-3F5A-F336-7D63-CB78645082E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2B41604-3D22-B249-5601-500695D7F57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0C5F65-5757-0879-EC20-6518796076C6}"/>
              </a:ext>
            </a:extLst>
          </p:cNvPr>
          <p:cNvSpPr txBox="1"/>
          <p:nvPr/>
        </p:nvSpPr>
        <p:spPr>
          <a:xfrm>
            <a:off x="369279" y="4332648"/>
            <a:ext cx="6453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똑같이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것 중의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색칠하였으므로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B65445-DCF3-958A-7F1A-C2F264B1237F}"/>
              </a:ext>
            </a:extLst>
          </p:cNvPr>
          <p:cNvSpPr txBox="1"/>
          <p:nvPr/>
        </p:nvSpPr>
        <p:spPr>
          <a:xfrm>
            <a:off x="369279" y="4633331"/>
            <a:ext cx="6453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만큼을 색칠하였으므로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7ECB765F-B6E4-249B-9BAD-7A7D29EE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1" y="442678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947BD9E9-ABE5-526D-99C7-D957B376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1" y="470795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295B9D-68FE-E3E7-D495-77795C2F7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6" y="2277325"/>
            <a:ext cx="6347550" cy="186945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빵의 길이는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소수로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27016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091238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355226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21485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32297C6-CA07-7FD6-5A16-26674F2621C7}"/>
              </a:ext>
            </a:extLst>
          </p:cNvPr>
          <p:cNvSpPr txBox="1"/>
          <p:nvPr/>
        </p:nvSpPr>
        <p:spPr>
          <a:xfrm>
            <a:off x="6253210" y="3464965"/>
            <a:ext cx="6727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136A85-8EE3-6FF0-BAA6-7B201B8301D1}"/>
              </a:ext>
            </a:extLst>
          </p:cNvPr>
          <p:cNvSpPr/>
          <p:nvPr/>
        </p:nvSpPr>
        <p:spPr bwMode="auto">
          <a:xfrm>
            <a:off x="4315608" y="3708615"/>
            <a:ext cx="68935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E388BE-5917-9378-139F-B9B08A30C42D}"/>
              </a:ext>
            </a:extLst>
          </p:cNvPr>
          <p:cNvSpPr txBox="1"/>
          <p:nvPr/>
        </p:nvSpPr>
        <p:spPr>
          <a:xfrm>
            <a:off x="5017436" y="3683323"/>
            <a:ext cx="50326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5502D-824F-B314-FE47-293579521C32}"/>
              </a:ext>
            </a:extLst>
          </p:cNvPr>
          <p:cNvSpPr txBox="1"/>
          <p:nvPr/>
        </p:nvSpPr>
        <p:spPr>
          <a:xfrm>
            <a:off x="254504" y="3464965"/>
            <a:ext cx="6727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16FA035-A0F3-B7E6-193A-6490AE1E0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464" y="3557315"/>
            <a:ext cx="360000" cy="355000"/>
          </a:xfrm>
          <a:prstGeom prst="rect">
            <a:avLst/>
          </a:prstGeom>
        </p:spPr>
      </p:pic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06456"/>
              </p:ext>
            </p:extLst>
          </p:nvPr>
        </p:nvGraphicFramePr>
        <p:xfrm>
          <a:off x="107504" y="6093296"/>
          <a:ext cx="6804756" cy="411480"/>
        </p:xfrm>
        <a:graphic>
          <a:graphicData uri="http://schemas.openxmlformats.org/drawingml/2006/table">
            <a:tbl>
              <a:tblPr/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 bg.png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\lesson03\ops\ms_lesson03\images\ms_42_3_00_02_01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295B9D-68FE-E3E7-D495-77795C2F7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6" y="2277325"/>
            <a:ext cx="6347550" cy="186945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빵의 길이는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소수로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27016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091238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355226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21485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7E5502D-824F-B314-FE47-293579521C32}"/>
              </a:ext>
            </a:extLst>
          </p:cNvPr>
          <p:cNvSpPr txBox="1"/>
          <p:nvPr/>
        </p:nvSpPr>
        <p:spPr>
          <a:xfrm>
            <a:off x="254504" y="3464965"/>
            <a:ext cx="6727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3F8F56-8F22-D82D-CDCB-3071ECB835FF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810A1F-8129-4F2C-89A9-89BBE05E151E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3F941734-42BD-59EA-66A6-FCFEE25F8DB6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AB76B18E-450A-3FE2-D264-203186038D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376EFC-0AF5-B95D-7581-E99AAA273972}"/>
              </a:ext>
            </a:extLst>
          </p:cNvPr>
          <p:cNvSpPr txBox="1"/>
          <p:nvPr/>
        </p:nvSpPr>
        <p:spPr>
          <a:xfrm>
            <a:off x="361249" y="4394412"/>
            <a:ext cx="652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똑같이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것 중의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 이고   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 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26084-DC0F-528A-F362-92F5492A43A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932A19FD-6FE8-0380-BC8C-89997CB8F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93593"/>
              </p:ext>
            </p:extLst>
          </p:nvPr>
        </p:nvGraphicFramePr>
        <p:xfrm>
          <a:off x="4235243" y="4309472"/>
          <a:ext cx="28803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CCBEB50-C71A-A35D-08F9-C7D93B203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53622"/>
              </p:ext>
            </p:extLst>
          </p:nvPr>
        </p:nvGraphicFramePr>
        <p:xfrm>
          <a:off x="5238319" y="4329100"/>
          <a:ext cx="28803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732297C6-CA07-7FD6-5A16-26674F2621C7}"/>
              </a:ext>
            </a:extLst>
          </p:cNvPr>
          <p:cNvSpPr txBox="1"/>
          <p:nvPr/>
        </p:nvSpPr>
        <p:spPr>
          <a:xfrm>
            <a:off x="6253210" y="3464965"/>
            <a:ext cx="6727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B136A85-8EE3-6FF0-BAA6-7B201B8301D1}"/>
              </a:ext>
            </a:extLst>
          </p:cNvPr>
          <p:cNvSpPr/>
          <p:nvPr/>
        </p:nvSpPr>
        <p:spPr bwMode="auto">
          <a:xfrm>
            <a:off x="4315608" y="3708615"/>
            <a:ext cx="68935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E388BE-5917-9378-139F-B9B08A30C42D}"/>
              </a:ext>
            </a:extLst>
          </p:cNvPr>
          <p:cNvSpPr txBox="1"/>
          <p:nvPr/>
        </p:nvSpPr>
        <p:spPr>
          <a:xfrm>
            <a:off x="5017436" y="3683323"/>
            <a:ext cx="50326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16FA035-A0F3-B7E6-193A-6490AE1E0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464" y="355731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3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78CCD1C-1943-95EB-9CFA-30CB9517781D}"/>
              </a:ext>
            </a:extLst>
          </p:cNvPr>
          <p:cNvSpPr txBox="1"/>
          <p:nvPr/>
        </p:nvSpPr>
        <p:spPr>
          <a:xfrm>
            <a:off x="352708" y="2890729"/>
            <a:ext cx="274898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mm =           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30EB4C-5067-2B51-2F83-9FA18AA0D923}"/>
              </a:ext>
            </a:extLst>
          </p:cNvPr>
          <p:cNvSpPr txBox="1"/>
          <p:nvPr/>
        </p:nvSpPr>
        <p:spPr>
          <a:xfrm>
            <a:off x="3693082" y="2890729"/>
            <a:ext cx="321917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 1 mm=           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소수를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868713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132935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96923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663182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8B99BCF-DE89-0D3B-3BB3-94F50C267D04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1691680" y="2933349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973" y="2703059"/>
            <a:ext cx="360000" cy="3550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2C08A0B2-138A-31A2-6BFA-A1F0D4D1FA72}"/>
              </a:ext>
            </a:extLst>
          </p:cNvPr>
          <p:cNvSpPr/>
          <p:nvPr/>
        </p:nvSpPr>
        <p:spPr bwMode="auto">
          <a:xfrm>
            <a:off x="5544108" y="2933349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4F10859E-4A42-16BE-CF53-207BE4FBC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218" y="2703059"/>
            <a:ext cx="360000" cy="355000"/>
          </a:xfrm>
          <a:prstGeom prst="rect">
            <a:avLst/>
          </a:prstGeom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66EC8317-23CC-444E-0E20-EB06698D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소수를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868713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132935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96923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663182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38DD75-22CB-92AB-2BFC-63762417DBDA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BFBB4A9-7222-6734-ECA3-9F9C7472E8A4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:a16="http://schemas.microsoft.com/office/drawing/2014/main" id="{9295F8DE-D980-819F-F13A-FC05E4D7985F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0C8475EB-C59A-3895-7838-2473A8B9866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E50A739-A9F6-0B9D-1A36-D766D78EFB1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6E6765-5600-604F-610C-6FE9920D34F5}"/>
              </a:ext>
            </a:extLst>
          </p:cNvPr>
          <p:cNvSpPr txBox="1"/>
          <p:nvPr/>
        </p:nvSpPr>
        <p:spPr>
          <a:xfrm>
            <a:off x="417203" y="4293096"/>
            <a:ext cx="6495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        6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 1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cm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68187B2-3982-280E-8E62-84EAC974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4" y="439450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AB10BAC9-26D2-6ED1-5297-60D59395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4" y="464340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id="{57F98592-FC21-5652-9FF6-49656B179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437848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78CCD1C-1943-95EB-9CFA-30CB9517781D}"/>
              </a:ext>
            </a:extLst>
          </p:cNvPr>
          <p:cNvSpPr txBox="1"/>
          <p:nvPr/>
        </p:nvSpPr>
        <p:spPr>
          <a:xfrm>
            <a:off x="352708" y="2890729"/>
            <a:ext cx="274898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mm =           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30EB4C-5067-2B51-2F83-9FA18AA0D923}"/>
              </a:ext>
            </a:extLst>
          </p:cNvPr>
          <p:cNvSpPr txBox="1"/>
          <p:nvPr/>
        </p:nvSpPr>
        <p:spPr>
          <a:xfrm>
            <a:off x="3693082" y="2890729"/>
            <a:ext cx="321917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 1 mm=           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1691680" y="2933349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5973" y="2703059"/>
            <a:ext cx="360000" cy="355000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08A0B2-138A-31A2-6BFA-A1F0D4D1FA72}"/>
              </a:ext>
            </a:extLst>
          </p:cNvPr>
          <p:cNvSpPr/>
          <p:nvPr/>
        </p:nvSpPr>
        <p:spPr bwMode="auto">
          <a:xfrm>
            <a:off x="5544108" y="2933349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4F10859E-4A42-16BE-CF53-207BE4FBC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218" y="2703059"/>
            <a:ext cx="360000" cy="355000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66EC8317-23CC-444E-0E20-EB06698D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39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832140" y="1159634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096362" y="1159634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60350" y="1159634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626609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AC4232-0EC1-EDD5-02BD-CC57D01674C7}"/>
              </a:ext>
            </a:extLst>
          </p:cNvPr>
          <p:cNvSpPr txBox="1"/>
          <p:nvPr/>
        </p:nvSpPr>
        <p:spPr>
          <a:xfrm>
            <a:off x="352707" y="2890729"/>
            <a:ext cx="65302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개이고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6.8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개입니다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30F726-13A3-9ABA-6946-B3E41318C3FB}"/>
              </a:ext>
            </a:extLst>
          </p:cNvPr>
          <p:cNvSpPr/>
          <p:nvPr/>
        </p:nvSpPr>
        <p:spPr bwMode="auto">
          <a:xfrm>
            <a:off x="1967527" y="2894801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CED91AC-5866-B427-E12D-C777C4B53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800" y="2672916"/>
            <a:ext cx="360000" cy="355000"/>
          </a:xfrm>
          <a:prstGeom prst="rect">
            <a:avLst/>
          </a:prstGeom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8C25B20B-292C-72AB-D9D6-583CB806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1" y="164427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A0B7C1-07DB-776B-74CF-78310E8A40B7}"/>
              </a:ext>
            </a:extLst>
          </p:cNvPr>
          <p:cNvSpPr/>
          <p:nvPr/>
        </p:nvSpPr>
        <p:spPr bwMode="auto">
          <a:xfrm>
            <a:off x="4919855" y="2894801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4D9432E-7793-DF52-5066-5BA9704C6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128" y="2672916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B5CB46A-39E6-37D0-A9E7-1845EE51B312}"/>
              </a:ext>
            </a:extLst>
          </p:cNvPr>
          <p:cNvSpPr txBox="1"/>
          <p:nvPr/>
        </p:nvSpPr>
        <p:spPr>
          <a:xfrm>
            <a:off x="352707" y="3660370"/>
            <a:ext cx="65302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6.5         6.8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558CC685-555F-0B95-2FCB-431F8F58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014" y="3660812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26D8815-4D80-A768-338D-CB0EFF76C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84" y="3464035"/>
            <a:ext cx="360000" cy="355000"/>
          </a:xfrm>
          <a:prstGeom prst="rect">
            <a:avLst/>
          </a:prstGeom>
        </p:spPr>
      </p:pic>
      <p:pic>
        <p:nvPicPr>
          <p:cNvPr id="41" name="Picture 31">
            <a:extLst>
              <a:ext uri="{FF2B5EF4-FFF2-40B4-BE49-F238E27FC236}">
                <a16:creationId xmlns:a16="http://schemas.microsoft.com/office/drawing/2014/main" id="{707625C9-B886-1083-816F-BF7410B9B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6" y="378471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41649</TotalTime>
  <Words>636</Words>
  <Application>Microsoft Office PowerPoint</Application>
  <PresentationFormat>화면 슬라이드 쇼(4:3)</PresentationFormat>
  <Paragraphs>203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7268</cp:revision>
  <dcterms:created xsi:type="dcterms:W3CDTF">2008-07-15T12:19:11Z</dcterms:created>
  <dcterms:modified xsi:type="dcterms:W3CDTF">2022-07-01T04:02:00Z</dcterms:modified>
</cp:coreProperties>
</file>