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87" r:id="rId4"/>
    <p:sldId id="1434" r:id="rId5"/>
    <p:sldId id="1338" r:id="rId6"/>
    <p:sldId id="1436" r:id="rId7"/>
    <p:sldId id="1435" r:id="rId8"/>
    <p:sldId id="1390" r:id="rId9"/>
    <p:sldId id="1437" r:id="rId10"/>
    <p:sldId id="1438" r:id="rId11"/>
    <p:sldId id="1372" r:id="rId12"/>
    <p:sldId id="1391" r:id="rId13"/>
    <p:sldId id="1439" r:id="rId14"/>
    <p:sldId id="1345" r:id="rId15"/>
    <p:sldId id="1394" r:id="rId16"/>
    <p:sldId id="1440" r:id="rId17"/>
    <p:sldId id="1348" r:id="rId18"/>
    <p:sldId id="1396" r:id="rId19"/>
    <p:sldId id="1431" r:id="rId20"/>
    <p:sldId id="1397" r:id="rId21"/>
    <p:sldId id="1398" r:id="rId22"/>
    <p:sldId id="1432" r:id="rId23"/>
    <p:sldId id="1406" r:id="rId24"/>
    <p:sldId id="1407" r:id="rId25"/>
    <p:sldId id="1441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2300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jpe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561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94375"/>
            <a:ext cx="6667165" cy="805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3235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395461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색칠된 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3755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7" name="직사각형 3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0EA228-26CF-63B7-8457-4CA6A7B1C19C}"/>
              </a:ext>
            </a:extLst>
          </p:cNvPr>
          <p:cNvSpPr txBox="1"/>
          <p:nvPr/>
        </p:nvSpPr>
        <p:spPr>
          <a:xfrm>
            <a:off x="1744364" y="3872877"/>
            <a:ext cx="306034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82B7F0-54A1-4EF3-AE2B-CECE3E71869D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4622184-D80A-DF11-EACA-C06D07699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75556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" y="2723384"/>
            <a:ext cx="6141325" cy="4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217AC13-08B5-55FB-8DD9-5EDF0D62ACD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A0A7BA-69B2-0930-E848-E90E79167DC8}"/>
              </a:ext>
            </a:extLst>
          </p:cNvPr>
          <p:cNvSpPr/>
          <p:nvPr/>
        </p:nvSpPr>
        <p:spPr>
          <a:xfrm>
            <a:off x="215516" y="4292798"/>
            <a:ext cx="6667165" cy="7074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0A47F03F-9CD1-FB65-5A92-3F81724CCE59}"/>
              </a:ext>
            </a:extLst>
          </p:cNvPr>
          <p:cNvSpPr/>
          <p:nvPr/>
        </p:nvSpPr>
        <p:spPr>
          <a:xfrm>
            <a:off x="361249" y="413078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0219-65D7-5676-8707-62C74952367B}"/>
              </a:ext>
            </a:extLst>
          </p:cNvPr>
          <p:cNvSpPr txBox="1"/>
          <p:nvPr/>
        </p:nvSpPr>
        <p:spPr>
          <a:xfrm>
            <a:off x="429791" y="4415469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간 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더 가면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간 것과 같으므로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B4CE90F3-29B6-4AAB-957D-99E7161018D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71405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9325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5234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67B644D6-BBEF-DDA7-6D15-E5A85036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32013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8429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34746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28679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82810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565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5CE97-8689-DAAD-61BB-F34118A34BE3}"/>
              </a:ext>
            </a:extLst>
          </p:cNvPr>
          <p:cNvSpPr/>
          <p:nvPr/>
        </p:nvSpPr>
        <p:spPr>
          <a:xfrm>
            <a:off x="215516" y="4191349"/>
            <a:ext cx="6667165" cy="80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922294AF-9758-FAA3-8604-5A7D22681D49}"/>
              </a:ext>
            </a:extLst>
          </p:cNvPr>
          <p:cNvSpPr/>
          <p:nvPr/>
        </p:nvSpPr>
        <p:spPr>
          <a:xfrm>
            <a:off x="361249" y="40293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2006D-9C06-49A1-ECC9-854C7CB31C76}"/>
              </a:ext>
            </a:extLst>
          </p:cNvPr>
          <p:cNvSpPr txBox="1"/>
          <p:nvPr/>
        </p:nvSpPr>
        <p:spPr>
          <a:xfrm>
            <a:off x="568146" y="4365104"/>
            <a:ext cx="605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C9A8582E-C03F-21FF-5EF2-BD604C5316A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F5F08A-70B3-7301-E910-F64B3CF659CF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103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96911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88561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2998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0" name="직사각형 4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:a16="http://schemas.microsoft.com/office/drawing/2014/main" id="{20A778B6-AD19-E04F-9F7E-70F215787F3D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3054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26526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39E6B2-ABC9-EDD6-5066-71799A03A412}"/>
              </a:ext>
            </a:extLst>
          </p:cNvPr>
          <p:cNvSpPr txBox="1"/>
          <p:nvPr/>
        </p:nvSpPr>
        <p:spPr>
          <a:xfrm>
            <a:off x="1544064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7D9FA5B-882E-F715-5B97-2697C67B9549}"/>
              </a:ext>
            </a:extLst>
          </p:cNvPr>
          <p:cNvSpPr txBox="1"/>
          <p:nvPr/>
        </p:nvSpPr>
        <p:spPr>
          <a:xfrm>
            <a:off x="1669505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0   .   8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646A4F-1F56-30AF-0440-6A15A36FFEC9}"/>
              </a:ext>
            </a:extLst>
          </p:cNvPr>
          <p:cNvSpPr txBox="1"/>
          <p:nvPr/>
        </p:nvSpPr>
        <p:spPr>
          <a:xfrm>
            <a:off x="1295636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2   .   4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F3C9384-107C-968C-1A8F-E6E932D2D574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680794-B0AF-48CB-937D-3AFCA4A66E3A}"/>
              </a:ext>
            </a:extLst>
          </p:cNvPr>
          <p:cNvSpPr/>
          <p:nvPr/>
        </p:nvSpPr>
        <p:spPr bwMode="auto">
          <a:xfrm>
            <a:off x="1747888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DE18083-29C0-BEA7-2952-5C4254C6D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0" y="4165163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57E136-9775-0E35-FFFD-B0DC760C02C1}"/>
              </a:ext>
            </a:extLst>
          </p:cNvPr>
          <p:cNvSpPr/>
          <p:nvPr/>
        </p:nvSpPr>
        <p:spPr bwMode="auto">
          <a:xfrm>
            <a:off x="2289371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415F3E0-06FA-C9F7-B6BC-16B66AD6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103" y="4165163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9090A67-A675-1662-3586-51C8F9428C54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6ED3D1-0781-A136-E1C3-CCCDF1491B40}"/>
              </a:ext>
            </a:extLst>
          </p:cNvPr>
          <p:cNvSpPr txBox="1"/>
          <p:nvPr/>
        </p:nvSpPr>
        <p:spPr>
          <a:xfrm>
            <a:off x="4476307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3   .   5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E14F18-1A0D-61C7-0758-40151FFF5FB6}"/>
              </a:ext>
            </a:extLst>
          </p:cNvPr>
          <p:cNvSpPr txBox="1"/>
          <p:nvPr/>
        </p:nvSpPr>
        <p:spPr>
          <a:xfrm>
            <a:off x="4102438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4   .   5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99D450A-D481-F84C-7788-BAC808B760B4}"/>
              </a:ext>
            </a:extLst>
          </p:cNvPr>
          <p:cNvCxnSpPr/>
          <p:nvPr/>
        </p:nvCxnSpPr>
        <p:spPr bwMode="auto">
          <a:xfrm>
            <a:off x="4067059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50B2859-6072-9146-688E-A163E1A41214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B1385FE-9867-DE21-B4DD-CB74D441E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22" y="4165163"/>
            <a:ext cx="360000" cy="35500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306410-6698-FBE7-9748-01977B88023B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DF61785-4D13-D819-A619-EAFFF143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05" y="4165163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17ADED-521C-CD45-ACD9-2C01CC263360}"/>
              </a:ext>
            </a:extLst>
          </p:cNvPr>
          <p:cNvSpPr/>
          <p:nvPr/>
        </p:nvSpPr>
        <p:spPr>
          <a:xfrm>
            <a:off x="245351" y="3546380"/>
            <a:ext cx="6667165" cy="1453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8">
            <a:extLst>
              <a:ext uri="{FF2B5EF4-FFF2-40B4-BE49-F238E27FC236}">
                <a16:creationId xmlns:a16="http://schemas.microsoft.com/office/drawing/2014/main" id="{DA5A5375-1E65-2CA6-F2F7-EA048CD8F4E5}"/>
              </a:ext>
            </a:extLst>
          </p:cNvPr>
          <p:cNvSpPr/>
          <p:nvPr/>
        </p:nvSpPr>
        <p:spPr>
          <a:xfrm>
            <a:off x="361249" y="3384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170923-8319-1BD1-B0C5-EC26580E0A4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1" name="직각 삼각형 90">
            <a:extLst>
              <a:ext uri="{FF2B5EF4-FFF2-40B4-BE49-F238E27FC236}">
                <a16:creationId xmlns:a16="http://schemas.microsoft.com/office/drawing/2014/main" id="{2C9A2B2B-16FB-4D9E-FA51-848428C01C3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69915"/>
              </p:ext>
            </p:extLst>
          </p:nvPr>
        </p:nvGraphicFramePr>
        <p:xfrm>
          <a:off x="233764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1475"/>
              </p:ext>
            </p:extLst>
          </p:nvPr>
        </p:nvGraphicFramePr>
        <p:xfrm>
          <a:off x="3940097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1330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0" name="직사각형 1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미주와 연수가 원반던지기를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미주의 원반은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미주의 원반보다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C6F1FF-6AD1-32FD-E517-D324791773F0}"/>
              </a:ext>
            </a:extLst>
          </p:cNvPr>
          <p:cNvSpPr/>
          <p:nvPr/>
        </p:nvSpPr>
        <p:spPr bwMode="auto">
          <a:xfrm>
            <a:off x="2987824" y="2857776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88" y="2718465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39B404B-E969-AE36-1A24-2E891196B3D0}"/>
              </a:ext>
            </a:extLst>
          </p:cNvPr>
          <p:cNvSpPr txBox="1"/>
          <p:nvPr/>
        </p:nvSpPr>
        <p:spPr>
          <a:xfrm>
            <a:off x="3946852" y="2881104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AE085-ED34-9AA0-3BFB-A4EE25A1EA7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8">
            <a:extLst>
              <a:ext uri="{FF2B5EF4-FFF2-40B4-BE49-F238E27FC236}">
                <a16:creationId xmlns:a16="http://schemas.microsoft.com/office/drawing/2014/main" id="{CE587190-99B8-9607-D20C-B790C4C4607F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336E1-E012-FBAA-59D2-7AC457D8CDE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15F189-074C-353E-C53F-D4428D96A3E5}"/>
              </a:ext>
            </a:extLst>
          </p:cNvPr>
          <p:cNvSpPr txBox="1"/>
          <p:nvPr/>
        </p:nvSpPr>
        <p:spPr>
          <a:xfrm>
            <a:off x="503548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주하의 종이비행기가 날아간 거리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재영이의 종이비행기가 날아간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5.5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3E658F83-4C04-F2F8-4446-BC84F523833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6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과       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0921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1" name="그림 8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94920" y="2301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2" name="직사각형 5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과       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57027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과       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32986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31" y="44512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79" y="445123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33A859DC-5F66-95E4-A2B0-2D69FE0BE66D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548438-E398-D99F-F47C-3F742F5E8E5B}"/>
              </a:ext>
            </a:extLst>
          </p:cNvPr>
          <p:cNvSpPr/>
          <p:nvPr/>
        </p:nvSpPr>
        <p:spPr>
          <a:xfrm>
            <a:off x="296663" y="3951949"/>
            <a:ext cx="6667165" cy="1106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38">
            <a:extLst>
              <a:ext uri="{FF2B5EF4-FFF2-40B4-BE49-F238E27FC236}">
                <a16:creationId xmlns:a16="http://schemas.microsoft.com/office/drawing/2014/main" id="{FDB42F9E-D2AF-C9B7-D67D-9B3026E22502}"/>
              </a:ext>
            </a:extLst>
          </p:cNvPr>
          <p:cNvSpPr/>
          <p:nvPr/>
        </p:nvSpPr>
        <p:spPr>
          <a:xfrm>
            <a:off x="442396" y="38087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4BA05-132A-2F12-183D-45D063D931A3}"/>
              </a:ext>
            </a:extLst>
          </p:cNvPr>
          <p:cNvSpPr txBox="1"/>
          <p:nvPr/>
        </p:nvSpPr>
        <p:spPr>
          <a:xfrm>
            <a:off x="556745" y="4195059"/>
            <a:ext cx="59774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소수 첫째 자리 계산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11,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 계산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8, 5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A8E292-D8A3-D7EA-5C44-E15AAA05096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69" y="429423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38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56" y="429423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56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30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6" y="4340293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6" y="4728937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1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34288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67291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0" y="271023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93627" y="1456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610241" y="258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96252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873079" y="2070498"/>
            <a:ext cx="2038535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5917253" y="282077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95334" y="317697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suhi_p_0402_03_0006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소수점의 자리를 맞추어 계산해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132850" y="2808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0552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3105332" y="335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96050" y="5285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67E0752-4C3A-9041-9FE2-4C8C1BC7B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4318" y="4077072"/>
            <a:ext cx="1893734" cy="187087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67082"/>
            <a:ext cx="6667165" cy="833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050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460970" y="433521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빨간색으로 색칠하고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파란색으로 색칠합니다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진입 시 바로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19662" y="2882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후 이어서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6232" y="5439738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3643884"/>
            <a:ext cx="2015716" cy="200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32296" y="542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2100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pop_01_base_01.svg / pop_01_answer_01.svg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14" y="2903953"/>
            <a:ext cx="1749817" cy="17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74456" y="5436781"/>
            <a:ext cx="1654859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311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41877</TotalTime>
  <Words>2021</Words>
  <Application>Microsoft Office PowerPoint</Application>
  <PresentationFormat>화면 슬라이드 쇼(4:3)</PresentationFormat>
  <Paragraphs>666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7546</cp:revision>
  <dcterms:created xsi:type="dcterms:W3CDTF">2008-07-15T12:19:11Z</dcterms:created>
  <dcterms:modified xsi:type="dcterms:W3CDTF">2022-07-03T23:01:36Z</dcterms:modified>
</cp:coreProperties>
</file>