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387" r:id="rId4"/>
    <p:sldId id="1440" r:id="rId5"/>
    <p:sldId id="1338" r:id="rId6"/>
    <p:sldId id="1441" r:id="rId7"/>
    <p:sldId id="1442" r:id="rId8"/>
    <p:sldId id="1390" r:id="rId9"/>
    <p:sldId id="1443" r:id="rId10"/>
    <p:sldId id="1444" r:id="rId11"/>
    <p:sldId id="1372" r:id="rId12"/>
    <p:sldId id="1391" r:id="rId13"/>
    <p:sldId id="1445" r:id="rId14"/>
    <p:sldId id="1345" r:id="rId15"/>
    <p:sldId id="1394" r:id="rId16"/>
    <p:sldId id="1436" r:id="rId17"/>
    <p:sldId id="1348" r:id="rId18"/>
    <p:sldId id="1396" r:id="rId19"/>
    <p:sldId id="1446" r:id="rId20"/>
    <p:sldId id="1397" r:id="rId21"/>
    <p:sldId id="1398" r:id="rId22"/>
    <p:sldId id="1447" r:id="rId23"/>
    <p:sldId id="1406" r:id="rId24"/>
    <p:sldId id="1407" r:id="rId25"/>
    <p:sldId id="1448" r:id="rId2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93BFB2"/>
    <a:srgbClr val="CCDED8"/>
    <a:srgbClr val="D53181"/>
    <a:srgbClr val="E4E6D8"/>
    <a:srgbClr val="FFFBF5"/>
    <a:srgbClr val="EA98C0"/>
    <a:srgbClr val="336600"/>
    <a:srgbClr val="C3D69B"/>
    <a:srgbClr val="BBD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3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692" y="108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34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87949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suhi_p_0402_03_0007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뺄셈을 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12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19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8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9.png"/><Relationship Id="rId7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35.jpe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9.png"/><Relationship Id="rId7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35.jpe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8.jpe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8.jpe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12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2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26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25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12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42685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0863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6653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뺄셈을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7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65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TextBox 43">
            <a:extLst>
              <a:ext uri="{FF2B5EF4-FFF2-40B4-BE49-F238E27FC236}">
                <a16:creationId xmlns:a16="http://schemas.microsoft.com/office/drawing/2014/main" id="{5F70B453-72AB-3D84-16DF-0D1CACA8F41A}"/>
              </a:ext>
            </a:extLst>
          </p:cNvPr>
          <p:cNvSpPr txBox="1"/>
          <p:nvPr/>
        </p:nvSpPr>
        <p:spPr>
          <a:xfrm>
            <a:off x="863600" y="2060261"/>
            <a:ext cx="60796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3110CB-10AF-B760-B410-A7CE2809FBBF}"/>
              </a:ext>
            </a:extLst>
          </p:cNvPr>
          <p:cNvSpPr/>
          <p:nvPr/>
        </p:nvSpPr>
        <p:spPr bwMode="auto">
          <a:xfrm>
            <a:off x="3083549" y="4815832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2CB20DD2-D4BC-91E3-0DD2-687F0B09BA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1237" y="4838196"/>
            <a:ext cx="360000" cy="355000"/>
          </a:xfrm>
          <a:prstGeom prst="rect">
            <a:avLst/>
          </a:prstGeom>
        </p:spPr>
      </p:pic>
      <p:pic>
        <p:nvPicPr>
          <p:cNvPr id="95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67" y="2158380"/>
            <a:ext cx="1905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124" y="2912534"/>
            <a:ext cx="1797273" cy="177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065A49-650A-1183-CC65-7F6D1E0FD85B}"/>
              </a:ext>
            </a:extLst>
          </p:cNvPr>
          <p:cNvSpPr/>
          <p:nvPr/>
        </p:nvSpPr>
        <p:spPr>
          <a:xfrm>
            <a:off x="215516" y="4194375"/>
            <a:ext cx="6667165" cy="80586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38">
            <a:extLst>
              <a:ext uri="{FF2B5EF4-FFF2-40B4-BE49-F238E27FC236}">
                <a16:creationId xmlns:a16="http://schemas.microsoft.com/office/drawing/2014/main" id="{90CF869E-802B-CD34-1E4A-A11D59AD48DC}"/>
              </a:ext>
            </a:extLst>
          </p:cNvPr>
          <p:cNvSpPr/>
          <p:nvPr/>
        </p:nvSpPr>
        <p:spPr>
          <a:xfrm>
            <a:off x="366053" y="4032357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06E544-1651-6059-094C-69585A15E4E5}"/>
              </a:ext>
            </a:extLst>
          </p:cNvPr>
          <p:cNvSpPr txBox="1"/>
          <p:nvPr/>
        </p:nvSpPr>
        <p:spPr>
          <a:xfrm>
            <a:off x="395461" y="4356393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모눈 한 칸의 크기가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지우고 남은 색칠된 부분이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각 삼각형 59">
            <a:extLst>
              <a:ext uri="{FF2B5EF4-FFF2-40B4-BE49-F238E27FC236}">
                <a16:creationId xmlns:a16="http://schemas.microsoft.com/office/drawing/2014/main" id="{5498222F-57E4-4A67-49C3-5393ADAE199F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2BE04D-C4FE-3DDB-6B71-2E909423CB75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7053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312635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76857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0845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0710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6353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4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56751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CFBE79-9836-434A-142C-E0772A7CB33A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C20A0A-0293-5258-556B-8A8A3EFF665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70517C06-562A-FBD5-04ED-9D8F239F2C6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0EEE64-40A5-7E1C-70CF-3B0CB8A18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8537BB6-BD54-5159-8A4B-8B4E40BE23A1}"/>
              </a:ext>
            </a:extLst>
          </p:cNvPr>
          <p:cNvSpPr txBox="1"/>
          <p:nvPr/>
        </p:nvSpPr>
        <p:spPr>
          <a:xfrm>
            <a:off x="1744364" y="3872877"/>
            <a:ext cx="306034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            ＝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8881ECE-2ADE-2EC2-D59D-A5AEA70E1F8B}"/>
              </a:ext>
            </a:extLst>
          </p:cNvPr>
          <p:cNvSpPr/>
          <p:nvPr/>
        </p:nvSpPr>
        <p:spPr bwMode="auto">
          <a:xfrm>
            <a:off x="308241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23535D80-53DD-4C78-740D-D8D42D25E0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9091" y="3663333"/>
            <a:ext cx="360000" cy="355000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DEFFF45B-3126-92F5-F795-DC59F825844D}"/>
              </a:ext>
            </a:extLst>
          </p:cNvPr>
          <p:cNvSpPr/>
          <p:nvPr/>
        </p:nvSpPr>
        <p:spPr bwMode="auto">
          <a:xfrm>
            <a:off x="420823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96FFEFD8-0FC5-D440-E238-7E0A46D63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911" y="3663333"/>
            <a:ext cx="360000" cy="355000"/>
          </a:xfrm>
          <a:prstGeom prst="rect">
            <a:avLst/>
          </a:prstGeom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id="{E7A3DABC-3774-729B-1392-F73F3FEED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60" y="165467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5280"/>
              </p:ext>
            </p:extLst>
          </p:nvPr>
        </p:nvGraphicFramePr>
        <p:xfrm>
          <a:off x="109201" y="6129300"/>
          <a:ext cx="6834025" cy="411480"/>
        </p:xfrm>
        <a:graphic>
          <a:graphicData uri="http://schemas.openxmlformats.org/drawingml/2006/table">
            <a:tbl>
              <a:tblPr/>
              <a:tblGrid>
                <a:gridCol w="846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\lesson03\ops\ms_lesson03\images\ms_42_3_06_03_01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23" y="2415732"/>
            <a:ext cx="5948710" cy="676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C2869125-0678-F7A0-22FC-F6EFAF9FBD2F}"/>
              </a:ext>
            </a:extLst>
          </p:cNvPr>
          <p:cNvSpPr txBox="1"/>
          <p:nvPr/>
        </p:nvSpPr>
        <p:spPr>
          <a:xfrm>
            <a:off x="493241" y="2792251"/>
            <a:ext cx="4166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2869125-0678-F7A0-22FC-F6EFAF9FBD2F}"/>
              </a:ext>
            </a:extLst>
          </p:cNvPr>
          <p:cNvSpPr txBox="1"/>
          <p:nvPr/>
        </p:nvSpPr>
        <p:spPr>
          <a:xfrm>
            <a:off x="3090373" y="2753391"/>
            <a:ext cx="4166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2869125-0678-F7A0-22FC-F6EFAF9FBD2F}"/>
              </a:ext>
            </a:extLst>
          </p:cNvPr>
          <p:cNvSpPr txBox="1"/>
          <p:nvPr/>
        </p:nvSpPr>
        <p:spPr>
          <a:xfrm>
            <a:off x="5705944" y="2761858"/>
            <a:ext cx="4166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21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42" name="직사각형 41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TextBox 43">
            <a:extLst>
              <a:ext uri="{FF2B5EF4-FFF2-40B4-BE49-F238E27FC236}">
                <a16:creationId xmlns:a16="http://schemas.microsoft.com/office/drawing/2014/main" id="{29FDA243-DD69-B711-D79D-10362ADADE62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Picture 4">
            <a:extLst>
              <a:ext uri="{FF2B5EF4-FFF2-40B4-BE49-F238E27FC236}">
                <a16:creationId xmlns:a16="http://schemas.microsoft.com/office/drawing/2014/main" id="{92130849-E798-E388-59D4-B5BB2EB6E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D0EA228-26CF-63B7-8457-4CA6A7B1C19C}"/>
              </a:ext>
            </a:extLst>
          </p:cNvPr>
          <p:cNvSpPr txBox="1"/>
          <p:nvPr/>
        </p:nvSpPr>
        <p:spPr>
          <a:xfrm>
            <a:off x="1744364" y="3872877"/>
            <a:ext cx="306034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            ＝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82B7F0-54A1-4EF3-AE2B-CECE3E71869D}"/>
              </a:ext>
            </a:extLst>
          </p:cNvPr>
          <p:cNvSpPr/>
          <p:nvPr/>
        </p:nvSpPr>
        <p:spPr bwMode="auto">
          <a:xfrm>
            <a:off x="308241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4622184-D80A-DF11-EACA-C06D076993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9091" y="3663333"/>
            <a:ext cx="360000" cy="3550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71D0CDC-B40F-269D-173F-612EA345A014}"/>
              </a:ext>
            </a:extLst>
          </p:cNvPr>
          <p:cNvSpPr/>
          <p:nvPr/>
        </p:nvSpPr>
        <p:spPr bwMode="auto">
          <a:xfrm>
            <a:off x="420823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2BE098A-C7D6-71DA-356D-8CDED40151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4911" y="3663333"/>
            <a:ext cx="360000" cy="355000"/>
          </a:xfrm>
          <a:prstGeom prst="rect">
            <a:avLst/>
          </a:prstGeom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id="{F5ED12BD-9753-39B8-C204-6C2859738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165467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55179"/>
              </p:ext>
            </p:extLst>
          </p:nvPr>
        </p:nvGraphicFramePr>
        <p:xfrm>
          <a:off x="109201" y="6129300"/>
          <a:ext cx="6834025" cy="411480"/>
        </p:xfrm>
        <a:graphic>
          <a:graphicData uri="http://schemas.openxmlformats.org/drawingml/2006/table">
            <a:tbl>
              <a:tblPr/>
              <a:tblGrid>
                <a:gridCol w="846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pop_01_bg.svg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\lesson03\ops\ms_lesson03\images\ms_42_3_06_03_01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83" y="2460223"/>
            <a:ext cx="5947200" cy="58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2869125-0678-F7A0-22FC-F6EFAF9FBD2F}"/>
              </a:ext>
            </a:extLst>
          </p:cNvPr>
          <p:cNvSpPr txBox="1"/>
          <p:nvPr/>
        </p:nvSpPr>
        <p:spPr>
          <a:xfrm>
            <a:off x="493241" y="2792251"/>
            <a:ext cx="4166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869125-0678-F7A0-22FC-F6EFAF9FBD2F}"/>
              </a:ext>
            </a:extLst>
          </p:cNvPr>
          <p:cNvSpPr txBox="1"/>
          <p:nvPr/>
        </p:nvSpPr>
        <p:spPr>
          <a:xfrm>
            <a:off x="3090373" y="2753391"/>
            <a:ext cx="4166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869125-0678-F7A0-22FC-F6EFAF9FBD2F}"/>
              </a:ext>
            </a:extLst>
          </p:cNvPr>
          <p:cNvSpPr txBox="1"/>
          <p:nvPr/>
        </p:nvSpPr>
        <p:spPr>
          <a:xfrm>
            <a:off x="5705944" y="2761858"/>
            <a:ext cx="4166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424950" y="54252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5577534" y="5393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20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312635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76857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0845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0710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6353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4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56751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C20A0A-0293-5258-556B-8A8A3EFF665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70517C06-562A-FBD5-04ED-9D8F239F2C6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0EEE64-40A5-7E1C-70CF-3B0CB8A18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8537BB6-BD54-5159-8A4B-8B4E40BE23A1}"/>
              </a:ext>
            </a:extLst>
          </p:cNvPr>
          <p:cNvSpPr txBox="1"/>
          <p:nvPr/>
        </p:nvSpPr>
        <p:spPr>
          <a:xfrm>
            <a:off x="1744364" y="3872877"/>
            <a:ext cx="306034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            ＝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8881ECE-2ADE-2EC2-D59D-A5AEA70E1F8B}"/>
              </a:ext>
            </a:extLst>
          </p:cNvPr>
          <p:cNvSpPr/>
          <p:nvPr/>
        </p:nvSpPr>
        <p:spPr bwMode="auto">
          <a:xfrm>
            <a:off x="308241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23535D80-53DD-4C78-740D-D8D42D25E0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9091" y="3663333"/>
            <a:ext cx="360000" cy="355000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DEFFF45B-3126-92F5-F795-DC59F825844D}"/>
              </a:ext>
            </a:extLst>
          </p:cNvPr>
          <p:cNvSpPr/>
          <p:nvPr/>
        </p:nvSpPr>
        <p:spPr bwMode="auto">
          <a:xfrm>
            <a:off x="420823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96FFEFD8-0FC5-D440-E238-7E0A46D63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911" y="3663333"/>
            <a:ext cx="360000" cy="355000"/>
          </a:xfrm>
          <a:prstGeom prst="rect">
            <a:avLst/>
          </a:prstGeom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id="{E7A3DABC-3774-729B-1392-F73F3FEED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60" y="165467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23" y="2415732"/>
            <a:ext cx="5948710" cy="676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C2869125-0678-F7A0-22FC-F6EFAF9FBD2F}"/>
              </a:ext>
            </a:extLst>
          </p:cNvPr>
          <p:cNvSpPr txBox="1"/>
          <p:nvPr/>
        </p:nvSpPr>
        <p:spPr>
          <a:xfrm>
            <a:off x="493241" y="2792251"/>
            <a:ext cx="4166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2869125-0678-F7A0-22FC-F6EFAF9FBD2F}"/>
              </a:ext>
            </a:extLst>
          </p:cNvPr>
          <p:cNvSpPr txBox="1"/>
          <p:nvPr/>
        </p:nvSpPr>
        <p:spPr>
          <a:xfrm>
            <a:off x="3090373" y="2753391"/>
            <a:ext cx="4166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2869125-0678-F7A0-22FC-F6EFAF9FBD2F}"/>
              </a:ext>
            </a:extLst>
          </p:cNvPr>
          <p:cNvSpPr txBox="1"/>
          <p:nvPr/>
        </p:nvSpPr>
        <p:spPr>
          <a:xfrm>
            <a:off x="5705944" y="2761858"/>
            <a:ext cx="4166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FE8D729-D3B9-69EC-CDF8-4F4D5ABDC223}"/>
              </a:ext>
            </a:extLst>
          </p:cNvPr>
          <p:cNvSpPr/>
          <p:nvPr/>
        </p:nvSpPr>
        <p:spPr>
          <a:xfrm>
            <a:off x="215516" y="4184304"/>
            <a:ext cx="6667165" cy="81593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38">
            <a:extLst>
              <a:ext uri="{FF2B5EF4-FFF2-40B4-BE49-F238E27FC236}">
                <a16:creationId xmlns:a16="http://schemas.microsoft.com/office/drawing/2014/main" id="{8A9DB6F2-66C5-BD88-6513-6EE672D35164}"/>
              </a:ext>
            </a:extLst>
          </p:cNvPr>
          <p:cNvSpPr/>
          <p:nvPr/>
        </p:nvSpPr>
        <p:spPr>
          <a:xfrm>
            <a:off x="361249" y="4022287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EB57B9-4D08-58DC-13CC-765518153D88}"/>
              </a:ext>
            </a:extLst>
          </p:cNvPr>
          <p:cNvSpPr txBox="1"/>
          <p:nvPr/>
        </p:nvSpPr>
        <p:spPr>
          <a:xfrm>
            <a:off x="429791" y="4333002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그림에서 눈금 한 칸의 크기는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칸만큼 간 다음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칸만큼 되돌아가면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 간 것과 같으므로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각 삼각형 48">
            <a:extLst>
              <a:ext uri="{FF2B5EF4-FFF2-40B4-BE49-F238E27FC236}">
                <a16:creationId xmlns:a16="http://schemas.microsoft.com/office/drawing/2014/main" id="{84FF6A1B-A283-A13A-8C78-57C1DF8B37F3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047325-E0FA-BFF1-2408-009DF811F94D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0210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939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362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760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386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630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1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951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647DB209-898D-3DB5-A4AB-DEF7E1277430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B28DF551-EB16-7C89-7CE4-1145F6626EE3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731C4C-4917-E253-36C3-153400112C5D}"/>
              </a:ext>
            </a:extLst>
          </p:cNvPr>
          <p:cNvSpPr txBox="1"/>
          <p:nvPr/>
        </p:nvSpPr>
        <p:spPr>
          <a:xfrm>
            <a:off x="7018371" y="962359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E5ED25E-8C22-5156-6058-3681080435EF}"/>
              </a:ext>
            </a:extLst>
          </p:cNvPr>
          <p:cNvGrpSpPr/>
          <p:nvPr/>
        </p:nvGrpSpPr>
        <p:grpSpPr>
          <a:xfrm>
            <a:off x="6627178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D86F366C-2317-67A2-6086-DF9A5D40B6F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534BE8-8976-3CD5-F395-DC17FF52F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90" name="Picture 12">
            <a:extLst>
              <a:ext uri="{FF2B5EF4-FFF2-40B4-BE49-F238E27FC236}">
                <a16:creationId xmlns:a16="http://schemas.microsoft.com/office/drawing/2014/main" id="{CD73134E-244C-B0CF-6D85-F13F3AD76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31" y="16821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5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71223"/>
              </p:ext>
            </p:extLst>
          </p:nvPr>
        </p:nvGraphicFramePr>
        <p:xfrm>
          <a:off x="2248312" y="3093645"/>
          <a:ext cx="28002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029121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74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43781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88884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29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0148" y="2814659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0148" y="3475177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0148" y="4094640"/>
            <a:ext cx="360000" cy="355000"/>
          </a:xfrm>
          <a:prstGeom prst="rect">
            <a:avLst/>
          </a:prstGeom>
        </p:spPr>
      </p:pic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92332"/>
              </p:ext>
            </p:extLst>
          </p:nvPr>
        </p:nvGraphicFramePr>
        <p:xfrm>
          <a:off x="791580" y="2744924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40187"/>
              </p:ext>
            </p:extLst>
          </p:nvPr>
        </p:nvGraphicFramePr>
        <p:xfrm>
          <a:off x="5610429" y="2700921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88" name="직사각형 8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814380" y="3881551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noFill/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5865" y="4118116"/>
            <a:ext cx="360000" cy="355000"/>
          </a:xfrm>
          <a:prstGeom prst="rect">
            <a:avLst/>
          </a:prstGeom>
        </p:spPr>
      </p:pic>
      <p:pic>
        <p:nvPicPr>
          <p:cNvPr id="91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7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42" name="직사각형 41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424950" y="54252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5577534" y="5393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5" name="Picture 5">
            <a:extLst>
              <a:ext uri="{FF2B5EF4-FFF2-40B4-BE49-F238E27FC236}">
                <a16:creationId xmlns:a16="http://schemas.microsoft.com/office/drawing/2014/main" id="{0E917BD8-FB3A-03F7-2116-40A2F0249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74FCAD24-5D36-42C1-DA6A-84FC059E3F20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7" name="Picture 12">
            <a:extLst>
              <a:ext uri="{FF2B5EF4-FFF2-40B4-BE49-F238E27FC236}">
                <a16:creationId xmlns:a16="http://schemas.microsoft.com/office/drawing/2014/main" id="{67B644D6-BBEF-DDA7-6D15-E5A850361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31" y="16821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5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157352"/>
              </p:ext>
            </p:extLst>
          </p:nvPr>
        </p:nvGraphicFramePr>
        <p:xfrm>
          <a:off x="2248312" y="3093645"/>
          <a:ext cx="28002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029121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91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43781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49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88884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0148" y="2814659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0148" y="3475177"/>
            <a:ext cx="360000" cy="355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0148" y="4094640"/>
            <a:ext cx="360000" cy="355000"/>
          </a:xfrm>
          <a:prstGeom prst="rect">
            <a:avLst/>
          </a:prstGeom>
        </p:spPr>
      </p:pic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74654"/>
              </p:ext>
            </p:extLst>
          </p:nvPr>
        </p:nvGraphicFramePr>
        <p:xfrm>
          <a:off x="791580" y="2744924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133273"/>
              </p:ext>
            </p:extLst>
          </p:nvPr>
        </p:nvGraphicFramePr>
        <p:xfrm>
          <a:off x="5610429" y="2700921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814380" y="3881551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noFill/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5865" y="4118116"/>
            <a:ext cx="360000" cy="355000"/>
          </a:xfrm>
          <a:prstGeom prst="rect">
            <a:avLst/>
          </a:prstGeom>
        </p:spPr>
      </p:pic>
      <p:pic>
        <p:nvPicPr>
          <p:cNvPr id="67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7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619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5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973754"/>
              </p:ext>
            </p:extLst>
          </p:nvPr>
        </p:nvGraphicFramePr>
        <p:xfrm>
          <a:off x="2248312" y="3093645"/>
          <a:ext cx="28002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029121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74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43781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88884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29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148" y="2814659"/>
            <a:ext cx="360000" cy="3550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148" y="3475177"/>
            <a:ext cx="360000" cy="3550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148" y="4094640"/>
            <a:ext cx="360000" cy="355000"/>
          </a:xfrm>
          <a:prstGeom prst="rect">
            <a:avLst/>
          </a:prstGeom>
        </p:spPr>
      </p:pic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769049"/>
              </p:ext>
            </p:extLst>
          </p:nvPr>
        </p:nvGraphicFramePr>
        <p:xfrm>
          <a:off x="791580" y="2744924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847652"/>
              </p:ext>
            </p:extLst>
          </p:nvPr>
        </p:nvGraphicFramePr>
        <p:xfrm>
          <a:off x="5610429" y="2700921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91" name="직사각형 90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814380" y="3881551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noFill/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865" y="4118116"/>
            <a:ext cx="360000" cy="355000"/>
          </a:xfrm>
          <a:prstGeom prst="rect">
            <a:avLst/>
          </a:prstGeom>
        </p:spPr>
      </p:pic>
      <p:pic>
        <p:nvPicPr>
          <p:cNvPr id="107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7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939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362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760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386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630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1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951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647DB209-898D-3DB5-A4AB-DEF7E1277430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4E5ED25E-8C22-5156-6058-3681080435EF}"/>
              </a:ext>
            </a:extLst>
          </p:cNvPr>
          <p:cNvGrpSpPr/>
          <p:nvPr/>
        </p:nvGrpSpPr>
        <p:grpSpPr>
          <a:xfrm>
            <a:off x="6627178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D86F366C-2317-67A2-6086-DF9A5D40B6F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534BE8-8976-3CD5-F395-DC17FF52F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90" name="Picture 12">
            <a:extLst>
              <a:ext uri="{FF2B5EF4-FFF2-40B4-BE49-F238E27FC236}">
                <a16:creationId xmlns:a16="http://schemas.microsoft.com/office/drawing/2014/main" id="{CD73134E-244C-B0CF-6D85-F13F3AD76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31" y="16821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98B463E2-249F-6C45-0658-B168CF229C39}"/>
              </a:ext>
            </a:extLst>
          </p:cNvPr>
          <p:cNvSpPr/>
          <p:nvPr/>
        </p:nvSpPr>
        <p:spPr>
          <a:xfrm>
            <a:off x="215516" y="4239090"/>
            <a:ext cx="6667165" cy="7611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38">
            <a:extLst>
              <a:ext uri="{FF2B5EF4-FFF2-40B4-BE49-F238E27FC236}">
                <a16:creationId xmlns:a16="http://schemas.microsoft.com/office/drawing/2014/main" id="{57777E5E-3DCC-69A1-B63A-E3C92286D644}"/>
              </a:ext>
            </a:extLst>
          </p:cNvPr>
          <p:cNvSpPr/>
          <p:nvPr/>
        </p:nvSpPr>
        <p:spPr>
          <a:xfrm>
            <a:off x="361249" y="4077072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021BB8-EB28-79E8-CCEB-234F9AB89865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47A497-1650-418B-E74A-B443C98C8706}"/>
              </a:ext>
            </a:extLst>
          </p:cNvPr>
          <p:cNvSpPr txBox="1"/>
          <p:nvPr/>
        </p:nvSpPr>
        <p:spPr>
          <a:xfrm>
            <a:off x="583201" y="4404788"/>
            <a:ext cx="5874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4.5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7.4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45=29(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각 삼각형 82">
            <a:extLst>
              <a:ext uri="{FF2B5EF4-FFF2-40B4-BE49-F238E27FC236}">
                <a16:creationId xmlns:a16="http://schemas.microsoft.com/office/drawing/2014/main" id="{A9C9010B-CDA0-76A6-01D8-5786BBB12819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49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93054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57276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21264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87523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43952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966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37170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D6418C-8841-BCB4-E608-1CDC469B2B0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91E61378-4C5A-7D8B-3D66-27C5BFF0352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A0F82C-0277-05E8-6C72-C5E359B9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241046E-E896-AFDD-96E1-4ED406AD1079}"/>
              </a:ext>
            </a:extLst>
          </p:cNvPr>
          <p:cNvSpPr txBox="1"/>
          <p:nvPr/>
        </p:nvSpPr>
        <p:spPr>
          <a:xfrm>
            <a:off x="1149092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F7C32F7-C240-0EA2-21B4-0D508535488C}"/>
              </a:ext>
            </a:extLst>
          </p:cNvPr>
          <p:cNvSpPr/>
          <p:nvPr/>
        </p:nvSpPr>
        <p:spPr bwMode="auto">
          <a:xfrm>
            <a:off x="2238603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67F6C197-4336-D932-F56F-2132D3328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2430" y="2198896"/>
            <a:ext cx="360000" cy="355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78D6067-F764-C3C6-1A65-7FC518329E03}"/>
              </a:ext>
            </a:extLst>
          </p:cNvPr>
          <p:cNvSpPr txBox="1"/>
          <p:nvPr/>
        </p:nvSpPr>
        <p:spPr>
          <a:xfrm>
            <a:off x="3935718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4FDDB0-5100-C0C7-62AE-DBC4534D2D27}"/>
              </a:ext>
            </a:extLst>
          </p:cNvPr>
          <p:cNvSpPr/>
          <p:nvPr/>
        </p:nvSpPr>
        <p:spPr bwMode="auto">
          <a:xfrm>
            <a:off x="5025229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F8324BF6-D79E-D798-6501-7F04F3A8F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056" y="2198896"/>
            <a:ext cx="360000" cy="355000"/>
          </a:xfrm>
          <a:prstGeom prst="rect">
            <a:avLst/>
          </a:prstGeom>
        </p:spPr>
      </p:pic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354356"/>
              </p:ext>
            </p:extLst>
          </p:nvPr>
        </p:nvGraphicFramePr>
        <p:xfrm>
          <a:off x="1607903" y="2996952"/>
          <a:ext cx="1108651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905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811854" y="4177582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noFill/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3339" y="4414147"/>
            <a:ext cx="360000" cy="355000"/>
          </a:xfrm>
          <a:prstGeom prst="rect">
            <a:avLst/>
          </a:prstGeom>
        </p:spPr>
      </p:pic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70126"/>
              </p:ext>
            </p:extLst>
          </p:nvPr>
        </p:nvGraphicFramePr>
        <p:xfrm>
          <a:off x="4377749" y="2996952"/>
          <a:ext cx="1108651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905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581700" y="4177582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noFill/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3185" y="4414147"/>
            <a:ext cx="360000" cy="355000"/>
          </a:xfrm>
          <a:prstGeom prst="rect">
            <a:avLst/>
          </a:prstGeom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2921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50" name="직사각형 4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424950" y="54252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5577534" y="5393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C0D5EEA-ED99-5064-4A72-303AB68B694F}"/>
              </a:ext>
            </a:extLst>
          </p:cNvPr>
          <p:cNvSpPr txBox="1"/>
          <p:nvPr/>
        </p:nvSpPr>
        <p:spPr>
          <a:xfrm>
            <a:off x="1149092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7622BF-8D12-56FC-2EF9-FEFE24FA286A}"/>
              </a:ext>
            </a:extLst>
          </p:cNvPr>
          <p:cNvSpPr/>
          <p:nvPr/>
        </p:nvSpPr>
        <p:spPr bwMode="auto">
          <a:xfrm>
            <a:off x="2238603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8EE9FD1-B3F7-DDFE-509A-19E0A97296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2430" y="2198896"/>
            <a:ext cx="360000" cy="355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5C14E7B-EA21-0780-40C5-E7454AF66769}"/>
              </a:ext>
            </a:extLst>
          </p:cNvPr>
          <p:cNvSpPr txBox="1"/>
          <p:nvPr/>
        </p:nvSpPr>
        <p:spPr>
          <a:xfrm>
            <a:off x="3935718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FF6B03-1A58-FFDA-3C17-AED4BCC4A8C4}"/>
              </a:ext>
            </a:extLst>
          </p:cNvPr>
          <p:cNvSpPr/>
          <p:nvPr/>
        </p:nvSpPr>
        <p:spPr bwMode="auto">
          <a:xfrm>
            <a:off x="5025229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3A7C1B3-60A8-441E-BD72-D878C4033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056" y="2198896"/>
            <a:ext cx="360000" cy="355000"/>
          </a:xfrm>
          <a:prstGeom prst="rect">
            <a:avLst/>
          </a:prstGeom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id="{20A778B6-AD19-E04F-9F7E-70F215787F3D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id="{349CA0C1-9E85-381F-1D59-F758B598D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207722"/>
              </p:ext>
            </p:extLst>
          </p:nvPr>
        </p:nvGraphicFramePr>
        <p:xfrm>
          <a:off x="1607903" y="2996952"/>
          <a:ext cx="1108651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905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811854" y="4177582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noFill/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3339" y="4414147"/>
            <a:ext cx="360000" cy="355000"/>
          </a:xfrm>
          <a:prstGeom prst="rect">
            <a:avLst/>
          </a:prstGeom>
        </p:spPr>
      </p:pic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739496"/>
              </p:ext>
            </p:extLst>
          </p:nvPr>
        </p:nvGraphicFramePr>
        <p:xfrm>
          <a:off x="4377749" y="2996952"/>
          <a:ext cx="1108651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905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581700" y="4177582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noFill/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3185" y="441414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63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93054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57276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21264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87523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43952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966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37170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D6418C-8841-BCB4-E608-1CDC469B2B0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91E61378-4C5A-7D8B-3D66-27C5BFF0352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A0F82C-0277-05E8-6C72-C5E359B9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241046E-E896-AFDD-96E1-4ED406AD1079}"/>
              </a:ext>
            </a:extLst>
          </p:cNvPr>
          <p:cNvSpPr txBox="1"/>
          <p:nvPr/>
        </p:nvSpPr>
        <p:spPr>
          <a:xfrm>
            <a:off x="1149092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F7C32F7-C240-0EA2-21B4-0D508535488C}"/>
              </a:ext>
            </a:extLst>
          </p:cNvPr>
          <p:cNvSpPr/>
          <p:nvPr/>
        </p:nvSpPr>
        <p:spPr bwMode="auto">
          <a:xfrm>
            <a:off x="2238603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67F6C197-4336-D932-F56F-2132D3328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2430" y="2198896"/>
            <a:ext cx="360000" cy="355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78D6067-F764-C3C6-1A65-7FC518329E03}"/>
              </a:ext>
            </a:extLst>
          </p:cNvPr>
          <p:cNvSpPr txBox="1"/>
          <p:nvPr/>
        </p:nvSpPr>
        <p:spPr>
          <a:xfrm>
            <a:off x="3935718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4FDDB0-5100-C0C7-62AE-DBC4534D2D27}"/>
              </a:ext>
            </a:extLst>
          </p:cNvPr>
          <p:cNvSpPr/>
          <p:nvPr/>
        </p:nvSpPr>
        <p:spPr bwMode="auto">
          <a:xfrm>
            <a:off x="5025229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F8324BF6-D79E-D798-6501-7F04F3A8F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056" y="2198896"/>
            <a:ext cx="360000" cy="355000"/>
          </a:xfrm>
          <a:prstGeom prst="rect">
            <a:avLst/>
          </a:prstGeom>
        </p:spPr>
      </p:pic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755815"/>
              </p:ext>
            </p:extLst>
          </p:nvPr>
        </p:nvGraphicFramePr>
        <p:xfrm>
          <a:off x="1607903" y="2996952"/>
          <a:ext cx="1108651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905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811854" y="4177582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noFill/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3339" y="4414147"/>
            <a:ext cx="360000" cy="355000"/>
          </a:xfrm>
          <a:prstGeom prst="rect">
            <a:avLst/>
          </a:prstGeom>
        </p:spPr>
      </p:pic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880391"/>
              </p:ext>
            </p:extLst>
          </p:nvPr>
        </p:nvGraphicFramePr>
        <p:xfrm>
          <a:off x="4377749" y="2996952"/>
          <a:ext cx="1108651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905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581700" y="4177582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noFill/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3185" y="4414147"/>
            <a:ext cx="360000" cy="3550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0B89D2F-6FC9-9130-F6D2-12DA40A37540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517ADED-521C-CD45-ACD9-2C01CC263360}"/>
              </a:ext>
            </a:extLst>
          </p:cNvPr>
          <p:cNvSpPr/>
          <p:nvPr/>
        </p:nvSpPr>
        <p:spPr>
          <a:xfrm>
            <a:off x="245351" y="3546380"/>
            <a:ext cx="6667165" cy="14538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38">
            <a:extLst>
              <a:ext uri="{FF2B5EF4-FFF2-40B4-BE49-F238E27FC236}">
                <a16:creationId xmlns:a16="http://schemas.microsoft.com/office/drawing/2014/main" id="{DA5A5375-1E65-2CA6-F2F7-EA048CD8F4E5}"/>
              </a:ext>
            </a:extLst>
          </p:cNvPr>
          <p:cNvSpPr/>
          <p:nvPr/>
        </p:nvSpPr>
        <p:spPr>
          <a:xfrm>
            <a:off x="361249" y="3384362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6" name="직각 삼각형 55">
            <a:extLst>
              <a:ext uri="{FF2B5EF4-FFF2-40B4-BE49-F238E27FC236}">
                <a16:creationId xmlns:a16="http://schemas.microsoft.com/office/drawing/2014/main" id="{2C9A2B2B-16FB-4D9E-FA51-848428C01C3C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630225"/>
              </p:ext>
            </p:extLst>
          </p:nvPr>
        </p:nvGraphicFramePr>
        <p:xfrm>
          <a:off x="2337642" y="3421804"/>
          <a:ext cx="100874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543982"/>
              </p:ext>
            </p:extLst>
          </p:nvPr>
        </p:nvGraphicFramePr>
        <p:xfrm>
          <a:off x="4224068" y="3421804"/>
          <a:ext cx="1144651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75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7726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suhi_p_0402_03_0007.html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윤하와 준서가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제자리멀리뛰기를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하였습니다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멀리 뛰었을까요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00618" y="116491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98" name="타원 97"/>
          <p:cNvSpPr/>
          <p:nvPr/>
        </p:nvSpPr>
        <p:spPr>
          <a:xfrm>
            <a:off x="4678890" y="538122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734855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588224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77" name="TextBox 43">
            <a:extLst>
              <a:ext uri="{FF2B5EF4-FFF2-40B4-BE49-F238E27FC236}">
                <a16:creationId xmlns:a16="http://schemas.microsoft.com/office/drawing/2014/main" id="{27958931-47B1-E74C-AE8B-F2813B4A420E}"/>
              </a:ext>
            </a:extLst>
          </p:cNvPr>
          <p:cNvSpPr txBox="1"/>
          <p:nvPr/>
        </p:nvSpPr>
        <p:spPr>
          <a:xfrm>
            <a:off x="1163431" y="4628455"/>
            <a:ext cx="62896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멀리 뛰었습니다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8120757-3259-C276-BECC-86BD2A3E789E}"/>
              </a:ext>
            </a:extLst>
          </p:cNvPr>
          <p:cNvSpPr/>
          <p:nvPr/>
        </p:nvSpPr>
        <p:spPr bwMode="auto">
          <a:xfrm>
            <a:off x="431540" y="4628197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윤하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2D8CFBE6-BF80-6BB6-104E-F14866674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011" y="4320561"/>
            <a:ext cx="360000" cy="355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569AFC43-E3A0-51CF-3F24-6680618725D3}"/>
              </a:ext>
            </a:extLst>
          </p:cNvPr>
          <p:cNvSpPr/>
          <p:nvPr/>
        </p:nvSpPr>
        <p:spPr bwMode="auto">
          <a:xfrm>
            <a:off x="1693373" y="4635694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준서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892D9B9C-643A-585E-2CEE-801BABC40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7684" y="4335131"/>
            <a:ext cx="360000" cy="35500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12647827-9759-44A1-A44C-651EEAB45236}"/>
              </a:ext>
            </a:extLst>
          </p:cNvPr>
          <p:cNvSpPr/>
          <p:nvPr/>
        </p:nvSpPr>
        <p:spPr bwMode="auto">
          <a:xfrm>
            <a:off x="3169537" y="4644161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CF726AB2-E22D-1CCA-A5EF-BE1099D489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5191" y="4343598"/>
            <a:ext cx="360000" cy="355000"/>
          </a:xfrm>
          <a:prstGeom prst="rect">
            <a:avLst/>
          </a:prstGeom>
        </p:spPr>
      </p:pic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153333"/>
              </p:ext>
            </p:extLst>
          </p:nvPr>
        </p:nvGraphicFramePr>
        <p:xfrm>
          <a:off x="109201" y="6129300"/>
          <a:ext cx="6834025" cy="411480"/>
        </p:xfrm>
        <a:graphic>
          <a:graphicData uri="http://schemas.openxmlformats.org/drawingml/2006/table">
            <a:tbl>
              <a:tblPr/>
              <a:tblGrid>
                <a:gridCol w="846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\lesson03\ops\ms_lesson03\images\ms_42_3_06_06_01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600" y="2384885"/>
            <a:ext cx="3274107" cy="1645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5311130" y="2516374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355622" y="2564904"/>
            <a:ext cx="1584176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 m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뛰었어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이등변 삼각형 80"/>
          <p:cNvSpPr/>
          <p:nvPr/>
        </p:nvSpPr>
        <p:spPr>
          <a:xfrm rot="5400000" flipH="1" flipV="1">
            <a:off x="5194720" y="2799114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191080" y="2516374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71499" y="2564904"/>
            <a:ext cx="1815193" cy="11161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 m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더 멀리 뛰었어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이등변 삼각형 83"/>
          <p:cNvSpPr/>
          <p:nvPr/>
        </p:nvSpPr>
        <p:spPr>
          <a:xfrm rot="16200000" flipV="1">
            <a:off x="1964812" y="2799114"/>
            <a:ext cx="90011" cy="204227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2090262" y="4012992"/>
            <a:ext cx="780652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286853" y="4012992"/>
            <a:ext cx="780652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준서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86" y="198264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577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8" name="직사각형 37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424950" y="54252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5577534" y="5393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F41CA37C-06B5-F0B2-D798-42BB7EACD5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A9C74B95-EE30-95E2-3637-952D19DC29D9}"/>
              </a:ext>
            </a:extLst>
          </p:cNvPr>
          <p:cNvSpPr txBox="1"/>
          <p:nvPr/>
        </p:nvSpPr>
        <p:spPr>
          <a:xfrm>
            <a:off x="604800" y="1635768"/>
            <a:ext cx="637270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연화와 경서가 종이비행기를 날리고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연화의 종이비행기는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멀리 날아갔고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경서의 종이비행기는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2.8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날아갔습니다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누구의 종이비행기가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멀리 날아갔을까요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0" name="TextBox 43">
            <a:extLst>
              <a:ext uri="{FF2B5EF4-FFF2-40B4-BE49-F238E27FC236}">
                <a16:creationId xmlns:a16="http://schemas.microsoft.com/office/drawing/2014/main" id="{939901BE-9CD7-C222-F38C-5D3F5DA0B2B5}"/>
              </a:ext>
            </a:extLst>
          </p:cNvPr>
          <p:cNvSpPr txBox="1"/>
          <p:nvPr/>
        </p:nvSpPr>
        <p:spPr>
          <a:xfrm>
            <a:off x="1655676" y="3542144"/>
            <a:ext cx="628968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종이비행기가                  의 종이비행기보다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멀리 날아갔습니다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D07C26-1E46-C661-D163-44C4C35A4909}"/>
              </a:ext>
            </a:extLst>
          </p:cNvPr>
          <p:cNvSpPr/>
          <p:nvPr/>
        </p:nvSpPr>
        <p:spPr bwMode="auto">
          <a:xfrm>
            <a:off x="901285" y="3627850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연화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F9EFDC5-2AAB-A9C3-EB9E-C2A6951F0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5676" y="3386897"/>
            <a:ext cx="360000" cy="3550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1BC0E9-E65D-3300-CDC4-D0712009E481}"/>
              </a:ext>
            </a:extLst>
          </p:cNvPr>
          <p:cNvSpPr/>
          <p:nvPr/>
        </p:nvSpPr>
        <p:spPr bwMode="auto">
          <a:xfrm>
            <a:off x="3671900" y="3627850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경서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5F2176A-61AB-97EA-3BA1-393968701C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2900" y="3364644"/>
            <a:ext cx="360000" cy="3550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A73140-0EF7-61F4-686E-B4FB55664CD3}"/>
              </a:ext>
            </a:extLst>
          </p:cNvPr>
          <p:cNvSpPr/>
          <p:nvPr/>
        </p:nvSpPr>
        <p:spPr bwMode="auto">
          <a:xfrm>
            <a:off x="901285" y="4059898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6DC1582-DD04-2902-EF7B-9AB2669D93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384" y="433414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0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윤하와 준서가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제자리멀리뛰기를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하였습니다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멀리 뛰었을까요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00618" y="116491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588224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77" name="TextBox 43">
            <a:extLst>
              <a:ext uri="{FF2B5EF4-FFF2-40B4-BE49-F238E27FC236}">
                <a16:creationId xmlns:a16="http://schemas.microsoft.com/office/drawing/2014/main" id="{27958931-47B1-E74C-AE8B-F2813B4A420E}"/>
              </a:ext>
            </a:extLst>
          </p:cNvPr>
          <p:cNvSpPr txBox="1"/>
          <p:nvPr/>
        </p:nvSpPr>
        <p:spPr>
          <a:xfrm>
            <a:off x="1163431" y="4628455"/>
            <a:ext cx="62896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멀리 뛰었습니다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8120757-3259-C276-BECC-86BD2A3E789E}"/>
              </a:ext>
            </a:extLst>
          </p:cNvPr>
          <p:cNvSpPr/>
          <p:nvPr/>
        </p:nvSpPr>
        <p:spPr bwMode="auto">
          <a:xfrm>
            <a:off x="431540" y="4628197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윤하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2D8CFBE6-BF80-6BB6-104E-F14866674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011" y="4320561"/>
            <a:ext cx="360000" cy="355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569AFC43-E3A0-51CF-3F24-6680618725D3}"/>
              </a:ext>
            </a:extLst>
          </p:cNvPr>
          <p:cNvSpPr/>
          <p:nvPr/>
        </p:nvSpPr>
        <p:spPr bwMode="auto">
          <a:xfrm>
            <a:off x="1693373" y="4635694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준서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892D9B9C-643A-585E-2CEE-801BABC40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7684" y="4335131"/>
            <a:ext cx="360000" cy="35500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12647827-9759-44A1-A44C-651EEAB45236}"/>
              </a:ext>
            </a:extLst>
          </p:cNvPr>
          <p:cNvSpPr/>
          <p:nvPr/>
        </p:nvSpPr>
        <p:spPr bwMode="auto">
          <a:xfrm>
            <a:off x="3169537" y="4644161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CF726AB2-E22D-1CCA-A5EF-BE1099D489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5191" y="4343598"/>
            <a:ext cx="360000" cy="3550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600" y="2384885"/>
            <a:ext cx="3274107" cy="1645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5311130" y="2516374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355622" y="2564904"/>
            <a:ext cx="1584176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 m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뛰었어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이등변 삼각형 80"/>
          <p:cNvSpPr/>
          <p:nvPr/>
        </p:nvSpPr>
        <p:spPr>
          <a:xfrm rot="5400000" flipH="1" flipV="1">
            <a:off x="5194720" y="2799114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191080" y="2516374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71499" y="2564904"/>
            <a:ext cx="1815193" cy="11161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 m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더 멀리 뛰었어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이등변 삼각형 83"/>
          <p:cNvSpPr/>
          <p:nvPr/>
        </p:nvSpPr>
        <p:spPr>
          <a:xfrm rot="16200000" flipV="1">
            <a:off x="1964812" y="2799114"/>
            <a:ext cx="90011" cy="204227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2090262" y="4012992"/>
            <a:ext cx="780652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286853" y="4012992"/>
            <a:ext cx="780652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준서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5ADA680-F72C-5905-0FC8-A2B24EC99D7B}"/>
              </a:ext>
            </a:extLst>
          </p:cNvPr>
          <p:cNvSpPr/>
          <p:nvPr/>
        </p:nvSpPr>
        <p:spPr>
          <a:xfrm>
            <a:off x="215516" y="3838108"/>
            <a:ext cx="6667165" cy="1162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38">
            <a:extLst>
              <a:ext uri="{FF2B5EF4-FFF2-40B4-BE49-F238E27FC236}">
                <a16:creationId xmlns:a16="http://schemas.microsoft.com/office/drawing/2014/main" id="{434B20E9-A39A-B034-4D59-5A4A975745BA}"/>
              </a:ext>
            </a:extLst>
          </p:cNvPr>
          <p:cNvSpPr/>
          <p:nvPr/>
        </p:nvSpPr>
        <p:spPr>
          <a:xfrm>
            <a:off x="361249" y="3748085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174549-21CE-3994-CC50-F73C03D2C919}"/>
              </a:ext>
            </a:extLst>
          </p:cNvPr>
          <p:cNvSpPr txBox="1"/>
          <p:nvPr/>
        </p:nvSpPr>
        <p:spPr>
          <a:xfrm>
            <a:off x="583201" y="4128945"/>
            <a:ext cx="587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윤하가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제자리멀리뛰기를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 거리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1.5(m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윤하가 준서보다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0.1(m)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더 멀리 뛰었습니다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각 삼각형 54">
            <a:extLst>
              <a:ext uri="{FF2B5EF4-FFF2-40B4-BE49-F238E27FC236}">
                <a16:creationId xmlns:a16="http://schemas.microsoft.com/office/drawing/2014/main" id="{704668FD-4E89-6118-15B0-4287D079D197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CF8746-A752-7A49-8DB1-62496277B8DF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57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86" y="198264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550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도원이네 모둠 친구들의 악력을 측정한 결과입니다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악력이 가장 센 친구와 가장 약한 친구의 악력의 차이는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592085" y="11666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98" name="타원 97"/>
          <p:cNvSpPr/>
          <p:nvPr/>
        </p:nvSpPr>
        <p:spPr>
          <a:xfrm>
            <a:off x="4678890" y="538122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346217" y="5415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328086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766F84D-E436-B5D3-2C3C-A6EC433727C1}"/>
              </a:ext>
            </a:extLst>
          </p:cNvPr>
          <p:cNvSpPr/>
          <p:nvPr/>
        </p:nvSpPr>
        <p:spPr bwMode="auto">
          <a:xfrm>
            <a:off x="2843808" y="4637499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65B47EF3-FAFC-E665-8911-D96A4010AD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id="{312CCCD5-8F42-E985-D351-C39078F7ECC2}"/>
              </a:ext>
            </a:extLst>
          </p:cNvPr>
          <p:cNvSpPr txBox="1"/>
          <p:nvPr/>
        </p:nvSpPr>
        <p:spPr>
          <a:xfrm>
            <a:off x="3732326" y="4588353"/>
            <a:ext cx="62896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kg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023363"/>
              </p:ext>
            </p:extLst>
          </p:nvPr>
        </p:nvGraphicFramePr>
        <p:xfrm>
          <a:off x="109201" y="6129300"/>
          <a:ext cx="6834025" cy="411480"/>
        </p:xfrm>
        <a:graphic>
          <a:graphicData uri="http://schemas.openxmlformats.org/drawingml/2006/table">
            <a:tbl>
              <a:tblPr/>
              <a:tblGrid>
                <a:gridCol w="846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\lesson03\ops\ms_lesson03\images\ms_42_3_06_07_01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86" y="198264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99" y="2593575"/>
            <a:ext cx="1798164" cy="173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2928903" y="2545045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973394" y="2593575"/>
            <a:ext cx="3369747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악력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 손의 힘을 의미해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수가 클수록 악력이 세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이등변 삼각형 54"/>
          <p:cNvSpPr/>
          <p:nvPr/>
        </p:nvSpPr>
        <p:spPr>
          <a:xfrm rot="5400000" flipH="1" flipV="1">
            <a:off x="2812493" y="2827785"/>
            <a:ext cx="90011" cy="204227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890792"/>
              </p:ext>
            </p:extLst>
          </p:nvPr>
        </p:nvGraphicFramePr>
        <p:xfrm>
          <a:off x="3060244" y="3469162"/>
          <a:ext cx="3708000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악력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21.3 kg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20.9 kg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21.4 kg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160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3" name="직사각형 22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424950" y="54252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5577534" y="5393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43">
            <a:extLst>
              <a:ext uri="{FF2B5EF4-FFF2-40B4-BE49-F238E27FC236}">
                <a16:creationId xmlns:a16="http://schemas.microsoft.com/office/drawing/2014/main" id="{1A360DDC-8295-F2CD-4281-365E2386267D}"/>
              </a:ext>
            </a:extLst>
          </p:cNvPr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선아네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모둠 친구들의 책가방 무게를 측정한 결과입니다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책가방이 가장 무거운 친구와 가장 가벼운 친구의 책가방 무게의 차이는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3F66007-1A96-725E-766E-D265A24E50FD}"/>
              </a:ext>
            </a:extLst>
          </p:cNvPr>
          <p:cNvSpPr/>
          <p:nvPr/>
        </p:nvSpPr>
        <p:spPr bwMode="auto">
          <a:xfrm>
            <a:off x="3153634" y="4677842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1.2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8A374FC-ADBE-E229-D4E7-01999D11FE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24C9BE3-335C-F156-A5F8-7B12C4381E40}"/>
              </a:ext>
            </a:extLst>
          </p:cNvPr>
          <p:cNvSpPr txBox="1"/>
          <p:nvPr/>
        </p:nvSpPr>
        <p:spPr>
          <a:xfrm>
            <a:off x="3849937" y="4653136"/>
            <a:ext cx="5490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362699"/>
              </p:ext>
            </p:extLst>
          </p:nvPr>
        </p:nvGraphicFramePr>
        <p:xfrm>
          <a:off x="1331640" y="3111825"/>
          <a:ext cx="4716000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4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책가방 무게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 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 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 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374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도원이네 모둠 친구들의 악력을 측정한 결과입니다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악력이 가장 센 친구와 가장 약한 친구의 악력의 차이는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592085" y="11666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328086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766F84D-E436-B5D3-2C3C-A6EC433727C1}"/>
              </a:ext>
            </a:extLst>
          </p:cNvPr>
          <p:cNvSpPr/>
          <p:nvPr/>
        </p:nvSpPr>
        <p:spPr bwMode="auto">
          <a:xfrm>
            <a:off x="2843808" y="4637499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65B47EF3-FAFC-E665-8911-D96A4010AD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id="{312CCCD5-8F42-E985-D351-C39078F7ECC2}"/>
              </a:ext>
            </a:extLst>
          </p:cNvPr>
          <p:cNvSpPr txBox="1"/>
          <p:nvPr/>
        </p:nvSpPr>
        <p:spPr>
          <a:xfrm>
            <a:off x="3732326" y="4588353"/>
            <a:ext cx="62896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kg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86" y="198264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99" y="2593575"/>
            <a:ext cx="1798164" cy="173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2928903" y="2545045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973394" y="2593575"/>
            <a:ext cx="3369747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악력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 손의 힘을 의미해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수가 클수록 악력이 세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이등변 삼각형 54"/>
          <p:cNvSpPr/>
          <p:nvPr/>
        </p:nvSpPr>
        <p:spPr>
          <a:xfrm rot="5400000" flipH="1" flipV="1">
            <a:off x="2812493" y="2827785"/>
            <a:ext cx="90011" cy="204227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11604"/>
              </p:ext>
            </p:extLst>
          </p:nvPr>
        </p:nvGraphicFramePr>
        <p:xfrm>
          <a:off x="3060244" y="3469162"/>
          <a:ext cx="3708000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악력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21.3 kg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20.9 kg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21.4 kg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2C3EDDC6-1E39-B0EC-4286-351698C0F8BC}"/>
              </a:ext>
            </a:extLst>
          </p:cNvPr>
          <p:cNvSpPr/>
          <p:nvPr/>
        </p:nvSpPr>
        <p:spPr>
          <a:xfrm>
            <a:off x="215516" y="3942867"/>
            <a:ext cx="6667165" cy="110639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38">
            <a:extLst>
              <a:ext uri="{FF2B5EF4-FFF2-40B4-BE49-F238E27FC236}">
                <a16:creationId xmlns:a16="http://schemas.microsoft.com/office/drawing/2014/main" id="{61640EC6-752D-C548-374B-FE155B0F9AD6}"/>
              </a:ext>
            </a:extLst>
          </p:cNvPr>
          <p:cNvSpPr/>
          <p:nvPr/>
        </p:nvSpPr>
        <p:spPr>
          <a:xfrm>
            <a:off x="361249" y="3799649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6" name="직각 삼각형 55">
            <a:extLst>
              <a:ext uri="{FF2B5EF4-FFF2-40B4-BE49-F238E27FC236}">
                <a16:creationId xmlns:a16="http://schemas.microsoft.com/office/drawing/2014/main" id="{683F9CE3-33FF-3A27-3056-FC0B7C710986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99A4F3-D0E8-5B60-C3CA-8166A3E5FED5}"/>
              </a:ext>
            </a:extLst>
          </p:cNvPr>
          <p:cNvSpPr txBox="1"/>
          <p:nvPr/>
        </p:nvSpPr>
        <p:spPr>
          <a:xfrm>
            <a:off x="468135" y="4154528"/>
            <a:ext cx="59774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21.4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21.3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20.9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악력이 가장 센 친구는 영주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가장 약한 친구는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하선이입니다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     21.4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20.9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0.5 (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kg)</a:t>
            </a:r>
          </a:p>
        </p:txBody>
      </p:sp>
      <p:pic>
        <p:nvPicPr>
          <p:cNvPr id="58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5" y="470876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A1D1E87-EF2B-FC95-2763-0A1631754A9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1614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46950" y="1160748"/>
            <a:ext cx="285082" cy="313547"/>
            <a:chOff x="5058154" y="3762673"/>
            <a:chExt cx="285082" cy="313547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058154" y="376267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607265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71253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37512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9B5183-93E5-7D17-8971-8BF66DFA822C}"/>
              </a:ext>
            </a:extLst>
          </p:cNvPr>
          <p:cNvGrpSpPr/>
          <p:nvPr/>
        </p:nvGrpSpPr>
        <p:grpSpPr>
          <a:xfrm>
            <a:off x="4572876" y="1159637"/>
            <a:ext cx="813991" cy="337702"/>
            <a:chOff x="5054247" y="3761559"/>
            <a:chExt cx="285082" cy="305807"/>
          </a:xfrm>
        </p:grpSpPr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26ECD61B-4709-A635-00DE-51C3C23B54D4}"/>
                </a:ext>
              </a:extLst>
            </p:cNvPr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D2D5B9-D64C-1FBC-6F7A-8D8E99177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283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개념정리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9" name="Picture 14">
            <a:extLst>
              <a:ext uri="{FF2B5EF4-FFF2-40B4-BE49-F238E27FC236}">
                <a16:creationId xmlns:a16="http://schemas.microsoft.com/office/drawing/2014/main" id="{34A11D46-4276-F132-D18E-5C93B880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6" y="1633965"/>
            <a:ext cx="1416942" cy="43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C976F5-35BB-537A-48E0-7E936B43758B}"/>
              </a:ext>
            </a:extLst>
          </p:cNvPr>
          <p:cNvGrpSpPr/>
          <p:nvPr/>
        </p:nvGrpSpPr>
        <p:grpSpPr>
          <a:xfrm>
            <a:off x="6403931" y="1159634"/>
            <a:ext cx="285082" cy="313547"/>
            <a:chOff x="5349188" y="3795043"/>
            <a:chExt cx="285082" cy="313547"/>
          </a:xfrm>
        </p:grpSpPr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18849270-6141-2FDD-F31F-87528209ADE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BB16A2-D7FF-8E87-C9D9-CB7FBCFB5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D5A0F33-C7AA-E94D-FA2D-A4894F84653A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id="{9E4839BC-08FA-7390-76B9-BF704C7895E0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B05C5A-E78B-3D7F-6F78-852EBD09E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033445"/>
              </p:ext>
            </p:extLst>
          </p:nvPr>
        </p:nvGraphicFramePr>
        <p:xfrm>
          <a:off x="109201" y="6129300"/>
          <a:ext cx="6834025" cy="411480"/>
        </p:xfrm>
        <a:graphic>
          <a:graphicData uri="http://schemas.openxmlformats.org/drawingml/2006/table">
            <a:tbl>
              <a:tblPr/>
              <a:tblGrid>
                <a:gridCol w="846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\lesson03\ops\ms_lesson03\images\ms_42_3_06_01_01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82" y="3127232"/>
            <a:ext cx="4537886" cy="1548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40" y="2710237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5610241" y="25831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251520" y="14654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 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91" y="309235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86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46950" y="1160748"/>
            <a:ext cx="285082" cy="313547"/>
            <a:chOff x="5058154" y="3762673"/>
            <a:chExt cx="285082" cy="313547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058154" y="376267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607265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71253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37512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9B5183-93E5-7D17-8971-8BF66DFA822C}"/>
              </a:ext>
            </a:extLst>
          </p:cNvPr>
          <p:cNvGrpSpPr/>
          <p:nvPr/>
        </p:nvGrpSpPr>
        <p:grpSpPr>
          <a:xfrm>
            <a:off x="4572876" y="1159637"/>
            <a:ext cx="813991" cy="337702"/>
            <a:chOff x="5054247" y="3761559"/>
            <a:chExt cx="285082" cy="305807"/>
          </a:xfrm>
        </p:grpSpPr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26ECD61B-4709-A635-00DE-51C3C23B54D4}"/>
                </a:ext>
              </a:extLst>
            </p:cNvPr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D2D5B9-D64C-1FBC-6F7A-8D8E99177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283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개념정리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9" name="Picture 14">
            <a:extLst>
              <a:ext uri="{FF2B5EF4-FFF2-40B4-BE49-F238E27FC236}">
                <a16:creationId xmlns:a16="http://schemas.microsoft.com/office/drawing/2014/main" id="{34A11D46-4276-F132-D18E-5C93B880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6" y="1633965"/>
            <a:ext cx="1416942" cy="43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C976F5-35BB-537A-48E0-7E936B43758B}"/>
              </a:ext>
            </a:extLst>
          </p:cNvPr>
          <p:cNvGrpSpPr/>
          <p:nvPr/>
        </p:nvGrpSpPr>
        <p:grpSpPr>
          <a:xfrm>
            <a:off x="6403931" y="1159634"/>
            <a:ext cx="285082" cy="313547"/>
            <a:chOff x="5349188" y="3795043"/>
            <a:chExt cx="285082" cy="313547"/>
          </a:xfrm>
        </p:grpSpPr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18849270-6141-2FDD-F31F-87528209ADE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BB16A2-D7FF-8E87-C9D9-CB7FBCFB5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D5A0F33-C7AA-E94D-FA2D-A4894F84653A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id="{9E4839BC-08FA-7390-76B9-BF704C7895E0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B05C5A-E78B-3D7F-6F78-852EBD09E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82" y="3127232"/>
            <a:ext cx="4537886" cy="1548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>
            <a:spLocks noChangeArrowheads="1"/>
          </p:cNvSpPr>
          <p:nvPr/>
        </p:nvSpPr>
        <p:spPr bwMode="auto">
          <a:xfrm>
            <a:off x="7095334" y="3176972"/>
            <a:ext cx="1971702" cy="74635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suhi_p_0402_03_0007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_1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소수점은 그대로 내려서 찍어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873079" y="2070498"/>
            <a:ext cx="2038535" cy="7502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소수점은 그대로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내려서 찍어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이등변 삼각형 46"/>
          <p:cNvSpPr/>
          <p:nvPr/>
        </p:nvSpPr>
        <p:spPr>
          <a:xfrm flipV="1">
            <a:off x="5917253" y="2820778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5132850" y="28085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91" y="309235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46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405384A-764F-5CD3-99D2-AF7C2AD06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658" y="4041064"/>
            <a:ext cx="1846339" cy="1812904"/>
          </a:xfrm>
          <a:prstGeom prst="rect">
            <a:avLst/>
          </a:prstGeom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307783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>
            <a:extLst>
              <a:ext uri="{FF2B5EF4-FFF2-40B4-BE49-F238E27FC236}">
                <a16:creationId xmlns:a16="http://schemas.microsoft.com/office/drawing/2014/main" id="{5F70B453-72AB-3D84-16DF-0D1CACA8F41A}"/>
              </a:ext>
            </a:extLst>
          </p:cNvPr>
          <p:cNvSpPr txBox="1"/>
          <p:nvPr/>
        </p:nvSpPr>
        <p:spPr>
          <a:xfrm>
            <a:off x="863600" y="2060261"/>
            <a:ext cx="607962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      부분에서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375" y="2924944"/>
            <a:ext cx="1745956" cy="174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9" name="그룹 78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83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794" y="292494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3105332" y="33580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2396050" y="5285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410" y="360570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344" y="2420888"/>
            <a:ext cx="227216" cy="227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예 약물과 정답 이미지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33430"/>
              </p:ext>
            </p:extLst>
          </p:nvPr>
        </p:nvGraphicFramePr>
        <p:xfrm>
          <a:off x="109201" y="6129300"/>
          <a:ext cx="6834025" cy="411480"/>
        </p:xfrm>
        <a:graphic>
          <a:graphicData uri="http://schemas.openxmlformats.org/drawingml/2006/table">
            <a:tbl>
              <a:tblPr/>
              <a:tblGrid>
                <a:gridCol w="846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\lesson03\ops\ms_lesson03\images\ms_42_3_06_02_01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67" y="2158380"/>
            <a:ext cx="1905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>
            <a:extLst>
              <a:ext uri="{FF2B5EF4-FFF2-40B4-BE49-F238E27FC236}">
                <a16:creationId xmlns:a16="http://schemas.microsoft.com/office/drawing/2014/main" id="{5F70B453-72AB-3D84-16DF-0D1CACA8F41A}"/>
              </a:ext>
            </a:extLst>
          </p:cNvPr>
          <p:cNvSpPr txBox="1"/>
          <p:nvPr/>
        </p:nvSpPr>
        <p:spPr>
          <a:xfrm>
            <a:off x="863600" y="2060261"/>
            <a:ext cx="607962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      부분에서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375" y="2924944"/>
            <a:ext cx="1745956" cy="174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9" name="그룹 78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83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794" y="292494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410" y="360570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344" y="2398815"/>
            <a:ext cx="227216" cy="227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065A49-650A-1183-CC65-7F6D1E0FD85B}"/>
              </a:ext>
            </a:extLst>
          </p:cNvPr>
          <p:cNvSpPr/>
          <p:nvPr/>
        </p:nvSpPr>
        <p:spPr>
          <a:xfrm>
            <a:off x="215516" y="4167082"/>
            <a:ext cx="6667165" cy="83316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38">
            <a:extLst>
              <a:ext uri="{FF2B5EF4-FFF2-40B4-BE49-F238E27FC236}">
                <a16:creationId xmlns:a16="http://schemas.microsoft.com/office/drawing/2014/main" id="{90CF869E-802B-CD34-1E4A-A11D59AD48DC}"/>
              </a:ext>
            </a:extLst>
          </p:cNvPr>
          <p:cNvSpPr/>
          <p:nvPr/>
        </p:nvSpPr>
        <p:spPr>
          <a:xfrm>
            <a:off x="366053" y="4005064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06E544-1651-6059-094C-69585A15E4E5}"/>
              </a:ext>
            </a:extLst>
          </p:cNvPr>
          <p:cNvSpPr txBox="1"/>
          <p:nvPr/>
        </p:nvSpPr>
        <p:spPr>
          <a:xfrm>
            <a:off x="460970" y="4335215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모눈 한 칸의 크기가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칸만큼 색칠하고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색칠한 부분에서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   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각 삼각형 48">
            <a:extLst>
              <a:ext uri="{FF2B5EF4-FFF2-40B4-BE49-F238E27FC236}">
                <a16:creationId xmlns:a16="http://schemas.microsoft.com/office/drawing/2014/main" id="{5498222F-57E4-4A67-49C3-5393ADAE199F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4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142" y="4627602"/>
            <a:ext cx="227216" cy="227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67" y="2158380"/>
            <a:ext cx="1905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94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7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456250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307783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65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TextBox 43">
            <a:extLst>
              <a:ext uri="{FF2B5EF4-FFF2-40B4-BE49-F238E27FC236}">
                <a16:creationId xmlns:a16="http://schemas.microsoft.com/office/drawing/2014/main" id="{5F70B453-72AB-3D84-16DF-0D1CACA8F41A}"/>
              </a:ext>
            </a:extLst>
          </p:cNvPr>
          <p:cNvSpPr txBox="1"/>
          <p:nvPr/>
        </p:nvSpPr>
        <p:spPr>
          <a:xfrm>
            <a:off x="863600" y="2060261"/>
            <a:ext cx="60796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3110CB-10AF-B760-B410-A7CE2809FBBF}"/>
              </a:ext>
            </a:extLst>
          </p:cNvPr>
          <p:cNvSpPr/>
          <p:nvPr/>
        </p:nvSpPr>
        <p:spPr bwMode="auto">
          <a:xfrm>
            <a:off x="3083549" y="4815832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2CB20DD2-D4BC-91E3-0DD2-687F0B09BA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1237" y="4838196"/>
            <a:ext cx="360000" cy="355000"/>
          </a:xfrm>
          <a:prstGeom prst="rect">
            <a:avLst/>
          </a:prstGeom>
        </p:spPr>
      </p:pic>
      <p:sp>
        <p:nvSpPr>
          <p:cNvPr id="94" name="타원 93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2319662" y="28822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67" y="2158380"/>
            <a:ext cx="1905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124" y="2912534"/>
            <a:ext cx="1797273" cy="177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화면 진입 시 바로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 아님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87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4" name="직사각형 23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3">
            <a:extLst>
              <a:ext uri="{FF2B5EF4-FFF2-40B4-BE49-F238E27FC236}">
                <a16:creationId xmlns:a16="http://schemas.microsoft.com/office/drawing/2014/main" id="{FAC6891F-A8D3-E923-D4E3-18D050890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id="{17654BC6-BD54-4C93-C367-4147E988C6FE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00FF52-D045-8383-9510-FB8E61B0AA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1950" y="3794474"/>
            <a:ext cx="2070694" cy="2096206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2706232" y="5439738"/>
            <a:ext cx="1637116" cy="263186"/>
            <a:chOff x="319554" y="1245924"/>
            <a:chExt cx="2636592" cy="423864"/>
          </a:xfrm>
        </p:grpSpPr>
        <p:pic>
          <p:nvPicPr>
            <p:cNvPr id="30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" name="TextBox 43">
            <a:extLst>
              <a:ext uri="{FF2B5EF4-FFF2-40B4-BE49-F238E27FC236}">
                <a16:creationId xmlns:a16="http://schemas.microsoft.com/office/drawing/2014/main" id="{5F70B453-72AB-3D84-16DF-0D1CACA8F41A}"/>
              </a:ext>
            </a:extLst>
          </p:cNvPr>
          <p:cNvSpPr txBox="1"/>
          <p:nvPr/>
        </p:nvSpPr>
        <p:spPr>
          <a:xfrm>
            <a:off x="863600" y="2060261"/>
            <a:ext cx="607962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모눈종이에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후 색칠한       부분에서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375" y="2924944"/>
            <a:ext cx="1745956" cy="174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794" y="292494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410" y="360570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344" y="2409696"/>
            <a:ext cx="227216" cy="227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67" y="2158380"/>
            <a:ext cx="1905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424950" y="54252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5577534" y="5393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2432296" y="54297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498594"/>
              </p:ext>
            </p:extLst>
          </p:nvPr>
        </p:nvGraphicFramePr>
        <p:xfrm>
          <a:off x="109201" y="6129300"/>
          <a:ext cx="6834025" cy="411480"/>
        </p:xfrm>
        <a:graphic>
          <a:graphicData uri="http://schemas.openxmlformats.org/drawingml/2006/table">
            <a:tbl>
              <a:tblPr/>
              <a:tblGrid>
                <a:gridCol w="846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pop_01_base_01.svg / pop_01_answer_01.svg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\lesson03\ops\ms_lesson03\images\ms_42_3_06_02_01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38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4" name="직사각형 23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3">
            <a:extLst>
              <a:ext uri="{FF2B5EF4-FFF2-40B4-BE49-F238E27FC236}">
                <a16:creationId xmlns:a16="http://schemas.microsoft.com/office/drawing/2014/main" id="{FAC6891F-A8D3-E923-D4E3-18D050890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id="{17654BC6-BD54-4C93-C367-4147E988C6FE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5F70B453-72AB-3D84-16DF-0D1CACA8F41A}"/>
              </a:ext>
            </a:extLst>
          </p:cNvPr>
          <p:cNvSpPr txBox="1"/>
          <p:nvPr/>
        </p:nvSpPr>
        <p:spPr>
          <a:xfrm>
            <a:off x="863600" y="2060261"/>
            <a:ext cx="60796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67" y="2158380"/>
            <a:ext cx="1905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B00FF52-D045-8383-9510-FB8E61B0AA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6615" y="2881677"/>
            <a:ext cx="1814292" cy="1836645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3110CB-10AF-B760-B410-A7CE2809FBBF}"/>
              </a:ext>
            </a:extLst>
          </p:cNvPr>
          <p:cNvSpPr/>
          <p:nvPr/>
        </p:nvSpPr>
        <p:spPr bwMode="auto">
          <a:xfrm>
            <a:off x="3083549" y="4815832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2CB20DD2-D4BC-91E3-0DD2-687F0B09BA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1237" y="4838196"/>
            <a:ext cx="360000" cy="355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5577534" y="5393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674456" y="5436781"/>
            <a:ext cx="1654859" cy="269100"/>
            <a:chOff x="290979" y="2009759"/>
            <a:chExt cx="2665167" cy="433388"/>
          </a:xfrm>
        </p:grpSpPr>
        <p:pic>
          <p:nvPicPr>
            <p:cNvPr id="52" name="Picture 1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564358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tx1"/>
          </a:solidFill>
        </a:ln>
      </a:spPr>
      <a:bodyPr rtlCol="0" anchor="ctr"/>
      <a:lstStyle>
        <a:defPPr algn="ctr">
          <a:defRPr sz="18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just">
          <a:defRPr sz="180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41865</TotalTime>
  <Words>2162</Words>
  <Application>Microsoft Office PowerPoint</Application>
  <PresentationFormat>화면 슬라이드 쇼(4:3)</PresentationFormat>
  <Paragraphs>711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7558</cp:revision>
  <dcterms:created xsi:type="dcterms:W3CDTF">2008-07-15T12:19:11Z</dcterms:created>
  <dcterms:modified xsi:type="dcterms:W3CDTF">2022-07-03T23:22:30Z</dcterms:modified>
</cp:coreProperties>
</file>