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87" r:id="rId4"/>
    <p:sldId id="1338" r:id="rId5"/>
    <p:sldId id="1390" r:id="rId6"/>
    <p:sldId id="1434" r:id="rId7"/>
    <p:sldId id="1372" r:id="rId8"/>
    <p:sldId id="1391" r:id="rId9"/>
    <p:sldId id="1435" r:id="rId10"/>
    <p:sldId id="1345" r:id="rId11"/>
    <p:sldId id="1394" r:id="rId12"/>
    <p:sldId id="1436" r:id="rId13"/>
    <p:sldId id="1348" r:id="rId14"/>
    <p:sldId id="1396" r:id="rId15"/>
    <p:sldId id="1437" r:id="rId16"/>
    <p:sldId id="1397" r:id="rId17"/>
    <p:sldId id="1398" r:id="rId18"/>
    <p:sldId id="1438" r:id="rId19"/>
    <p:sldId id="1406" r:id="rId20"/>
    <p:sldId id="1407" r:id="rId21"/>
    <p:sldId id="1442" r:id="rId22"/>
    <p:sldId id="1440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E6D8"/>
    <a:srgbClr val="FFFBF5"/>
    <a:srgbClr val="D53181"/>
    <a:srgbClr val="EA98C0"/>
    <a:srgbClr val="336600"/>
    <a:srgbClr val="C3D69B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92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34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3524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suhi_p_0402_03_0008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22.jpe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2.jpeg"/><Relationship Id="rId4" Type="http://schemas.openxmlformats.org/officeDocument/2006/relationships/image" Target="../media/image23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7.jpe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7.jpe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112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9324BF37-3598-131E-6DBB-35F1A006CC3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586328-7656-A053-AA64-810A113E2E5E}"/>
              </a:ext>
            </a:extLst>
          </p:cNvPr>
          <p:cNvSpPr txBox="1"/>
          <p:nvPr/>
        </p:nvSpPr>
        <p:spPr>
          <a:xfrm>
            <a:off x="916943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E4717CE-0237-C19B-5B35-AC9090AFCCBA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02EE3AA0-D582-91CA-598D-064AF19D8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A099757-29E5-7EF0-B5BE-BE67DF7CDD76}"/>
              </a:ext>
            </a:extLst>
          </p:cNvPr>
          <p:cNvSpPr txBox="1"/>
          <p:nvPr/>
        </p:nvSpPr>
        <p:spPr>
          <a:xfrm>
            <a:off x="374532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C1E040-F670-F8B8-86E0-1286AB1D7C82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F54D0F7D-863A-FE8C-5F0D-C0370C53E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1403648" y="4257092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36166"/>
              </p:ext>
            </p:extLst>
          </p:nvPr>
        </p:nvGraphicFramePr>
        <p:xfrm>
          <a:off x="1428584" y="3157902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720" y="4150835"/>
            <a:ext cx="360000" cy="3550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427984" y="4257092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5491"/>
              </p:ext>
            </p:extLst>
          </p:nvPr>
        </p:nvGraphicFramePr>
        <p:xfrm>
          <a:off x="4327139" y="3157902"/>
          <a:ext cx="124968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291" y="4218290"/>
            <a:ext cx="360000" cy="355000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403648" y="3104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79" name="직사각형 7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TextBox 8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5">
            <a:extLst>
              <a:ext uri="{FF2B5EF4-FFF2-40B4-BE49-F238E27FC236}">
                <a16:creationId xmlns:a16="http://schemas.microsoft.com/office/drawing/2014/main" id="{0E917BD8-FB3A-03F7-2116-40A2F024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74FCAD24-5D36-42C1-DA6A-84FC059E3F2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73030C-C291-6932-EADF-B401A0E933EB}"/>
              </a:ext>
            </a:extLst>
          </p:cNvPr>
          <p:cNvSpPr txBox="1"/>
          <p:nvPr/>
        </p:nvSpPr>
        <p:spPr>
          <a:xfrm>
            <a:off x="916943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BAF095-0E7E-0C68-EEE5-9B9B66F63AD7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489C11B-9A07-7D36-0828-EBB2D0E22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8AD0F0-BAAE-DA2D-9989-3FD70BCC50B3}"/>
              </a:ext>
            </a:extLst>
          </p:cNvPr>
          <p:cNvSpPr txBox="1"/>
          <p:nvPr/>
        </p:nvSpPr>
        <p:spPr>
          <a:xfrm>
            <a:off x="374532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277A4F-8DA1-D76B-2474-683C90036033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892AB43-3DB9-BB8C-643C-3143B6EBC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1403648" y="4257092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77460"/>
              </p:ext>
            </p:extLst>
          </p:nvPr>
        </p:nvGraphicFramePr>
        <p:xfrm>
          <a:off x="1428584" y="3157902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720" y="4150835"/>
            <a:ext cx="360000" cy="3550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427984" y="4257092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70408"/>
              </p:ext>
            </p:extLst>
          </p:nvPr>
        </p:nvGraphicFramePr>
        <p:xfrm>
          <a:off x="4327139" y="3157902"/>
          <a:ext cx="124968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3291" y="421829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9324BF37-3598-131E-6DBB-35F1A006CC3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51047-A75F-BD21-67DB-6AD1BD8E4B8F}"/>
              </a:ext>
            </a:extLst>
          </p:cNvPr>
          <p:cNvSpPr txBox="1"/>
          <p:nvPr/>
        </p:nvSpPr>
        <p:spPr>
          <a:xfrm>
            <a:off x="1403648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586328-7656-A053-AA64-810A113E2E5E}"/>
              </a:ext>
            </a:extLst>
          </p:cNvPr>
          <p:cNvSpPr txBox="1"/>
          <p:nvPr/>
        </p:nvSpPr>
        <p:spPr>
          <a:xfrm>
            <a:off x="916943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E4717CE-0237-C19B-5B35-AC9090AFCCBA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02EE3AA0-D582-91CA-598D-064AF19D8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A099757-29E5-7EF0-B5BE-BE67DF7CDD76}"/>
              </a:ext>
            </a:extLst>
          </p:cNvPr>
          <p:cNvSpPr txBox="1"/>
          <p:nvPr/>
        </p:nvSpPr>
        <p:spPr>
          <a:xfrm>
            <a:off x="374532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C1E040-F670-F8B8-86E0-1286AB1D7C82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F54D0F7D-863A-FE8C-5F0D-C0370C53E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C5B2AC7-6C58-E102-B124-AAAFE0A1B46E}"/>
              </a:ext>
            </a:extLst>
          </p:cNvPr>
          <p:cNvSpPr txBox="1"/>
          <p:nvPr/>
        </p:nvSpPr>
        <p:spPr>
          <a:xfrm>
            <a:off x="1669504" y="3384362"/>
            <a:ext cx="11629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1   .   7   5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6DC821-AFE8-A40B-2AD3-D6DD8B44E404}"/>
              </a:ext>
            </a:extLst>
          </p:cNvPr>
          <p:cNvSpPr txBox="1"/>
          <p:nvPr/>
        </p:nvSpPr>
        <p:spPr>
          <a:xfrm>
            <a:off x="1216765" y="3769083"/>
            <a:ext cx="1699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2   .   2   5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FCA098EC-1FA9-A20E-2535-91C726336405}"/>
              </a:ext>
            </a:extLst>
          </p:cNvPr>
          <p:cNvCxnSpPr/>
          <p:nvPr/>
        </p:nvCxnSpPr>
        <p:spPr bwMode="auto">
          <a:xfrm>
            <a:off x="1260257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04561AC-873B-A0CE-D605-FB8426FA5F1D}"/>
              </a:ext>
            </a:extLst>
          </p:cNvPr>
          <p:cNvSpPr/>
          <p:nvPr/>
        </p:nvSpPr>
        <p:spPr bwMode="auto">
          <a:xfrm>
            <a:off x="1607472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93590478-68A0-57F1-1031-6A1035BF5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20" y="4165163"/>
            <a:ext cx="360000" cy="355000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111F9FD-C7F6-18CD-1CC9-E86C6134B7DA}"/>
              </a:ext>
            </a:extLst>
          </p:cNvPr>
          <p:cNvSpPr/>
          <p:nvPr/>
        </p:nvSpPr>
        <p:spPr bwMode="auto">
          <a:xfrm>
            <a:off x="2148955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80D8C38-A33B-7F99-6545-B0E1BBD9B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103" y="4165163"/>
            <a:ext cx="360000" cy="3550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9CF2BE-FBBC-A460-4E2C-59250F16FF1C}"/>
              </a:ext>
            </a:extLst>
          </p:cNvPr>
          <p:cNvSpPr txBox="1"/>
          <p:nvPr/>
        </p:nvSpPr>
        <p:spPr>
          <a:xfrm>
            <a:off x="4350866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D1B5EE-8C1D-E6BF-B6A6-F095657E03D4}"/>
              </a:ext>
            </a:extLst>
          </p:cNvPr>
          <p:cNvSpPr txBox="1"/>
          <p:nvPr/>
        </p:nvSpPr>
        <p:spPr>
          <a:xfrm>
            <a:off x="4067060" y="3384362"/>
            <a:ext cx="1475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1    5   .   3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82C977-6C36-D84D-3A21-5F2925BD05EF}"/>
              </a:ext>
            </a:extLst>
          </p:cNvPr>
          <p:cNvSpPr txBox="1"/>
          <p:nvPr/>
        </p:nvSpPr>
        <p:spPr>
          <a:xfrm>
            <a:off x="4044601" y="3769083"/>
            <a:ext cx="18595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4   .   8   6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3E2D2CF-A29A-341D-0226-AFDAC0516697}"/>
              </a:ext>
            </a:extLst>
          </p:cNvPr>
          <p:cNvCxnSpPr/>
          <p:nvPr/>
        </p:nvCxnSpPr>
        <p:spPr bwMode="auto">
          <a:xfrm>
            <a:off x="4067059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1323B1B-273E-D545-EE44-4E382EFDB57F}"/>
              </a:ext>
            </a:extLst>
          </p:cNvPr>
          <p:cNvSpPr/>
          <p:nvPr/>
        </p:nvSpPr>
        <p:spPr bwMode="auto">
          <a:xfrm>
            <a:off x="4554690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B6774856-B467-FD66-240E-CBB2B8A81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422" y="4165163"/>
            <a:ext cx="360000" cy="355000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81DC36A-5666-EFE5-0687-7AE2C7DC348D}"/>
              </a:ext>
            </a:extLst>
          </p:cNvPr>
          <p:cNvSpPr/>
          <p:nvPr/>
        </p:nvSpPr>
        <p:spPr bwMode="auto">
          <a:xfrm>
            <a:off x="5096173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A6AD094B-1F76-6287-CBFA-F7BE3AC86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905" y="4165163"/>
            <a:ext cx="360000" cy="355000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4C8914F-B805-CF99-64B9-EE625CA6DB65}"/>
              </a:ext>
            </a:extLst>
          </p:cNvPr>
          <p:cNvSpPr/>
          <p:nvPr/>
        </p:nvSpPr>
        <p:spPr bwMode="auto">
          <a:xfrm>
            <a:off x="2576557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42DBF979-47E5-554E-1AAF-1EE8950BE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705" y="4165163"/>
            <a:ext cx="360000" cy="355000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4512D5B-9BA7-2A99-C046-E85AE542D339}"/>
              </a:ext>
            </a:extLst>
          </p:cNvPr>
          <p:cNvSpPr/>
          <p:nvPr/>
        </p:nvSpPr>
        <p:spPr bwMode="auto">
          <a:xfrm>
            <a:off x="4099219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68F2C36A-3B60-9EBB-2DD3-9315D09E0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51" y="4165163"/>
            <a:ext cx="360000" cy="355000"/>
          </a:xfrm>
          <a:prstGeom prst="rect">
            <a:avLst/>
          </a:prstGeom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FC3122C-B3E5-4162-2B13-1AE1E0086BBC}"/>
              </a:ext>
            </a:extLst>
          </p:cNvPr>
          <p:cNvSpPr/>
          <p:nvPr/>
        </p:nvSpPr>
        <p:spPr bwMode="auto">
          <a:xfrm>
            <a:off x="5501319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86FCF82B-F379-CE00-E355-4AD07FF54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051" y="4165163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22D77D5-F733-110B-DDD0-F863D142173C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5" name="직각 삼각형 10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68807"/>
              </p:ext>
            </p:extLst>
          </p:nvPr>
        </p:nvGraphicFramePr>
        <p:xfrm>
          <a:off x="1896649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76560"/>
              </p:ext>
            </p:extLst>
          </p:nvPr>
        </p:nvGraphicFramePr>
        <p:xfrm>
          <a:off x="3982710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8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피겨 스케이팅 선수가 쇼트 프로그램에서 받은 기술 점수와 구성 점수입니다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선수가 쇼트 프로그램에서 받은 총점은 몇 점일까요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364B5EE-4D08-88D5-D849-659AAD5465CA}"/>
              </a:ext>
            </a:extLst>
          </p:cNvPr>
          <p:cNvSpPr txBox="1"/>
          <p:nvPr/>
        </p:nvSpPr>
        <p:spPr>
          <a:xfrm>
            <a:off x="3808898" y="4149080"/>
            <a:ext cx="5288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8A3FC9-3479-DF00-FFE0-CF733614732F}"/>
              </a:ext>
            </a:extLst>
          </p:cNvPr>
          <p:cNvSpPr/>
          <p:nvPr/>
        </p:nvSpPr>
        <p:spPr bwMode="auto">
          <a:xfrm>
            <a:off x="2753539" y="4149080"/>
            <a:ext cx="10910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74.92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CB0DD64C-33F6-D9B9-9448-4AE29389D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378" y="3988378"/>
            <a:ext cx="360000" cy="355000"/>
          </a:xfrm>
          <a:prstGeom prst="rect">
            <a:avLst/>
          </a:prstGeom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05847"/>
              </p:ext>
            </p:extLst>
          </p:nvPr>
        </p:nvGraphicFramePr>
        <p:xfrm>
          <a:off x="1586058" y="2852936"/>
          <a:ext cx="4064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점수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점수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39.03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35.89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0" name="직사각형 1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Picture 6">
            <a:extLst>
              <a:ext uri="{FF2B5EF4-FFF2-40B4-BE49-F238E27FC236}">
                <a16:creationId xmlns:a16="http://schemas.microsoft.com/office/drawing/2014/main" id="{349CA0C1-9E85-381F-1D59-F758B598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6891998D-09EE-38D7-284F-808BE8FB4746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피겨 스케이팅 선수가 쇼트 프로그램에서 받은 기술 점수와 구성 점수입니다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선수가 쇼트 프로그램에서 받은 총점은 몇 점일까요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64B5EE-4D08-88D5-D849-659AAD5465CA}"/>
              </a:ext>
            </a:extLst>
          </p:cNvPr>
          <p:cNvSpPr txBox="1"/>
          <p:nvPr/>
        </p:nvSpPr>
        <p:spPr>
          <a:xfrm>
            <a:off x="3808898" y="4149080"/>
            <a:ext cx="5288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8A3FC9-3479-DF00-FFE0-CF733614732F}"/>
              </a:ext>
            </a:extLst>
          </p:cNvPr>
          <p:cNvSpPr/>
          <p:nvPr/>
        </p:nvSpPr>
        <p:spPr bwMode="auto">
          <a:xfrm>
            <a:off x="2753539" y="4149080"/>
            <a:ext cx="10910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67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B0DD64C-33F6-D9B9-9448-4AE29389D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378" y="3988378"/>
            <a:ext cx="360000" cy="355000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4584"/>
              </p:ext>
            </p:extLst>
          </p:nvPr>
        </p:nvGraphicFramePr>
        <p:xfrm>
          <a:off x="1586058" y="2852936"/>
          <a:ext cx="4064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점수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점수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35.16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32.45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364B5EE-4D08-88D5-D849-659AAD5465CA}"/>
              </a:ext>
            </a:extLst>
          </p:cNvPr>
          <p:cNvSpPr txBox="1"/>
          <p:nvPr/>
        </p:nvSpPr>
        <p:spPr>
          <a:xfrm>
            <a:off x="3808898" y="4149080"/>
            <a:ext cx="5288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8A3FC9-3479-DF00-FFE0-CF733614732F}"/>
              </a:ext>
            </a:extLst>
          </p:cNvPr>
          <p:cNvSpPr/>
          <p:nvPr/>
        </p:nvSpPr>
        <p:spPr bwMode="auto">
          <a:xfrm>
            <a:off x="2753539" y="4149080"/>
            <a:ext cx="10910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74.92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B0DD64C-33F6-D9B9-9448-4AE29389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78" y="3988378"/>
            <a:ext cx="360000" cy="355000"/>
          </a:xfrm>
          <a:prstGeom prst="rect">
            <a:avLst/>
          </a:prstGeom>
        </p:spPr>
      </p:pic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61876"/>
              </p:ext>
            </p:extLst>
          </p:nvPr>
        </p:nvGraphicFramePr>
        <p:xfrm>
          <a:off x="1586058" y="2852936"/>
          <a:ext cx="4064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점수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점수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39.03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35.89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피겨 스케이팅 선수가 쇼트 프로그램에서 받은 기술 점수와 구성 점수입니다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선수가 쇼트 프로그램에서 받은 총점은 몇 점일까요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4FD2E4-0353-3960-85C3-A9953BF8FC9B}"/>
              </a:ext>
            </a:extLst>
          </p:cNvPr>
          <p:cNvSpPr/>
          <p:nvPr/>
        </p:nvSpPr>
        <p:spPr>
          <a:xfrm>
            <a:off x="215516" y="4343378"/>
            <a:ext cx="6667165" cy="656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38">
            <a:extLst>
              <a:ext uri="{FF2B5EF4-FFF2-40B4-BE49-F238E27FC236}">
                <a16:creationId xmlns:a16="http://schemas.microsoft.com/office/drawing/2014/main" id="{B0B4DA1E-88D3-CAC1-A826-E3564B08F197}"/>
              </a:ext>
            </a:extLst>
          </p:cNvPr>
          <p:cNvSpPr/>
          <p:nvPr/>
        </p:nvSpPr>
        <p:spPr>
          <a:xfrm>
            <a:off x="361249" y="421533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151B2C-D6E9-3393-6368-C4CCA3A7A2E3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1DA1C8-D683-3644-049E-1B7A74F5BE70}"/>
              </a:ext>
            </a:extLst>
          </p:cNvPr>
          <p:cNvSpPr txBox="1"/>
          <p:nvPr/>
        </p:nvSpPr>
        <p:spPr>
          <a:xfrm>
            <a:off x="583201" y="4539367"/>
            <a:ext cx="587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점수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점수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39.03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35.89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74.92(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57280236-FE40-109E-3883-ADE053A595B3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4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아래 파란색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765" y="4243400"/>
            <a:ext cx="360000" cy="355000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C5AC698A-E1D6-BAFB-DC0B-18C5EDF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4" y="41407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모서리가 둥근 직사각형 54"/>
          <p:cNvSpPr/>
          <p:nvPr/>
        </p:nvSpPr>
        <p:spPr>
          <a:xfrm>
            <a:off x="486797" y="4098501"/>
            <a:ext cx="60794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6" y="2168860"/>
            <a:ext cx="5868368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38" y="274746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1612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79712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577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79712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55776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3416" y="271458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1612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79712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5577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9226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55846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3191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44674" y="2240868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92260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55846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4674" y="2729573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96668" y="272957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9226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55846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3191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44674" y="3212975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07" y="265879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962218" y="2568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143462" y="4103134"/>
            <a:ext cx="55398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lvl="1"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소수점의 자리를 잘못 맞추어 계산하였습니다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1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23292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 answer_01.svg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4" name="직사각형 3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id="{49098675-5900-B81D-15E8-D57AA95017FE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765" y="4243400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5AC698A-E1D6-BAFB-DC0B-18C5EDF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4" y="41407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486797" y="4098501"/>
            <a:ext cx="60794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6" y="2168860"/>
            <a:ext cx="5868368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38" y="274746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31612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79712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5577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79712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55776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3416" y="271458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612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79712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5577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9226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55846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3191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44674" y="2240868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92260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55846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44674" y="2729573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6668" y="272957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9226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55846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91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44674" y="3212975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12" y="27295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1143462" y="4103134"/>
            <a:ext cx="55398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lvl="1"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소수점의 자리를 잘못 맞추어 계산하였습니다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02328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 / pop_01_answer_01.svg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765" y="4243400"/>
            <a:ext cx="360000" cy="355000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C5AC698A-E1D6-BAFB-DC0B-18C5EDF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4" y="41407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486797" y="4098501"/>
            <a:ext cx="60794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6" y="2168860"/>
            <a:ext cx="5868368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38" y="274746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31612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79712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5577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79712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55776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3416" y="271458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1612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79712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5577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9226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55846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3191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4674" y="2240868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92260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55846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44674" y="2729573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96668" y="272957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9226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55846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3191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44674" y="3212975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12" y="27295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직사각형 107"/>
          <p:cNvSpPr/>
          <p:nvPr/>
        </p:nvSpPr>
        <p:spPr bwMode="auto">
          <a:xfrm>
            <a:off x="1143462" y="4103134"/>
            <a:ext cx="55398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lvl="1"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소수점의 자리를 잘못 맞추어 계산하였습니다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5F8117-CF2A-4502-4672-4403E7A05E0C}"/>
              </a:ext>
            </a:extLst>
          </p:cNvPr>
          <p:cNvSpPr/>
          <p:nvPr/>
        </p:nvSpPr>
        <p:spPr>
          <a:xfrm>
            <a:off x="215516" y="4228380"/>
            <a:ext cx="6667165" cy="7718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5F346A18-6C2D-3E50-1AE0-DD30FDB0501A}"/>
              </a:ext>
            </a:extLst>
          </p:cNvPr>
          <p:cNvSpPr/>
          <p:nvPr/>
        </p:nvSpPr>
        <p:spPr>
          <a:xfrm>
            <a:off x="361249" y="406636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F3EBEA-E8D8-410C-B983-4956B5254C65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6D40AB-09ED-D912-D890-2B8799F22876}"/>
              </a:ext>
            </a:extLst>
          </p:cNvPr>
          <p:cNvSpPr txBox="1"/>
          <p:nvPr/>
        </p:nvSpPr>
        <p:spPr>
          <a:xfrm>
            <a:off x="583201" y="4356393"/>
            <a:ext cx="587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 맞추어 쓰고 계산해야 하는데 잘못 맞추어 계산해서 틀렸습니다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각 삼각형 76">
            <a:extLst>
              <a:ext uri="{FF2B5EF4-FFF2-40B4-BE49-F238E27FC236}">
                <a16:creationId xmlns:a16="http://schemas.microsoft.com/office/drawing/2014/main" id="{644A431F-6914-2F3A-C933-E81D7F94EA3A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9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1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74" y="2946227"/>
            <a:ext cx="4608000" cy="95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한 번씩 모두 사용하여 소수 두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3253601" y="4230215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9.08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0EBC10D-FC30-D712-BB85-33FE2FE058F1}"/>
              </a:ext>
            </a:extLst>
          </p:cNvPr>
          <p:cNvSpPr/>
          <p:nvPr/>
        </p:nvSpPr>
        <p:spPr>
          <a:xfrm>
            <a:off x="2915816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709" y="4326207"/>
            <a:ext cx="360000" cy="355000"/>
          </a:xfrm>
          <a:prstGeom prst="rect">
            <a:avLst/>
          </a:prstGeom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1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46862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\lesson03\ops\ms_lesson03\images\ms_42_3_07_07_01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타원 54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269553" y="2352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9622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86460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28293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9706" y="321067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1" name="직사각형 20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43">
            <a:extLst>
              <a:ext uri="{FF2B5EF4-FFF2-40B4-BE49-F238E27FC236}">
                <a16:creationId xmlns:a16="http://schemas.microsoft.com/office/drawing/2014/main" id="{1A360DDC-8295-F2CD-4281-365E2386267D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한 번씩 모두 사용하여 소수 두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 수 있는 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8A374FC-ADBE-E229-D4E7-01999D11FE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84" y="2946227"/>
            <a:ext cx="4608000" cy="95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3253601" y="4230215"/>
            <a:ext cx="90410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12.31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9053" y="4148707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59622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6460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28293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9706" y="321067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44994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\lesson03\ops\ms_lesson03\images\ms_42_3_07_07_01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84206" y="5357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44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3">
            <a:extLst>
              <a:ext uri="{FF2B5EF4-FFF2-40B4-BE49-F238E27FC236}">
                <a16:creationId xmlns:a16="http://schemas.microsoft.com/office/drawing/2014/main" id="{1A360DDC-8295-F2CD-4281-365E2386267D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카드를 한 번씩 모두 사용하여 소수 두 자리 수를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 수 있는 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8A374FC-ADBE-E229-D4E7-01999D11F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92" y="2946227"/>
            <a:ext cx="4608000" cy="95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59622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6460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8293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9706" y="321067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3253601" y="4230215"/>
            <a:ext cx="90410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12.51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053" y="4148707"/>
            <a:ext cx="360000" cy="355000"/>
          </a:xfrm>
          <a:prstGeom prst="rect">
            <a:avLst/>
          </a:prstGeom>
        </p:spPr>
      </p:pic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88733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pop_02_bg.svg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\lesson03\ops\ms_lesson03\images\ms_42_3_07_07_01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0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74" y="2946227"/>
            <a:ext cx="4608000" cy="95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3253601" y="4230215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9.08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709" y="4326207"/>
            <a:ext cx="360000" cy="355000"/>
          </a:xfrm>
          <a:prstGeom prst="rect">
            <a:avLst/>
          </a:prstGeom>
        </p:spPr>
      </p:pic>
      <p:pic>
        <p:nvPicPr>
          <p:cNvPr id="61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1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559622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86460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28293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99706" y="321067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한 번씩 모두 사용하여 소수 두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280BE9-DA54-50F8-5708-20F9C81F8F7E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8">
            <a:extLst>
              <a:ext uri="{FF2B5EF4-FFF2-40B4-BE49-F238E27FC236}">
                <a16:creationId xmlns:a16="http://schemas.microsoft.com/office/drawing/2014/main" id="{38523E8F-E80E-E76B-7945-0D368EE3D8E0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5F57CB-FA99-2CD0-E652-3C08D8140EEB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FACEE9-5116-B866-FD95-C8A21BC05BA9}"/>
              </a:ext>
            </a:extLst>
          </p:cNvPr>
          <p:cNvSpPr txBox="1"/>
          <p:nvPr/>
        </p:nvSpPr>
        <p:spPr>
          <a:xfrm>
            <a:off x="583201" y="4128945"/>
            <a:ext cx="587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큰 소수 두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6.52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작은 소수 두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2.56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6.52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9.08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0BD85A47-B45F-89D0-2C73-C521C7061B28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9" name="Picture 31">
            <a:extLst>
              <a:ext uri="{FF2B5EF4-FFF2-40B4-BE49-F238E27FC236}">
                <a16:creationId xmlns:a16="http://schemas.microsoft.com/office/drawing/2014/main" id="{EF53592C-0B0D-B5BB-504D-08C7DFFF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9" y="466959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6" y="4213739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449143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85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78630"/>
              </p:ext>
            </p:extLst>
          </p:nvPr>
        </p:nvGraphicFramePr>
        <p:xfrm>
          <a:off x="135920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6162418" cy="120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41361" y="1495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0" y="2282287"/>
            <a:ext cx="5842211" cy="160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352463" y="435423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168108" y="4319043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5756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32270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5924"/>
              </p:ext>
            </p:extLst>
          </p:nvPr>
        </p:nvGraphicFramePr>
        <p:xfrm>
          <a:off x="135920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43">
            <a:extLst>
              <a:ext uri="{FF2B5EF4-FFF2-40B4-BE49-F238E27FC236}">
                <a16:creationId xmlns:a16="http://schemas.microsoft.com/office/drawing/2014/main" id="{A419F454-2099-3B6B-65A8-B88D3EF30FC0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1B9C2934-2F69-7557-EC54-8E48C411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72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5" name="직사각형 24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3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25A51991-ECC4-67AD-80FA-370688347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id="{A419F454-2099-3B6B-65A8-B88D3EF30FC0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5A88C5-7F34-8433-DB94-3C982166F9ED}"/>
              </a:ext>
            </a:extLst>
          </p:cNvPr>
          <p:cNvSpPr/>
          <p:nvPr/>
        </p:nvSpPr>
        <p:spPr bwMode="auto">
          <a:xfrm>
            <a:off x="3352463" y="435423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F7DDAEB-7BB9-D824-42A5-00211E341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7AFC3C41-67AC-5874-9B61-2AEF3939A617}"/>
              </a:ext>
            </a:extLst>
          </p:cNvPr>
          <p:cNvSpPr txBox="1"/>
          <p:nvPr/>
        </p:nvSpPr>
        <p:spPr>
          <a:xfrm>
            <a:off x="2012400" y="4328677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1B9C2934-2F69-7557-EC54-8E48C411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72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21" y="2283016"/>
            <a:ext cx="5842800" cy="160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75756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2270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71387"/>
              </p:ext>
            </p:extLst>
          </p:nvPr>
        </p:nvGraphicFramePr>
        <p:xfrm>
          <a:off x="135920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0" y="2282287"/>
            <a:ext cx="5842211" cy="160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375756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32270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352463" y="435423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168108" y="4319043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53C4E75-C351-3D60-205F-E1B95EB7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12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2C219D-5BEF-E5C2-1024-FE0FDB84B01B}"/>
              </a:ext>
            </a:extLst>
          </p:cNvPr>
          <p:cNvSpPr/>
          <p:nvPr/>
        </p:nvSpPr>
        <p:spPr>
          <a:xfrm>
            <a:off x="215516" y="4221305"/>
            <a:ext cx="6667165" cy="778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411C9A22-82C8-A6FF-0C92-20FDA9CA2DEF}"/>
              </a:ext>
            </a:extLst>
          </p:cNvPr>
          <p:cNvSpPr/>
          <p:nvPr/>
        </p:nvSpPr>
        <p:spPr>
          <a:xfrm>
            <a:off x="366053" y="405928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BE6CB9-F2B1-F369-7089-0B2345A1DD5A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C1D8B5-412B-F8BC-8AC4-EAF8A29243AA}"/>
              </a:ext>
            </a:extLst>
          </p:cNvPr>
          <p:cNvSpPr txBox="1"/>
          <p:nvPr/>
        </p:nvSpPr>
        <p:spPr>
          <a:xfrm>
            <a:off x="395461" y="4354237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모눈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id="{78D155ED-8DA1-C5F3-3F1D-28E855E5CF6A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1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26E154-5581-52F0-E8F8-6ED96437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9" y="2332808"/>
            <a:ext cx="6670855" cy="105397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56515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 answer_01.svg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수직선 위에 파란색 선과 예 약물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얼마인지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60803" y="3104964"/>
            <a:ext cx="4166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1226490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3014479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153" y="3663333"/>
            <a:ext cx="360000" cy="355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2CB004C-FA06-C123-41CF-976D24F9ED29}"/>
              </a:ext>
            </a:extLst>
          </p:cNvPr>
          <p:cNvSpPr txBox="1"/>
          <p:nvPr/>
        </p:nvSpPr>
        <p:spPr>
          <a:xfrm>
            <a:off x="2447764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0446D5-7D22-CCCC-CE7F-B97F866B4AEB}"/>
              </a:ext>
            </a:extLst>
          </p:cNvPr>
          <p:cNvSpPr txBox="1"/>
          <p:nvPr/>
        </p:nvSpPr>
        <p:spPr>
          <a:xfrm>
            <a:off x="3671900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690508-BCE3-A5CB-9E70-D68BD394DF75}"/>
              </a:ext>
            </a:extLst>
          </p:cNvPr>
          <p:cNvSpPr txBox="1"/>
          <p:nvPr/>
        </p:nvSpPr>
        <p:spPr>
          <a:xfrm>
            <a:off x="4896036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431F4D-5CC6-E6FA-9E42-4159F28F436A}"/>
              </a:ext>
            </a:extLst>
          </p:cNvPr>
          <p:cNvSpPr txBox="1"/>
          <p:nvPr/>
        </p:nvSpPr>
        <p:spPr>
          <a:xfrm>
            <a:off x="6156176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9F66D848-FE24-7990-330E-12C3CDF9E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2" y="23987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31" y="28037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3126426" y="2515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7" name="직사각형 26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4">
            <a:extLst>
              <a:ext uri="{FF2B5EF4-FFF2-40B4-BE49-F238E27FC236}">
                <a16:creationId xmlns:a16="http://schemas.microsoft.com/office/drawing/2014/main" id="{92130849-E798-E388-59D4-B5BB2EB6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1D0CDC-B40F-269D-173F-612EA345A014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2BE098A-C7D6-71DA-356D-8CDED40151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C65CF-4613-95C6-B992-41FE70CB5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9" y="2449230"/>
            <a:ext cx="6768244" cy="106776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E570B9-C56A-D00A-0494-84044F82A140}"/>
              </a:ext>
            </a:extLst>
          </p:cNvPr>
          <p:cNvSpPr txBox="1"/>
          <p:nvPr/>
        </p:nvSpPr>
        <p:spPr>
          <a:xfrm>
            <a:off x="60803" y="3220832"/>
            <a:ext cx="4166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EB882C-76A9-4254-FFB1-D488573D0D30}"/>
              </a:ext>
            </a:extLst>
          </p:cNvPr>
          <p:cNvSpPr txBox="1"/>
          <p:nvPr/>
        </p:nvSpPr>
        <p:spPr>
          <a:xfrm>
            <a:off x="1226490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98B68A-B659-8807-23D6-761C823EE452}"/>
              </a:ext>
            </a:extLst>
          </p:cNvPr>
          <p:cNvSpPr txBox="1"/>
          <p:nvPr/>
        </p:nvSpPr>
        <p:spPr>
          <a:xfrm>
            <a:off x="2474846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BC8B84-A55C-06F2-B155-E7E20CB83A62}"/>
              </a:ext>
            </a:extLst>
          </p:cNvPr>
          <p:cNvSpPr txBox="1"/>
          <p:nvPr/>
        </p:nvSpPr>
        <p:spPr>
          <a:xfrm>
            <a:off x="3707904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CB1D26-A582-A32A-973A-F5AFE90C3E95}"/>
              </a:ext>
            </a:extLst>
          </p:cNvPr>
          <p:cNvSpPr txBox="1"/>
          <p:nvPr/>
        </p:nvSpPr>
        <p:spPr>
          <a:xfrm>
            <a:off x="4936729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C27195-B1F7-5C6E-4385-86C5837475AD}"/>
              </a:ext>
            </a:extLst>
          </p:cNvPr>
          <p:cNvSpPr txBox="1"/>
          <p:nvPr/>
        </p:nvSpPr>
        <p:spPr>
          <a:xfrm>
            <a:off x="6156176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DB1EF6B5-1BFE-3808-82B1-2DF72174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0" y="24938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99DFA279-BDEF-7017-C3C5-E7CC0D9C495F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31" y="28037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28131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 / pop_01_answer_01.svg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3014479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53" y="3663333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26E154-5581-52F0-E8F8-6ED96437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9" y="2332808"/>
            <a:ext cx="6670855" cy="105397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얼마인지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60803" y="3146863"/>
            <a:ext cx="4166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1226490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CB004C-FA06-C123-41CF-976D24F9ED29}"/>
              </a:ext>
            </a:extLst>
          </p:cNvPr>
          <p:cNvSpPr txBox="1"/>
          <p:nvPr/>
        </p:nvSpPr>
        <p:spPr>
          <a:xfrm>
            <a:off x="2474846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0.2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0446D5-7D22-CCCC-CE7F-B97F866B4AEB}"/>
              </a:ext>
            </a:extLst>
          </p:cNvPr>
          <p:cNvSpPr txBox="1"/>
          <p:nvPr/>
        </p:nvSpPr>
        <p:spPr>
          <a:xfrm>
            <a:off x="3739091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0.3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690508-BCE3-A5CB-9E70-D68BD394DF75}"/>
              </a:ext>
            </a:extLst>
          </p:cNvPr>
          <p:cNvSpPr txBox="1"/>
          <p:nvPr/>
        </p:nvSpPr>
        <p:spPr>
          <a:xfrm>
            <a:off x="4975227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0.4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431F4D-5CC6-E6FA-9E42-4159F28F436A}"/>
              </a:ext>
            </a:extLst>
          </p:cNvPr>
          <p:cNvSpPr txBox="1"/>
          <p:nvPr/>
        </p:nvSpPr>
        <p:spPr>
          <a:xfrm>
            <a:off x="6249645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9F66D848-FE24-7990-330E-12C3CDF9E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4" y="23709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2A8579-4E9B-8F70-6D10-01D344E739B8}"/>
              </a:ext>
            </a:extLst>
          </p:cNvPr>
          <p:cNvSpPr/>
          <p:nvPr/>
        </p:nvSpPr>
        <p:spPr>
          <a:xfrm>
            <a:off x="243495" y="4160664"/>
            <a:ext cx="6667165" cy="839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28541DA3-9EC5-4443-CC2C-D20B501E35D7}"/>
              </a:ext>
            </a:extLst>
          </p:cNvPr>
          <p:cNvSpPr/>
          <p:nvPr/>
        </p:nvSpPr>
        <p:spPr>
          <a:xfrm>
            <a:off x="389228" y="399864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6E0DC8-0AE6-326C-8E3F-62D479E84FC4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3FE03E-9853-C9FC-15D7-DD4F2D917AC1}"/>
              </a:ext>
            </a:extLst>
          </p:cNvPr>
          <p:cNvSpPr txBox="1"/>
          <p:nvPr/>
        </p:nvSpPr>
        <p:spPr>
          <a:xfrm>
            <a:off x="457770" y="4356393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표시한 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간 위치에 표시하면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EE7FBF81-417E-8FFC-A8CC-E422B531BCA0}"/>
              </a:ext>
            </a:extLst>
          </p:cNvPr>
          <p:cNvSpPr/>
          <p:nvPr/>
        </p:nvSpPr>
        <p:spPr>
          <a:xfrm flipH="1" flipV="1">
            <a:off x="5312635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31" y="28037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58281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/>
          </a:solidFill>
        </a:ln>
      </a:spPr>
      <a:bodyPr rtlCol="0" anchor="ctr"/>
      <a:lstStyle>
        <a:defPPr algn="ctr">
          <a:defRPr sz="18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41850</TotalTime>
  <Words>1737</Words>
  <Application>Microsoft Office PowerPoint</Application>
  <PresentationFormat>화면 슬라이드 쇼(4:3)</PresentationFormat>
  <Paragraphs>613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7570</cp:revision>
  <dcterms:created xsi:type="dcterms:W3CDTF">2008-07-15T12:19:11Z</dcterms:created>
  <dcterms:modified xsi:type="dcterms:W3CDTF">2022-07-03T23:46:40Z</dcterms:modified>
</cp:coreProperties>
</file>