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782" r:id="rId2"/>
    <p:sldId id="783" r:id="rId3"/>
    <p:sldId id="1327" r:id="rId4"/>
    <p:sldId id="1394" r:id="rId5"/>
    <p:sldId id="1339" r:id="rId6"/>
    <p:sldId id="1425" r:id="rId7"/>
    <p:sldId id="1477" r:id="rId8"/>
    <p:sldId id="1478" r:id="rId9"/>
    <p:sldId id="1479" r:id="rId10"/>
    <p:sldId id="1097" r:id="rId11"/>
    <p:sldId id="1395" r:id="rId12"/>
    <p:sldId id="1480" r:id="rId13"/>
    <p:sldId id="1481" r:id="rId14"/>
    <p:sldId id="1482" r:id="rId15"/>
    <p:sldId id="1483" r:id="rId16"/>
    <p:sldId id="1453" r:id="rId17"/>
    <p:sldId id="1484" r:id="rId18"/>
    <p:sldId id="1485" r:id="rId19"/>
    <p:sldId id="1486" r:id="rId20"/>
    <p:sldId id="1434" r:id="rId21"/>
    <p:sldId id="1488" r:id="rId22"/>
    <p:sldId id="1489" r:id="rId23"/>
    <p:sldId id="1467" r:id="rId24"/>
    <p:sldId id="1297" r:id="rId25"/>
    <p:sldId id="1315" r:id="rId26"/>
    <p:sldId id="1316" r:id="rId27"/>
    <p:sldId id="1322" r:id="rId28"/>
    <p:sldId id="1449" r:id="rId29"/>
    <p:sldId id="1361" r:id="rId30"/>
    <p:sldId id="1450" r:id="rId31"/>
    <p:sldId id="1362" r:id="rId32"/>
    <p:sldId id="1451" r:id="rId33"/>
    <p:sldId id="1444" r:id="rId34"/>
    <p:sldId id="1452" r:id="rId35"/>
    <p:sldId id="1364" r:id="rId36"/>
    <p:sldId id="1491" r:id="rId37"/>
    <p:sldId id="1374" r:id="rId38"/>
    <p:sldId id="1490" r:id="rId39"/>
    <p:sldId id="1399" r:id="rId40"/>
    <p:sldId id="1492" r:id="rId41"/>
    <p:sldId id="1375" r:id="rId42"/>
    <p:sldId id="1454" r:id="rId43"/>
    <p:sldId id="1376" r:id="rId44"/>
    <p:sldId id="1455" r:id="rId45"/>
    <p:sldId id="1397" r:id="rId46"/>
    <p:sldId id="1456" r:id="rId47"/>
    <p:sldId id="1457" r:id="rId4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00FF"/>
    <a:srgbClr val="E6B57D"/>
    <a:srgbClr val="1D813F"/>
    <a:srgbClr val="A5D2F1"/>
    <a:srgbClr val="D0E8F7"/>
    <a:srgbClr val="73A7D5"/>
    <a:srgbClr val="E7BF8B"/>
    <a:srgbClr val="087D40"/>
    <a:srgbClr val="F4E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66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231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2.sv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0" Type="http://schemas.openxmlformats.org/officeDocument/2006/relationships/image" Target="../media/image32.sv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8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147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062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916832"/>
            <a:ext cx="58087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모눈종이와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수직선을 이용하여 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248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385E1-B64D-42AA-BD30-3FE59D099EE7}"/>
              </a:ext>
            </a:extLst>
          </p:cNvPr>
          <p:cNvSpPr txBox="1"/>
          <p:nvPr/>
        </p:nvSpPr>
        <p:spPr>
          <a:xfrm>
            <a:off x="707420" y="2612231"/>
            <a:ext cx="59888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각 자리 수를 보고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41C9FE5-0BC0-469D-8EC5-054D8A661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7202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44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상자 중 어느 것이 더 무거울지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모눈종이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app\resource\contents\lesson03\ops\3\3_3_03.html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22214"/>
              </p:ext>
            </p:extLst>
          </p:nvPr>
        </p:nvGraphicFramePr>
        <p:xfrm>
          <a:off x="115384" y="6129300"/>
          <a:ext cx="6688864" cy="9144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3_3_03_01.svg / 3_3_03_02.svg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8.JPG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DDA2D234-3735-4ACE-AF21-F5B2AB12C18A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모눈종이에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30D41C4C-11D8-4384-9D75-A8A071C7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4C8484-86D1-4824-94F2-4A83623328B6}"/>
              </a:ext>
            </a:extLst>
          </p:cNvPr>
          <p:cNvGrpSpPr/>
          <p:nvPr/>
        </p:nvGrpSpPr>
        <p:grpSpPr>
          <a:xfrm>
            <a:off x="4285186" y="1368385"/>
            <a:ext cx="2699082" cy="260415"/>
            <a:chOff x="3894280" y="345173"/>
            <a:chExt cx="2699082" cy="2604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A1B7DD-EA98-4525-98A5-F3B030286819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D645057-C2C4-4430-853D-C1C752478D0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339F32-33B1-4015-BB2C-CE617BB31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2FDB43E-02F8-423F-8695-1D7A1D801888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AC8557D-9DD6-487C-831B-CFE2B51CD9A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E7E9B8-E8CC-4BBC-B89B-0268D3998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76633E7-7C9F-456C-AD76-EEE52B92B97A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259910D-EA0C-451B-9121-ABD830FCC8B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65761F-94DB-404B-939D-53D9F938B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D1BD0B8-BC46-4CBA-B68D-BEEBDAEAE166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8DBF19-685B-42DB-98E5-3646FDEA0EF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EB4464-260C-42FA-867F-622CACD82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2A74FC7-66D6-48A4-8EE0-7ADC9EBD5096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5BC971C-68CF-4140-909A-9DA00A62995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CC656B-6418-4FE9-B02A-8BBD4EC97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4120579" y="1120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26B129-7987-479A-AA7B-6F29DB6E8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6" y="2373485"/>
            <a:ext cx="2159732" cy="2159732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2D2FDB5-97F5-4314-BC6B-F00659CF9D8C}"/>
              </a:ext>
            </a:extLst>
          </p:cNvPr>
          <p:cNvGrpSpPr/>
          <p:nvPr/>
        </p:nvGrpSpPr>
        <p:grpSpPr>
          <a:xfrm>
            <a:off x="5220072" y="2030860"/>
            <a:ext cx="1623104" cy="246012"/>
            <a:chOff x="5220072" y="1768961"/>
            <a:chExt cx="1623104" cy="246012"/>
          </a:xfrm>
        </p:grpSpPr>
        <p:sp>
          <p:nvSpPr>
            <p:cNvPr id="52" name="모서리가 둥근 직사각형 8">
              <a:extLst>
                <a:ext uri="{FF2B5EF4-FFF2-40B4-BE49-F238E27FC236}">
                  <a16:creationId xmlns:a16="http://schemas.microsoft.com/office/drawing/2014/main" id="{7AA59B18-3EF1-4F7E-873E-5FAD74DAB52A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3E83BC-D59E-49E6-88B3-04AC262C319D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10A94D05-6C26-47C1-A8C1-8972830D5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373485"/>
            <a:ext cx="2159732" cy="2159732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86B5071C-398B-47B4-9DD9-7A97B39C0EB7}"/>
              </a:ext>
            </a:extLst>
          </p:cNvPr>
          <p:cNvSpPr/>
          <p:nvPr/>
        </p:nvSpPr>
        <p:spPr>
          <a:xfrm>
            <a:off x="5005544" y="1793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AD99AC-B4CC-4FAB-9032-E72AA7951921}"/>
              </a:ext>
            </a:extLst>
          </p:cNvPr>
          <p:cNvSpPr/>
          <p:nvPr/>
        </p:nvSpPr>
        <p:spPr>
          <a:xfrm>
            <a:off x="747070" y="2220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690" y="4927451"/>
            <a:ext cx="1870887" cy="99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696361" y="4722427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18849" y="4722427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44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상자 중 어느 것이 더 무거울지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578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 이미지 처럼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칸 채워주세요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DDA2D234-3735-4ACE-AF21-F5B2AB12C18A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30D41C4C-11D8-4384-9D75-A8A071C7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7FE0C91-AA10-411B-B31B-E7DBA28C7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472" y="2126891"/>
            <a:ext cx="2130061" cy="213519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362A0D-39B2-4E56-BFA9-B6803F2B63B4}"/>
              </a:ext>
            </a:extLst>
          </p:cNvPr>
          <p:cNvSpPr/>
          <p:nvPr/>
        </p:nvSpPr>
        <p:spPr bwMode="auto">
          <a:xfrm>
            <a:off x="3059832" y="5008471"/>
            <a:ext cx="91950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AB31BF5-87EA-4D1F-95FB-B65EDC4B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25" y="4826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10773870-C03F-4F12-9837-D6B97A23F79B}"/>
              </a:ext>
            </a:extLst>
          </p:cNvPr>
          <p:cNvGrpSpPr/>
          <p:nvPr/>
        </p:nvGrpSpPr>
        <p:grpSpPr>
          <a:xfrm>
            <a:off x="4289323" y="1368385"/>
            <a:ext cx="2699082" cy="260415"/>
            <a:chOff x="3894280" y="907935"/>
            <a:chExt cx="2699082" cy="2604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2F547F2-2C24-41AD-96E3-1E7EF0EEC1D2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CAF34CE-B908-420E-8C38-E7F159F6DDF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A9627BE-D570-47C6-9339-CE9A8AD6F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A4BB56D-FFA5-4712-A715-820A1359E34F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9066EDA-CF52-4F38-8A5C-90E079B64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A235C2-6255-41D0-B4D4-B6B6FD770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0CA14FB-94F1-4F6F-B46C-DA0861C2B8D4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268278D-99A2-4C20-A29C-8F833DC5F58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DE2419-4DDB-463B-959B-D7A276E71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F6835FC-0444-4541-8AEB-493D7C689800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3B07FBB-A747-465B-B155-AFB70B5B072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58DF-31AC-4C26-BC22-756A849B1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EB2831A-856E-4682-9E28-01890CD79D18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6A95E00-AFFF-4A9B-BD6E-A15603A4E1C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1048E3E-3A57-4501-B337-D0E4334A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37" name="모서리가 둥근 직사각형 36"/>
          <p:cNvSpPr/>
          <p:nvPr/>
        </p:nvSpPr>
        <p:spPr>
          <a:xfrm>
            <a:off x="3097169" y="4415538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44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상자 중 어느 것이 더 무거울지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DDA2D234-3735-4ACE-AF21-F5B2AB12C18A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30D41C4C-11D8-4384-9D75-A8A071C7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C35F38-2214-4912-B672-2EFEF95E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516" y="2126892"/>
            <a:ext cx="2145484" cy="213519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411F95-402A-4854-97D9-F8CA4568CC51}"/>
              </a:ext>
            </a:extLst>
          </p:cNvPr>
          <p:cNvGrpSpPr/>
          <p:nvPr/>
        </p:nvGrpSpPr>
        <p:grpSpPr>
          <a:xfrm>
            <a:off x="4272075" y="1368385"/>
            <a:ext cx="2699082" cy="260415"/>
            <a:chOff x="3894280" y="1412776"/>
            <a:chExt cx="2699082" cy="26041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CEFE1DA-516D-4FD2-9D1E-F22343E10BB7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F4C5E0-549B-4B61-A395-3F802424CA2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36F6D5-BB47-4A95-BE9B-F2C73C9D6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C458EE7-990F-412D-B0C9-3A9B13F4359E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6A23830-B93F-44F2-837C-12F8E9CBB75B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A07270-7C11-4F3A-B67C-BAB33A433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D0CBFF6-1C1B-4060-8CAF-BED42C06D979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3F7C8A4-042B-432E-AF6F-BFC4E322EB5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B095C6-2D4C-4E83-85C1-FDD6D6730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BC9A469-4C7B-457F-9687-C84B4545FF5E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AB97B9B-8DAE-47D3-ABAC-00DCF462F63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AF1318-A625-4364-981D-EFBD64322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62A165A-6A4F-4B63-A0A6-9B5A095446B7}"/>
                </a:ext>
              </a:extLst>
            </p:cNvPr>
            <p:cNvGrpSpPr/>
            <p:nvPr/>
          </p:nvGrpSpPr>
          <p:grpSpPr>
            <a:xfrm>
              <a:off x="6072088" y="1413561"/>
              <a:ext cx="521274" cy="255591"/>
              <a:chOff x="4887332" y="345958"/>
              <a:chExt cx="521274" cy="25559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A177F8E-2A6A-4AEC-8935-234AE4C11FF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A08067-B794-4441-92B8-900C18840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301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 이미지 처럼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칸 채워주세요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3097169" y="4415538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362A0D-39B2-4E56-BFA9-B6803F2B63B4}"/>
              </a:ext>
            </a:extLst>
          </p:cNvPr>
          <p:cNvSpPr/>
          <p:nvPr/>
        </p:nvSpPr>
        <p:spPr bwMode="auto">
          <a:xfrm>
            <a:off x="3059832" y="5008471"/>
            <a:ext cx="91950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2AB31BF5-87EA-4D1F-95FB-B65EDC4B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25" y="4826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51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44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상자 중 어느 것이 더 무거울지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DDA2D234-3735-4ACE-AF21-F5B2AB12C18A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어느 소수가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큰가요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30D41C4C-11D8-4384-9D75-A8A071C7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362A0D-39B2-4E56-BFA9-B6803F2B63B4}"/>
              </a:ext>
            </a:extLst>
          </p:cNvPr>
          <p:cNvSpPr/>
          <p:nvPr/>
        </p:nvSpPr>
        <p:spPr bwMode="auto">
          <a:xfrm>
            <a:off x="3139808" y="5050911"/>
            <a:ext cx="91950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AB31BF5-87EA-4D1F-95FB-B65EDC4B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01" y="48691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C35F38-2214-4912-B672-2EFEF95E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916" y="2240868"/>
            <a:ext cx="2145484" cy="2135194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728DDFC-7B23-45B1-9D0C-D468426A46E7}"/>
              </a:ext>
            </a:extLst>
          </p:cNvPr>
          <p:cNvGrpSpPr/>
          <p:nvPr/>
        </p:nvGrpSpPr>
        <p:grpSpPr>
          <a:xfrm>
            <a:off x="4285186" y="1368385"/>
            <a:ext cx="2699082" cy="260415"/>
            <a:chOff x="3894280" y="2060063"/>
            <a:chExt cx="2699082" cy="2604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25828C7-76A3-4857-BEE1-128AAF894264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19C3ADC-74A5-47C2-A347-3004E67BB31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3B4D8D-62D4-4FE2-A0A1-630F2DA30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4351C1E-2BEC-42C8-8A2F-288C2476E9D1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C0C0988-D499-4F7F-B043-C9FE4D835EC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8F5BD-1821-45DF-B97A-4CAD419BE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104E2C3-3049-47A0-9820-BE3E3A174D51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5A9C7C-3F1F-4CAA-AFF9-665F7C40EFD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A9C5B-C38A-46FA-8662-8D955E012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4D807A4-A261-4ECC-B268-49D253F03ED2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B7544EB-7651-4EFE-9F52-0745812B4B6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6F2735-7088-4217-A960-5CC2457F3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F30D196-8898-424C-A234-B56892E2979E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5EFE6B4-4FF0-40AE-9725-A4817E5BCD6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B7CCE-855F-438B-B504-DDF480626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7" name="모서리가 둥근 직사각형 46"/>
          <p:cNvSpPr/>
          <p:nvPr/>
        </p:nvSpPr>
        <p:spPr>
          <a:xfrm>
            <a:off x="1696361" y="4589369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518849" y="4589369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251DAF9-4550-49A2-8BF5-50D34FB0B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787" y="2240868"/>
            <a:ext cx="2130061" cy="21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44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상자 중 어느 것이 더 무거울지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DDA2D234-3735-4ACE-AF21-F5B2AB12C18A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상자 중 어느 것이 더 무거울까요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362A0D-39B2-4E56-BFA9-B6803F2B63B4}"/>
              </a:ext>
            </a:extLst>
          </p:cNvPr>
          <p:cNvSpPr/>
          <p:nvPr/>
        </p:nvSpPr>
        <p:spPr bwMode="auto">
          <a:xfrm>
            <a:off x="2174500" y="5001417"/>
            <a:ext cx="2835685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0.37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kg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인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상자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AB31BF5-87EA-4D1F-95FB-B65EDC4B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86" y="5126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4B9B7BA2-926B-453F-8B22-1E6B71AA2886}"/>
              </a:ext>
            </a:extLst>
          </p:cNvPr>
          <p:cNvGrpSpPr/>
          <p:nvPr/>
        </p:nvGrpSpPr>
        <p:grpSpPr>
          <a:xfrm>
            <a:off x="4272075" y="1368385"/>
            <a:ext cx="2699082" cy="260415"/>
            <a:chOff x="3894280" y="2564904"/>
            <a:chExt cx="2699082" cy="2604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8274E72-9577-446C-9120-3DF45FA092B2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5AD6426-40E7-48C0-9DB3-53522CBE967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362815-D852-4E99-80C7-E7AB409C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CABFFD-E442-4D3F-B651-B910F5947DF8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5160911-775D-48C9-897B-C4685F2B5E5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EC3527-AFCB-4F43-BE4E-6F09F19B1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BC962D3-CAC9-4BFD-A95D-4F04A3B77E1D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C6C63F6-361D-4DFE-99B0-DB172CB9BE8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22C6BB-6C56-4793-9668-C86F5F11C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E74D79F-F709-4DB3-AA12-95C2DE4CB169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44D78EA-0CC2-493B-8A82-F1E155B5EB5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9B32B9-082A-4106-810E-6064577BC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B353EA-423B-414E-8233-AF8E075F6EA6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3929E36-A88C-4D51-B609-D23DB4C9CE9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566956-64A3-4529-B5D0-52D3F63F5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F6C35F38-2214-4912-B672-2EFEF95E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916" y="2240868"/>
            <a:ext cx="2145484" cy="2135194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1696361" y="4589369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518849" y="4589369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2251DAF9-4550-49A2-8BF5-50D34FB0B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87" y="2240868"/>
            <a:ext cx="2130061" cy="2135194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30D41C4C-11D8-4384-9D75-A8A071C7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비교해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모눈종이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app\resource\contents\lesson03\ops\3\3_3_04.html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64011"/>
              </p:ext>
            </p:extLst>
          </p:nvPr>
        </p:nvGraphicFramePr>
        <p:xfrm>
          <a:off x="115384" y="6129300"/>
          <a:ext cx="6688864" cy="9144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3_3_04_01.svg ~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3_3_04_04.svg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5EFBD2D9-331B-4D2B-B28A-96A59F9E3F22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모눈종이에 주어진 소수만큼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CB7B467-12DB-4836-8980-C21A5E5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94FE0D-D5BE-48E1-A87E-C792CADF2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2" y="2376224"/>
            <a:ext cx="2159732" cy="21597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5FFD7B-28AE-4292-BA98-998EC0B27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05" y="2376224"/>
            <a:ext cx="2159732" cy="21597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2FE8695-0A73-4B0B-A78C-906AF3D56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28" y="2376224"/>
            <a:ext cx="2159732" cy="2159732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D475539-1FB2-451D-B72A-F478E0F35E91}"/>
              </a:ext>
            </a:extLst>
          </p:cNvPr>
          <p:cNvGrpSpPr/>
          <p:nvPr/>
        </p:nvGrpSpPr>
        <p:grpSpPr>
          <a:xfrm>
            <a:off x="5220072" y="2024844"/>
            <a:ext cx="1623104" cy="246012"/>
            <a:chOff x="5220072" y="1768961"/>
            <a:chExt cx="1623104" cy="246012"/>
          </a:xfrm>
        </p:grpSpPr>
        <p:sp>
          <p:nvSpPr>
            <p:cNvPr id="57" name="모서리가 둥근 직사각형 8">
              <a:extLst>
                <a:ext uri="{FF2B5EF4-FFF2-40B4-BE49-F238E27FC236}">
                  <a16:creationId xmlns:a16="http://schemas.microsoft.com/office/drawing/2014/main" id="{E99CCF32-B1B3-4CF6-8AC8-2961A3E53BE0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FCFF74F-9BE9-4184-BF79-3C7F0821CFAE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D6078F4D-052D-4875-B484-A51EEB593141}"/>
              </a:ext>
            </a:extLst>
          </p:cNvPr>
          <p:cNvSpPr/>
          <p:nvPr/>
        </p:nvSpPr>
        <p:spPr>
          <a:xfrm>
            <a:off x="92505" y="2304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9293DD0-CB3C-488C-96C6-E7BD858BD1E0}"/>
              </a:ext>
            </a:extLst>
          </p:cNvPr>
          <p:cNvSpPr/>
          <p:nvPr/>
        </p:nvSpPr>
        <p:spPr>
          <a:xfrm>
            <a:off x="4923534" y="1985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19F83B-DED8-4E10-A331-F84EF0FB96D9}"/>
              </a:ext>
            </a:extLst>
          </p:cNvPr>
          <p:cNvGrpSpPr/>
          <p:nvPr/>
        </p:nvGrpSpPr>
        <p:grpSpPr>
          <a:xfrm>
            <a:off x="5328084" y="1207355"/>
            <a:ext cx="1593495" cy="260780"/>
            <a:chOff x="100895" y="4725144"/>
            <a:chExt cx="1593495" cy="26078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C1B9F18-B3E3-47F7-8B5B-00B25D46F9BC}"/>
                </a:ext>
              </a:extLst>
            </p:cNvPr>
            <p:cNvGrpSpPr/>
            <p:nvPr/>
          </p:nvGrpSpPr>
          <p:grpSpPr>
            <a:xfrm>
              <a:off x="634572" y="4727044"/>
              <a:ext cx="521274" cy="258880"/>
              <a:chOff x="3792317" y="345499"/>
              <a:chExt cx="521274" cy="25888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0CE7FD1-9E34-45FB-A5EA-A43CE0C6C04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F9C265-B7A6-4BA8-86ED-787D973B0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C36CB8B-E35F-45F3-8CCC-B2D52FAD5FCF}"/>
                </a:ext>
              </a:extLst>
            </p:cNvPr>
            <p:cNvGrpSpPr/>
            <p:nvPr/>
          </p:nvGrpSpPr>
          <p:grpSpPr>
            <a:xfrm>
              <a:off x="100895" y="4725144"/>
              <a:ext cx="521274" cy="260415"/>
              <a:chOff x="3240719" y="345173"/>
              <a:chExt cx="521274" cy="26041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7200705-2360-4C91-BFD6-7BE2EBF72C4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9ADC52-3C70-4AE2-B92D-2B4053E16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43F7CE7-DE36-4990-9811-B4AA9D860EC0}"/>
                </a:ext>
              </a:extLst>
            </p:cNvPr>
            <p:cNvGrpSpPr/>
            <p:nvPr/>
          </p:nvGrpSpPr>
          <p:grpSpPr>
            <a:xfrm>
              <a:off x="1173116" y="4725144"/>
              <a:ext cx="521274" cy="255591"/>
              <a:chOff x="4338619" y="347167"/>
              <a:chExt cx="521274" cy="2555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5861BA5-C294-487F-B405-1473C83EDCE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C69D9B-1412-46FF-A4E4-6887CBA6D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010093" y="1148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06" y="3969060"/>
            <a:ext cx="2000934" cy="73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783927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97169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72100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61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394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5EFBD2D9-331B-4D2B-B28A-96A59F9E3F22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0.40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어느 소수가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큰가요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CB7B467-12DB-4836-8980-C21A5E5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5D9ABA-37A0-4B65-B49D-86D0BD50F134}"/>
              </a:ext>
            </a:extLst>
          </p:cNvPr>
          <p:cNvSpPr/>
          <p:nvPr/>
        </p:nvSpPr>
        <p:spPr bwMode="auto">
          <a:xfrm>
            <a:off x="2589354" y="5016811"/>
            <a:ext cx="1972802" cy="4267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크기가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03" y="4851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19F83B-DED8-4E10-A331-F84EF0FB96D9}"/>
              </a:ext>
            </a:extLst>
          </p:cNvPr>
          <p:cNvGrpSpPr/>
          <p:nvPr/>
        </p:nvGrpSpPr>
        <p:grpSpPr>
          <a:xfrm>
            <a:off x="5328084" y="1207355"/>
            <a:ext cx="1593495" cy="260780"/>
            <a:chOff x="100895" y="4725144"/>
            <a:chExt cx="1593495" cy="26078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C1B9F18-B3E3-47F7-8B5B-00B25D46F9BC}"/>
                </a:ext>
              </a:extLst>
            </p:cNvPr>
            <p:cNvGrpSpPr/>
            <p:nvPr/>
          </p:nvGrpSpPr>
          <p:grpSpPr>
            <a:xfrm>
              <a:off x="634572" y="4727044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0CE7FD1-9E34-45FB-A5EA-A43CE0C6C04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F9C265-B7A6-4BA8-86ED-787D973B0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C36CB8B-E35F-45F3-8CCC-B2D52FAD5FCF}"/>
                </a:ext>
              </a:extLst>
            </p:cNvPr>
            <p:cNvGrpSpPr/>
            <p:nvPr/>
          </p:nvGrpSpPr>
          <p:grpSpPr>
            <a:xfrm>
              <a:off x="100895" y="4725144"/>
              <a:ext cx="521274" cy="260415"/>
              <a:chOff x="3240719" y="345173"/>
              <a:chExt cx="521274" cy="2604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7200705-2360-4C91-BFD6-7BE2EBF72C4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9ADC52-3C70-4AE2-B92D-2B4053E16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43F7CE7-DE36-4990-9811-B4AA9D860EC0}"/>
                </a:ext>
              </a:extLst>
            </p:cNvPr>
            <p:cNvGrpSpPr/>
            <p:nvPr/>
          </p:nvGrpSpPr>
          <p:grpSpPr>
            <a:xfrm>
              <a:off x="1173116" y="4725144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861BA5-C294-487F-B405-1473C83EDCE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C69D9B-1412-46FF-A4E4-6887CBA6D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81" name="모서리가 둥근 직사각형 80"/>
          <p:cNvSpPr/>
          <p:nvPr/>
        </p:nvSpPr>
        <p:spPr>
          <a:xfrm>
            <a:off x="783927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97169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472100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2" y="2376224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03" y="2359878"/>
            <a:ext cx="21626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79" y="2375956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8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5EFBD2D9-331B-4D2B-B28A-96A59F9E3F22}"/>
              </a:ext>
            </a:extLst>
          </p:cNvPr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어느 소수가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큰가요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CB7B467-12DB-4836-8980-C21A5E5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5D9ABA-37A0-4B65-B49D-86D0BD50F134}"/>
              </a:ext>
            </a:extLst>
          </p:cNvPr>
          <p:cNvSpPr/>
          <p:nvPr/>
        </p:nvSpPr>
        <p:spPr bwMode="auto">
          <a:xfrm>
            <a:off x="3254451" y="5024836"/>
            <a:ext cx="794514" cy="4267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80" y="49439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019F83B-DED8-4E10-A331-F84EF0FB96D9}"/>
              </a:ext>
            </a:extLst>
          </p:cNvPr>
          <p:cNvGrpSpPr/>
          <p:nvPr/>
        </p:nvGrpSpPr>
        <p:grpSpPr>
          <a:xfrm>
            <a:off x="5328084" y="1207355"/>
            <a:ext cx="1593495" cy="260780"/>
            <a:chOff x="100895" y="4725144"/>
            <a:chExt cx="1593495" cy="26078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C1B9F18-B3E3-47F7-8B5B-00B25D46F9BC}"/>
                </a:ext>
              </a:extLst>
            </p:cNvPr>
            <p:cNvGrpSpPr/>
            <p:nvPr/>
          </p:nvGrpSpPr>
          <p:grpSpPr>
            <a:xfrm>
              <a:off x="634572" y="4727044"/>
              <a:ext cx="521274" cy="258880"/>
              <a:chOff x="3792317" y="345499"/>
              <a:chExt cx="521274" cy="2588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0CE7FD1-9E34-45FB-A5EA-A43CE0C6C04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F9C265-B7A6-4BA8-86ED-787D973B0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C36CB8B-E35F-45F3-8CCC-B2D52FAD5FCF}"/>
                </a:ext>
              </a:extLst>
            </p:cNvPr>
            <p:cNvGrpSpPr/>
            <p:nvPr/>
          </p:nvGrpSpPr>
          <p:grpSpPr>
            <a:xfrm>
              <a:off x="100895" y="4725144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200705-2360-4C91-BFD6-7BE2EBF72C4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9ADC52-3C70-4AE2-B92D-2B4053E16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43F7CE7-DE36-4990-9811-B4AA9D860EC0}"/>
                </a:ext>
              </a:extLst>
            </p:cNvPr>
            <p:cNvGrpSpPr/>
            <p:nvPr/>
          </p:nvGrpSpPr>
          <p:grpSpPr>
            <a:xfrm>
              <a:off x="1173116" y="4725144"/>
              <a:ext cx="521274" cy="255591"/>
              <a:chOff x="4338619" y="347167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861BA5-C294-487F-B405-1473C83EDCE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C69D9B-1412-46FF-A4E4-6887CBA6D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9" name="모서리가 둥근 직사각형 68"/>
          <p:cNvSpPr/>
          <p:nvPr/>
        </p:nvSpPr>
        <p:spPr>
          <a:xfrm>
            <a:off x="783927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97169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472100" y="4617132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2" y="2376224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03" y="2359878"/>
            <a:ext cx="21626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79" y="2375956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35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FB8D24-E228-4C1D-801E-26F4179D9C18}"/>
              </a:ext>
            </a:extLst>
          </p:cNvPr>
          <p:cNvSpPr/>
          <p:nvPr/>
        </p:nvSpPr>
        <p:spPr>
          <a:xfrm>
            <a:off x="71500" y="1466700"/>
            <a:ext cx="6912768" cy="4178252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31057" y="5066327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44299" y="5066327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12" y="2825419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33" y="2809073"/>
            <a:ext cx="21626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2" y="173681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395" y="1621336"/>
            <a:ext cx="623943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같은 수입니다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경우 소수의 오른쪽 끝자리에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붙여서 나타낼 수 있습니다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65" y="1669363"/>
            <a:ext cx="1779551" cy="107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44476" y="1466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597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3_3_04_06_1.png / 3_3_04_04.svg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150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1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2545"/>
              </p:ext>
            </p:extLst>
          </p:nvPr>
        </p:nvGraphicFramePr>
        <p:xfrm>
          <a:off x="179388" y="116632"/>
          <a:ext cx="8749098" cy="5144217"/>
        </p:xfrm>
        <a:graphic>
          <a:graphicData uri="http://schemas.openxmlformats.org/drawingml/2006/table">
            <a:tbl>
              <a:tblPr/>
              <a:tblGrid>
                <a:gridCol w="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우편물의 무게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상자 중 어느 것이 더 무거울지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상자 중 어느 것이 더 무거울지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0.4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0.4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0.40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1.543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1.548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00343"/>
                  </a:ext>
                </a:extLst>
              </a:tr>
              <a:tr h="45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3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 크기를 비교해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app\resource\contents\lesson03\ops\3\3_3_05.html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아래 파란색 화살표와 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290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3_3_05_01.svg / 3_3_05_02.svg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E490C5-E1EF-4997-9230-AA3D97BEBB36}"/>
              </a:ext>
            </a:extLst>
          </p:cNvPr>
          <p:cNvGrpSpPr/>
          <p:nvPr/>
        </p:nvGrpSpPr>
        <p:grpSpPr>
          <a:xfrm>
            <a:off x="5220072" y="2065661"/>
            <a:ext cx="1623104" cy="246012"/>
            <a:chOff x="5220072" y="1768961"/>
            <a:chExt cx="1623104" cy="246012"/>
          </a:xfrm>
        </p:grpSpPr>
        <p:sp>
          <p:nvSpPr>
            <p:cNvPr id="53" name="모서리가 둥근 직사각형 8">
              <a:extLst>
                <a:ext uri="{FF2B5EF4-FFF2-40B4-BE49-F238E27FC236}">
                  <a16:creationId xmlns:a16="http://schemas.microsoft.com/office/drawing/2014/main" id="{A8AD95B8-023A-4E55-802A-023356FB4BCD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5E8560D-C7EA-4646-B228-F8F2BF316D71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8C8DCC-C667-4A56-8D60-13FE3CE793B3}"/>
              </a:ext>
            </a:extLst>
          </p:cNvPr>
          <p:cNvSpPr/>
          <p:nvPr/>
        </p:nvSpPr>
        <p:spPr>
          <a:xfrm>
            <a:off x="2447764" y="2096852"/>
            <a:ext cx="2124236" cy="5877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1.543      1.548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D0B9A09-DDC0-422B-A514-45FBDD223722}"/>
              </a:ext>
            </a:extLst>
          </p:cNvPr>
          <p:cNvSpPr/>
          <p:nvPr/>
        </p:nvSpPr>
        <p:spPr>
          <a:xfrm>
            <a:off x="4916291" y="2026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6195322-4CEB-4128-9A17-F669F4BBC958}"/>
              </a:ext>
            </a:extLst>
          </p:cNvPr>
          <p:cNvSpPr/>
          <p:nvPr/>
        </p:nvSpPr>
        <p:spPr>
          <a:xfrm>
            <a:off x="2151226" y="2384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88904-E66A-43C5-9E86-644F0F4735F2}"/>
              </a:ext>
            </a:extLst>
          </p:cNvPr>
          <p:cNvGrpSpPr/>
          <p:nvPr/>
        </p:nvGrpSpPr>
        <p:grpSpPr>
          <a:xfrm>
            <a:off x="5868144" y="1353705"/>
            <a:ext cx="1058201" cy="262081"/>
            <a:chOff x="3478406" y="6180072"/>
            <a:chExt cx="1058201" cy="262081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4F14391-15AE-499B-AB7E-87885D876E3C}"/>
                </a:ext>
              </a:extLst>
            </p:cNvPr>
            <p:cNvGrpSpPr/>
            <p:nvPr/>
          </p:nvGrpSpPr>
          <p:grpSpPr>
            <a:xfrm>
              <a:off x="3478406" y="6180072"/>
              <a:ext cx="521274" cy="260415"/>
              <a:chOff x="620505" y="4093345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E06F595-EB9A-407B-95DE-489E979F57E7}"/>
                  </a:ext>
                </a:extLst>
              </p:cNvPr>
              <p:cNvSpPr/>
              <p:nvPr/>
            </p:nvSpPr>
            <p:spPr>
              <a:xfrm>
                <a:off x="620505" y="4098169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788E06-5B86-4F3C-B783-1E208D4EE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85" y="409334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9F6805D-B9D9-4781-9326-EE55373DF03A}"/>
                </a:ext>
              </a:extLst>
            </p:cNvPr>
            <p:cNvGrpSpPr/>
            <p:nvPr/>
          </p:nvGrpSpPr>
          <p:grpSpPr>
            <a:xfrm>
              <a:off x="4015333" y="6181738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E88AB87-C7E3-4284-9261-2AA4D628B17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83A542-74EF-4498-A7B1-0CD74A83B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9E5CB59F-D684-46A1-902B-B5DE7368A1C1}"/>
              </a:ext>
            </a:extLst>
          </p:cNvPr>
          <p:cNvSpPr/>
          <p:nvPr/>
        </p:nvSpPr>
        <p:spPr>
          <a:xfrm>
            <a:off x="5571606" y="1322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그래픽 4">
            <a:extLst>
              <a:ext uri="{FF2B5EF4-FFF2-40B4-BE49-F238E27FC236}">
                <a16:creationId xmlns:a16="http://schemas.microsoft.com/office/drawing/2014/main" id="{2DA08491-6566-4001-9A5A-17CE992D1A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042" y="2816932"/>
            <a:ext cx="6350323" cy="83380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5E2173-EE04-4962-B610-495AD8B59981}"/>
              </a:ext>
            </a:extLst>
          </p:cNvPr>
          <p:cNvSpPr/>
          <p:nvPr/>
        </p:nvSpPr>
        <p:spPr>
          <a:xfrm>
            <a:off x="1025763" y="3252943"/>
            <a:ext cx="913010" cy="461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FD6F8B-3B70-4313-A117-8754ACAD63C0}"/>
              </a:ext>
            </a:extLst>
          </p:cNvPr>
          <p:cNvSpPr/>
          <p:nvPr/>
        </p:nvSpPr>
        <p:spPr>
          <a:xfrm>
            <a:off x="5148064" y="3252943"/>
            <a:ext cx="913010" cy="461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 bwMode="auto">
          <a:xfrm flipV="1">
            <a:off x="2747715" y="320526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341193" y="3564634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1.543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 bwMode="auto">
          <a:xfrm flipV="1">
            <a:off x="4777895" y="320526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4371373" y="3564634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1.548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2478915" y="5269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95322-4CEB-4128-9A17-F669F4BBC958}"/>
              </a:ext>
            </a:extLst>
          </p:cNvPr>
          <p:cNvSpPr/>
          <p:nvPr/>
        </p:nvSpPr>
        <p:spPr>
          <a:xfrm>
            <a:off x="2298956" y="3345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6195322-4CEB-4128-9A17-F669F4BBC958}"/>
              </a:ext>
            </a:extLst>
          </p:cNvPr>
          <p:cNvSpPr/>
          <p:nvPr/>
        </p:nvSpPr>
        <p:spPr>
          <a:xfrm>
            <a:off x="4329135" y="3306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17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3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글자색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중에서 어느 소수가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큰가요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B8C873-A4F2-4364-97F1-C9D0D329EBB2}"/>
              </a:ext>
            </a:extLst>
          </p:cNvPr>
          <p:cNvSpPr/>
          <p:nvPr/>
        </p:nvSpPr>
        <p:spPr bwMode="auto">
          <a:xfrm>
            <a:off x="3139808" y="4413212"/>
            <a:ext cx="91950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49" name="그룹 48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7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9488904-E66A-43C5-9E86-644F0F4735F2}"/>
              </a:ext>
            </a:extLst>
          </p:cNvPr>
          <p:cNvGrpSpPr/>
          <p:nvPr/>
        </p:nvGrpSpPr>
        <p:grpSpPr>
          <a:xfrm>
            <a:off x="5868144" y="1353705"/>
            <a:ext cx="1058201" cy="262081"/>
            <a:chOff x="3478406" y="6180072"/>
            <a:chExt cx="1058201" cy="26208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4F14391-15AE-499B-AB7E-87885D876E3C}"/>
                </a:ext>
              </a:extLst>
            </p:cNvPr>
            <p:cNvGrpSpPr/>
            <p:nvPr/>
          </p:nvGrpSpPr>
          <p:grpSpPr>
            <a:xfrm>
              <a:off x="3478406" y="6180072"/>
              <a:ext cx="521274" cy="260415"/>
              <a:chOff x="620505" y="4093345"/>
              <a:chExt cx="521274" cy="260415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E06F595-EB9A-407B-95DE-489E979F57E7}"/>
                  </a:ext>
                </a:extLst>
              </p:cNvPr>
              <p:cNvSpPr/>
              <p:nvPr/>
            </p:nvSpPr>
            <p:spPr>
              <a:xfrm>
                <a:off x="620505" y="4098169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788E06-5B86-4F3C-B783-1E208D4EE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85" y="409334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9F6805D-B9D9-4781-9326-EE55373DF03A}"/>
                </a:ext>
              </a:extLst>
            </p:cNvPr>
            <p:cNvGrpSpPr/>
            <p:nvPr/>
          </p:nvGrpSpPr>
          <p:grpSpPr>
            <a:xfrm>
              <a:off x="4015333" y="6181738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E88AB87-C7E3-4284-9261-2AA4D628B17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983A542-74EF-4498-A7B1-0CD74A83B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80" name="그래픽 4">
            <a:extLst>
              <a:ext uri="{FF2B5EF4-FFF2-40B4-BE49-F238E27FC236}">
                <a16:creationId xmlns:a16="http://schemas.microsoft.com/office/drawing/2014/main" id="{2DA08491-6566-4001-9A5A-17CE992D1A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042" y="2816932"/>
            <a:ext cx="6350323" cy="83380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5E2173-EE04-4962-B610-495AD8B59981}"/>
              </a:ext>
            </a:extLst>
          </p:cNvPr>
          <p:cNvSpPr/>
          <p:nvPr/>
        </p:nvSpPr>
        <p:spPr>
          <a:xfrm>
            <a:off x="1025763" y="3252943"/>
            <a:ext cx="913010" cy="461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8FD6F8B-3B70-4313-A117-8754ACAD63C0}"/>
              </a:ext>
            </a:extLst>
          </p:cNvPr>
          <p:cNvSpPr/>
          <p:nvPr/>
        </p:nvSpPr>
        <p:spPr>
          <a:xfrm>
            <a:off x="5148064" y="3252943"/>
            <a:ext cx="913010" cy="461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 bwMode="auto">
          <a:xfrm flipV="1">
            <a:off x="2747715" y="320526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59627" y="3564634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1.543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 flipV="1">
            <a:off x="4777895" y="320526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389807" y="3564634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1.548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2211358" y="3610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80" y="42843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65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3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1CEAF5-6203-4669-9DF3-340173C2D9B4}"/>
              </a:ext>
            </a:extLst>
          </p:cNvPr>
          <p:cNvGrpSpPr/>
          <p:nvPr/>
        </p:nvGrpSpPr>
        <p:grpSpPr>
          <a:xfrm>
            <a:off x="395536" y="3992867"/>
            <a:ext cx="6120680" cy="1200329"/>
            <a:chOff x="191850" y="3789040"/>
            <a:chExt cx="6120680" cy="1200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14BB10-EBF5-456A-8D22-DCACF23DD035}"/>
                </a:ext>
              </a:extLst>
            </p:cNvPr>
            <p:cNvSpPr txBox="1"/>
            <p:nvPr/>
          </p:nvSpPr>
          <p:spPr>
            <a:xfrm>
              <a:off x="191850" y="3789040"/>
              <a:ext cx="612068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크기를 비교합니다</a:t>
              </a:r>
              <a:r>
                <a:rPr lang="en-US" altLang="ko-KR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같다면 소수 </a:t>
              </a:r>
              <a:r>
                <a:rPr lang="ko-KR" altLang="en-US" sz="1800" b="1" spc="-100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첫째 </a:t>
              </a:r>
              <a:r>
                <a:rPr lang="ko-KR" altLang="en-US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 수의 크기를 비교하고</a:t>
              </a:r>
              <a:r>
                <a:rPr lang="en-US" altLang="ko-KR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같다면 소수 둘째 자리 수의 크기를 비교합니다</a:t>
              </a:r>
              <a:r>
                <a:rPr lang="en-US" altLang="ko-KR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둘째 자리 수까지 </a:t>
              </a:r>
              <a:r>
                <a:rPr lang="ko-KR" altLang="en-US" sz="1800" b="1" spc="-100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모두 </a:t>
              </a:r>
              <a:r>
                <a:rPr lang="ko-KR" altLang="en-US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같다면 소수 셋째 자리 수의 크기를 비교합니다</a:t>
              </a:r>
              <a:r>
                <a:rPr lang="en-US" altLang="ko-KR" sz="1800" b="1" spc="-1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4327BF7-F078-41FA-851B-E6298318D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08" y="3806132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97139C96-EAD4-445F-B802-E5B5978B6776}"/>
              </a:ext>
            </a:extLst>
          </p:cNvPr>
          <p:cNvSpPr/>
          <p:nvPr/>
        </p:nvSpPr>
        <p:spPr>
          <a:xfrm>
            <a:off x="417123" y="3733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4E582C28-E193-4F59-8476-9B0A0253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28" y="3832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59488904-E66A-43C5-9E86-644F0F4735F2}"/>
              </a:ext>
            </a:extLst>
          </p:cNvPr>
          <p:cNvGrpSpPr/>
          <p:nvPr/>
        </p:nvGrpSpPr>
        <p:grpSpPr>
          <a:xfrm>
            <a:off x="5868144" y="1353705"/>
            <a:ext cx="1058201" cy="262081"/>
            <a:chOff x="3478406" y="6180072"/>
            <a:chExt cx="1058201" cy="26208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4F14391-15AE-499B-AB7E-87885D876E3C}"/>
                </a:ext>
              </a:extLst>
            </p:cNvPr>
            <p:cNvGrpSpPr/>
            <p:nvPr/>
          </p:nvGrpSpPr>
          <p:grpSpPr>
            <a:xfrm>
              <a:off x="3478406" y="6180072"/>
              <a:ext cx="521274" cy="260415"/>
              <a:chOff x="620505" y="4093345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E06F595-EB9A-407B-95DE-489E979F57E7}"/>
                  </a:ext>
                </a:extLst>
              </p:cNvPr>
              <p:cNvSpPr/>
              <p:nvPr/>
            </p:nvSpPr>
            <p:spPr>
              <a:xfrm>
                <a:off x="620505" y="4098169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788E06-5B86-4F3C-B783-1E208D4EE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85" y="409334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9F6805D-B9D9-4781-9326-EE55373DF03A}"/>
                </a:ext>
              </a:extLst>
            </p:cNvPr>
            <p:cNvGrpSpPr/>
            <p:nvPr/>
          </p:nvGrpSpPr>
          <p:grpSpPr>
            <a:xfrm>
              <a:off x="4015333" y="618173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E88AB87-C7E3-4284-9261-2AA4D628B17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83A542-74EF-4498-A7B1-0CD74A83B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7" name="그래픽 4">
            <a:extLst>
              <a:ext uri="{FF2B5EF4-FFF2-40B4-BE49-F238E27FC236}">
                <a16:creationId xmlns:a16="http://schemas.microsoft.com/office/drawing/2014/main" id="{2DA08491-6566-4001-9A5A-17CE992D1A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042" y="2816932"/>
            <a:ext cx="6350323" cy="833806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5E2173-EE04-4962-B610-495AD8B59981}"/>
              </a:ext>
            </a:extLst>
          </p:cNvPr>
          <p:cNvSpPr/>
          <p:nvPr/>
        </p:nvSpPr>
        <p:spPr>
          <a:xfrm>
            <a:off x="1025763" y="3252943"/>
            <a:ext cx="913010" cy="461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FD6F8B-3B70-4313-A117-8754ACAD63C0}"/>
              </a:ext>
            </a:extLst>
          </p:cNvPr>
          <p:cNvSpPr/>
          <p:nvPr/>
        </p:nvSpPr>
        <p:spPr>
          <a:xfrm>
            <a:off x="5148064" y="3252943"/>
            <a:ext cx="913010" cy="461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 bwMode="auto">
          <a:xfrm flipV="1">
            <a:off x="2747715" y="320526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359627" y="3564634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1.543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 bwMode="auto">
          <a:xfrm flipV="1">
            <a:off x="4777895" y="320526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4389807" y="3564634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1.548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21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혼자서도척척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6623652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859FC-C4F6-41FD-8C12-E75F40F50080}"/>
              </a:ext>
            </a:extLst>
          </p:cNvPr>
          <p:cNvSpPr txBox="1"/>
          <p:nvPr/>
        </p:nvSpPr>
        <p:spPr>
          <a:xfrm>
            <a:off x="-508" y="3113810"/>
            <a:ext cx="2182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0.43       0.42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FDBA79-D0D5-4723-96C2-A57C279F0852}"/>
              </a:ext>
            </a:extLst>
          </p:cNvPr>
          <p:cNvSpPr txBox="1"/>
          <p:nvPr/>
        </p:nvSpPr>
        <p:spPr>
          <a:xfrm>
            <a:off x="2223860" y="3113810"/>
            <a:ext cx="2182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0.38        0.4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DD10B1-428F-4A70-A83A-4ED2C2A0B2A8}"/>
              </a:ext>
            </a:extLst>
          </p:cNvPr>
          <p:cNvSpPr txBox="1"/>
          <p:nvPr/>
        </p:nvSpPr>
        <p:spPr>
          <a:xfrm>
            <a:off x="4740730" y="3113810"/>
            <a:ext cx="2182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3.164       3.168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CA8F12B4-FC7E-4DC9-8442-B8C50838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02" y="3016666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0CC7AD9-7629-4088-BB3E-2263CF08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8" y="305448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">
            <a:extLst>
              <a:ext uri="{FF2B5EF4-FFF2-40B4-BE49-F238E27FC236}">
                <a16:creationId xmlns:a16="http://schemas.microsoft.com/office/drawing/2014/main" id="{830D2430-6FB8-4D7C-A88C-CEA1FAB0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89" y="303193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78113CF8-5181-4503-BCFC-BC378498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62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EB907528-9242-4BE9-932D-2E5BEEA0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14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3E522D74-272B-4E41-93DD-82E2F99C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32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027961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65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4703936" y="1821002"/>
            <a:ext cx="1969700" cy="1285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0551" y="1821002"/>
            <a:ext cx="1969700" cy="12857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9772" y="1821002"/>
            <a:ext cx="1969700" cy="12857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흔들리는 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\app\resource\contents\lesson03\ops\3\3_3_06.html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B672E-DCAA-49D7-AF63-5BAEFAC5E768}"/>
              </a:ext>
            </a:extLst>
          </p:cNvPr>
          <p:cNvSpPr txBox="1"/>
          <p:nvPr/>
        </p:nvSpPr>
        <p:spPr>
          <a:xfrm>
            <a:off x="389042" y="1340768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크기를 비교하기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632605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59DA8-87A9-4161-AB42-AD96555308DF}"/>
              </a:ext>
            </a:extLst>
          </p:cNvPr>
          <p:cNvSpPr txBox="1"/>
          <p:nvPr/>
        </p:nvSpPr>
        <p:spPr>
          <a:xfrm>
            <a:off x="2525617" y="1844824"/>
            <a:ext cx="196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u="heavy" dirty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</a:t>
            </a:r>
            <a:r>
              <a:rPr lang="ko-KR" altLang="en-US" sz="1900" u="heavy" dirty="0" smtClean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900" u="heavy" dirty="0" smtClean="0">
              <a:uFill>
                <a:solidFill>
                  <a:srgbClr val="FF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u="heavy" dirty="0" smtClean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같으면</a:t>
            </a:r>
            <a:endParaRPr lang="en-US" altLang="ko-KR" sz="1900" u="heavy" dirty="0" smtClean="0">
              <a:uFill>
                <a:solidFill>
                  <a:srgbClr val="FF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</a:t>
            </a:r>
            <a:r>
              <a: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비교합니다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11726E-1D3F-4A3A-B039-0359C366A557}"/>
              </a:ext>
            </a:extLst>
          </p:cNvPr>
          <p:cNvSpPr txBox="1"/>
          <p:nvPr/>
        </p:nvSpPr>
        <p:spPr>
          <a:xfrm>
            <a:off x="4721754" y="1808820"/>
            <a:ext cx="1966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u="heavy" dirty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</a:t>
            </a:r>
            <a:r>
              <a:rPr lang="ko-KR" altLang="en-US" sz="1900" u="heavy" dirty="0" smtClean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endParaRPr lang="en-US" altLang="ko-KR" sz="1900" u="heavy" dirty="0" smtClean="0">
              <a:uFill>
                <a:solidFill>
                  <a:srgbClr val="FF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u="heavy" dirty="0" smtClean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같으면</a:t>
            </a:r>
            <a:endParaRPr lang="en-US" altLang="ko-KR" sz="1900" u="heavy" dirty="0" smtClean="0">
              <a:uFill>
                <a:solidFill>
                  <a:srgbClr val="FF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</a:t>
            </a:r>
            <a:r>
              <a:rPr lang="ko-KR" altLang="en-US" sz="19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 자리</a:t>
            </a:r>
            <a:endParaRPr lang="en-US" altLang="ko-KR" sz="19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비교합니다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E56F71-FF0A-4A93-BA61-EE0FFBFFE009}"/>
              </a:ext>
            </a:extLst>
          </p:cNvPr>
          <p:cNvSpPr txBox="1"/>
          <p:nvPr/>
        </p:nvSpPr>
        <p:spPr>
          <a:xfrm>
            <a:off x="271126" y="2132856"/>
            <a:ext cx="1960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  <a:endParaRPr lang="en-US" altLang="ko-KR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비교합니다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82" y="2386460"/>
            <a:ext cx="170266" cy="1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85" y="2386460"/>
            <a:ext cx="170266" cy="1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2716" y="3312922"/>
            <a:ext cx="187743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</a:t>
            </a:r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</a:t>
            </a:r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just"/>
            <a:endParaRPr lang="en-US" altLang="ko-KR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</a:t>
            </a:r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3       0.</a:t>
            </a:r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64     3.</a:t>
            </a:r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3253" y="3312922"/>
            <a:ext cx="190148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0.4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4      3.1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0308" y="3312922"/>
            <a:ext cx="1611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3.16</a:t>
            </a:r>
            <a:r>
              <a:rPr lang="en-US" altLang="ko-KR" sz="19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3.16</a:t>
            </a:r>
            <a:r>
              <a:rPr lang="en-US" altLang="ko-KR" sz="19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33" y="3933701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33" y="450912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86" y="39300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389042" y="1579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2237558" y="2124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309272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소수 사이의 관계를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96" y="3251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A3C13C-F654-4985-94A0-C2FB1C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B0EB1338-AA2D-6040-8EE7-ACC71D30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F0F7F163-CB22-A971-331D-8CB603088642}"/>
              </a:ext>
            </a:extLst>
          </p:cNvPr>
          <p:cNvSpPr/>
          <p:nvPr/>
        </p:nvSpPr>
        <p:spPr>
          <a:xfrm>
            <a:off x="4916931" y="498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914607" y="498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32165-990B-AD9B-EEF6-1C78DADFA9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B02686EB-61C7-0C2D-C3D6-53A99CA279D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소수를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3139507-CA5E-2A2B-6AF7-969253E49177}"/>
              </a:ext>
            </a:extLst>
          </p:cNvPr>
          <p:cNvSpPr/>
          <p:nvPr/>
        </p:nvSpPr>
        <p:spPr>
          <a:xfrm>
            <a:off x="1100481" y="2365407"/>
            <a:ext cx="4914741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F4DAC30-E148-FD5A-65EB-9CB4C6805083}"/>
              </a:ext>
            </a:extLst>
          </p:cNvPr>
          <p:cNvSpPr txBox="1"/>
          <p:nvPr/>
        </p:nvSpPr>
        <p:spPr>
          <a:xfrm>
            <a:off x="2128530" y="2635603"/>
            <a:ext cx="28642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6.25          6.384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5.98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F44C68-F095-5E41-B62A-B56F880550D3}"/>
              </a:ext>
            </a:extLst>
          </p:cNvPr>
          <p:cNvGrpSpPr/>
          <p:nvPr/>
        </p:nvGrpSpPr>
        <p:grpSpPr>
          <a:xfrm>
            <a:off x="2704337" y="3520214"/>
            <a:ext cx="1955722" cy="538856"/>
            <a:chOff x="5361036" y="1679148"/>
            <a:chExt cx="1955722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1A3FEE-C690-3DE9-9D49-5B7D164334AF}"/>
                </a:ext>
              </a:extLst>
            </p:cNvPr>
            <p:cNvSpPr/>
            <p:nvPr/>
          </p:nvSpPr>
          <p:spPr bwMode="auto">
            <a:xfrm>
              <a:off x="5361036" y="1833284"/>
              <a:ext cx="173830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6.384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7C9CEE3-55C6-F429-B43B-C5238327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57">
            <a:extLst>
              <a:ext uri="{FF2B5EF4-FFF2-40B4-BE49-F238E27FC236}">
                <a16:creationId xmlns:a16="http://schemas.microsoft.com/office/drawing/2014/main" id="{13139507-CA5E-2A2B-6AF7-969253E49177}"/>
              </a:ext>
            </a:extLst>
          </p:cNvPr>
          <p:cNvSpPr/>
          <p:nvPr/>
        </p:nvSpPr>
        <p:spPr>
          <a:xfrm>
            <a:off x="1100481" y="2365407"/>
            <a:ext cx="4914741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A3C13C-F654-4985-94A0-C2FB1C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B0EB1338-AA2D-6040-8EE7-ACC71D30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B02686EB-61C7-0C2D-C3D6-53A99CA279D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소수를 찾아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F4DAC30-E148-FD5A-65EB-9CB4C6805083}"/>
              </a:ext>
            </a:extLst>
          </p:cNvPr>
          <p:cNvSpPr txBox="1"/>
          <p:nvPr/>
        </p:nvSpPr>
        <p:spPr>
          <a:xfrm>
            <a:off x="2128530" y="2635603"/>
            <a:ext cx="28642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6.25          6.384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5.98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F44C68-F095-5E41-B62A-B56F880550D3}"/>
              </a:ext>
            </a:extLst>
          </p:cNvPr>
          <p:cNvGrpSpPr/>
          <p:nvPr/>
        </p:nvGrpSpPr>
        <p:grpSpPr>
          <a:xfrm>
            <a:off x="2704337" y="3520214"/>
            <a:ext cx="1955722" cy="538856"/>
            <a:chOff x="5361036" y="1679148"/>
            <a:chExt cx="1955722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1A3FEE-C690-3DE9-9D49-5B7D164334AF}"/>
                </a:ext>
              </a:extLst>
            </p:cNvPr>
            <p:cNvSpPr/>
            <p:nvPr/>
          </p:nvSpPr>
          <p:spPr bwMode="auto">
            <a:xfrm>
              <a:off x="5361036" y="1833284"/>
              <a:ext cx="173830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6.384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7C9CEE3-55C6-F429-B43B-C5238327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92B89B0-850F-0143-5063-D2F5620418D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2DB090-0B9B-05C3-991E-F238356ACDC1}"/>
              </a:ext>
            </a:extLst>
          </p:cNvPr>
          <p:cNvGrpSpPr/>
          <p:nvPr/>
        </p:nvGrpSpPr>
        <p:grpSpPr>
          <a:xfrm>
            <a:off x="299455" y="3896011"/>
            <a:ext cx="6455926" cy="1341354"/>
            <a:chOff x="293638" y="3931936"/>
            <a:chExt cx="6455926" cy="13413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F272605-A3E4-1270-12B0-2AB41F6D2792}"/>
                </a:ext>
              </a:extLst>
            </p:cNvPr>
            <p:cNvSpPr/>
            <p:nvPr/>
          </p:nvSpPr>
          <p:spPr>
            <a:xfrm>
              <a:off x="293638" y="4140831"/>
              <a:ext cx="6455926" cy="944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가장 큰 소수는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6.384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54E7992F-19D2-09F8-46D3-50FBA9F4B830}"/>
                </a:ext>
              </a:extLst>
            </p:cNvPr>
            <p:cNvSpPr/>
            <p:nvPr/>
          </p:nvSpPr>
          <p:spPr>
            <a:xfrm>
              <a:off x="338478" y="393193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D98C8E09-326C-40E1-6706-17D323F2B65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7" name="Picture 31">
            <a:extLst>
              <a:ext uri="{FF2B5EF4-FFF2-40B4-BE49-F238E27FC236}">
                <a16:creationId xmlns:a16="http://schemas.microsoft.com/office/drawing/2014/main" id="{E6F1BB03-361D-C58B-53BA-09F70694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2" y="47341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3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15" name="Picture 12">
            <a:extLst>
              <a:ext uri="{FF2B5EF4-FFF2-40B4-BE49-F238E27FC236}">
                <a16:creationId xmlns:a16="http://schemas.microsoft.com/office/drawing/2014/main" id="{3E256309-FE20-4768-8900-CA200B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AE0201A6-C6DF-4A6B-ACFD-7A5237ED20AA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17FEBAF-703E-4D9B-95B3-5B89CD64C0E8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AAD31-BA53-1002-FAF1-1EC20F96D5A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7923E72-1B26-FF23-D500-F0DBD1BC6FF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814F5EC0-72EA-DFF1-86C1-17408A6A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68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475845A-A25F-BE69-EDEB-0E85EC971945}"/>
              </a:ext>
            </a:extLst>
          </p:cNvPr>
          <p:cNvSpPr txBox="1"/>
          <p:nvPr/>
        </p:nvSpPr>
        <p:spPr>
          <a:xfrm>
            <a:off x="726872" y="3459214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3.6              5.7 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9E6912-123D-5785-0F05-7818C4AFD26A}"/>
              </a:ext>
            </a:extLst>
          </p:cNvPr>
          <p:cNvSpPr txBox="1"/>
          <p:nvPr/>
        </p:nvSpPr>
        <p:spPr>
          <a:xfrm>
            <a:off x="2755005" y="3438381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0.82             0.93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9C0908-0622-BA59-A20C-A6CEAAECF109}"/>
              </a:ext>
            </a:extLst>
          </p:cNvPr>
          <p:cNvSpPr txBox="1"/>
          <p:nvPr/>
        </p:nvSpPr>
        <p:spPr>
          <a:xfrm>
            <a:off x="4831328" y="3459213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2.384            2.98   </a:t>
            </a:r>
          </a:p>
        </p:txBody>
      </p:sp>
      <p:pic>
        <p:nvPicPr>
          <p:cNvPr id="109" name="Picture 3">
            <a:extLst>
              <a:ext uri="{FF2B5EF4-FFF2-40B4-BE49-F238E27FC236}">
                <a16:creationId xmlns:a16="http://schemas.microsoft.com/office/drawing/2014/main" id="{DE5362B8-00AD-4505-5E85-3D5CA2F19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29" y="3459214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3">
            <a:extLst>
              <a:ext uri="{FF2B5EF4-FFF2-40B4-BE49-F238E27FC236}">
                <a16:creationId xmlns:a16="http://schemas.microsoft.com/office/drawing/2014/main" id="{D4237462-8FC8-425E-1FAA-60EAB3FE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7" y="3472502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98C29B0C-87E4-C40E-84EE-F46C998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65" y="3471633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606" y="3247859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852" y="3247859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794" y="32442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572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 수학\3_002_2015개정\수학 4-2 지도서\app\resource\contents\lesson03\ops\3\media\mp4\3_3_1_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" y="883530"/>
            <a:ext cx="6911269" cy="47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150" y="879537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71507" y="24061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</a:t>
            </a:r>
          </a:p>
        </p:txBody>
      </p:sp>
      <p:sp>
        <p:nvSpPr>
          <p:cNvPr id="20" name="타원 19"/>
          <p:cNvSpPr/>
          <p:nvPr/>
        </p:nvSpPr>
        <p:spPr>
          <a:xfrm>
            <a:off x="3405226" y="3468225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515165" y="3576237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15" name="Picture 12">
            <a:extLst>
              <a:ext uri="{FF2B5EF4-FFF2-40B4-BE49-F238E27FC236}">
                <a16:creationId xmlns:a16="http://schemas.microsoft.com/office/drawing/2014/main" id="{3E256309-FE20-4768-8900-CA200B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27923E72-1B26-FF23-D500-F0DBD1BC6FF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9C0908-0622-BA59-A20C-A6CEAAECF109}"/>
              </a:ext>
            </a:extLst>
          </p:cNvPr>
          <p:cNvSpPr txBox="1"/>
          <p:nvPr/>
        </p:nvSpPr>
        <p:spPr>
          <a:xfrm>
            <a:off x="2707092" y="4237766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2.384            2.98   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5F795A85-10E0-2530-7471-92B0CA7B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33" y="434389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id="{98C29B0C-87E4-C40E-84EE-F46C998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29" y="4250186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7D7EE5-A4CD-E211-E9C5-DC408542AB0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D344E58-44E3-0315-01FA-B2E7B4B0952B}"/>
              </a:ext>
            </a:extLst>
          </p:cNvPr>
          <p:cNvGrpSpPr/>
          <p:nvPr/>
        </p:nvGrpSpPr>
        <p:grpSpPr>
          <a:xfrm>
            <a:off x="287525" y="4075748"/>
            <a:ext cx="6467856" cy="1161617"/>
            <a:chOff x="281708" y="4111673"/>
            <a:chExt cx="6467856" cy="116161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6CAD7B-EA2F-F0B4-71B0-1E2F6A55A709}"/>
                </a:ext>
              </a:extLst>
            </p:cNvPr>
            <p:cNvSpPr/>
            <p:nvPr/>
          </p:nvSpPr>
          <p:spPr>
            <a:xfrm>
              <a:off x="281708" y="4322929"/>
              <a:ext cx="6467856" cy="762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5D672D8E-B12A-EFF5-CDEB-32EB0A557F77}"/>
                </a:ext>
              </a:extLst>
            </p:cNvPr>
            <p:cNvSpPr/>
            <p:nvPr/>
          </p:nvSpPr>
          <p:spPr>
            <a:xfrm>
              <a:off x="338478" y="411167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A0C6B3DB-2ACF-C4E1-F630-60B6B40E39A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475845A-A25F-BE69-EDEB-0E85EC971945}"/>
              </a:ext>
            </a:extLst>
          </p:cNvPr>
          <p:cNvSpPr txBox="1"/>
          <p:nvPr/>
        </p:nvSpPr>
        <p:spPr>
          <a:xfrm>
            <a:off x="726872" y="3459214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3.6              5.7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9E6912-123D-5785-0F05-7818C4AFD26A}"/>
              </a:ext>
            </a:extLst>
          </p:cNvPr>
          <p:cNvSpPr txBox="1"/>
          <p:nvPr/>
        </p:nvSpPr>
        <p:spPr>
          <a:xfrm>
            <a:off x="2755005" y="3438381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0.82             0.93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9C0908-0622-BA59-A20C-A6CEAAECF109}"/>
              </a:ext>
            </a:extLst>
          </p:cNvPr>
          <p:cNvSpPr txBox="1"/>
          <p:nvPr/>
        </p:nvSpPr>
        <p:spPr>
          <a:xfrm>
            <a:off x="4831328" y="3459213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2.384            2.98   </a:t>
            </a: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DE5362B8-00AD-4505-5E85-3D5CA2F19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29" y="3459214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id="{D4237462-8FC8-425E-1FAA-60EAB3FE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7" y="3472502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98C29B0C-87E4-C40E-84EE-F46C998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65" y="3471633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814F5EC0-72EA-DFF1-86C1-17408A6A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68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84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4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5004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숫자 중       안에 들어갈 수 있는 숫자를 모두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A82BB0-8C94-9A36-43C5-59E6807FB0E5}"/>
              </a:ext>
            </a:extLst>
          </p:cNvPr>
          <p:cNvGrpSpPr/>
          <p:nvPr/>
        </p:nvGrpSpPr>
        <p:grpSpPr>
          <a:xfrm>
            <a:off x="2704337" y="3633005"/>
            <a:ext cx="1955722" cy="538856"/>
            <a:chOff x="5361036" y="1679148"/>
            <a:chExt cx="1955722" cy="53885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05F78E-48FA-66EE-5B84-F9E4E5E516C4}"/>
                </a:ext>
              </a:extLst>
            </p:cNvPr>
            <p:cNvSpPr/>
            <p:nvPr/>
          </p:nvSpPr>
          <p:spPr bwMode="auto">
            <a:xfrm>
              <a:off x="5361036" y="1833284"/>
              <a:ext cx="173830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1, 2, 3, 4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E78D8F8-B562-2CAA-F737-F4537C6C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2FC95578-3FEF-9A0A-126E-BCBD02C2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9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F32DCCF-FAC9-0156-9DA5-30975AE5510D}"/>
              </a:ext>
            </a:extLst>
          </p:cNvPr>
          <p:cNvSpPr/>
          <p:nvPr/>
        </p:nvSpPr>
        <p:spPr>
          <a:xfrm>
            <a:off x="2031808" y="2549489"/>
            <a:ext cx="3253386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5F68A-60A3-531D-23BA-DBB2ADD1375D}"/>
              </a:ext>
            </a:extLst>
          </p:cNvPr>
          <p:cNvSpPr txBox="1"/>
          <p:nvPr/>
        </p:nvSpPr>
        <p:spPr>
          <a:xfrm>
            <a:off x="2031808" y="2829818"/>
            <a:ext cx="28642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3.45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263221A5-76B5-5AA6-E34B-1985045B0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55" y="28464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42">
            <a:extLst>
              <a:ext uri="{FF2B5EF4-FFF2-40B4-BE49-F238E27FC236}">
                <a16:creationId xmlns:a16="http://schemas.microsoft.com/office/drawing/2014/main" id="{1F32DCCF-FAC9-0156-9DA5-30975AE5510D}"/>
              </a:ext>
            </a:extLst>
          </p:cNvPr>
          <p:cNvSpPr/>
          <p:nvPr/>
        </p:nvSpPr>
        <p:spPr>
          <a:xfrm>
            <a:off x="2031808" y="2549489"/>
            <a:ext cx="3253386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숫자 중       안에 들어갈 수 있는 숫자를 모두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A82BB0-8C94-9A36-43C5-59E6807FB0E5}"/>
              </a:ext>
            </a:extLst>
          </p:cNvPr>
          <p:cNvGrpSpPr/>
          <p:nvPr/>
        </p:nvGrpSpPr>
        <p:grpSpPr>
          <a:xfrm>
            <a:off x="2704337" y="3633005"/>
            <a:ext cx="1955722" cy="538856"/>
            <a:chOff x="5361036" y="1679148"/>
            <a:chExt cx="1955722" cy="53885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05F78E-48FA-66EE-5B84-F9E4E5E516C4}"/>
                </a:ext>
              </a:extLst>
            </p:cNvPr>
            <p:cNvSpPr/>
            <p:nvPr/>
          </p:nvSpPr>
          <p:spPr bwMode="auto">
            <a:xfrm>
              <a:off x="5361036" y="1833284"/>
              <a:ext cx="173830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1, 2, 3, 4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E78D8F8-B562-2CAA-F737-F4537C6C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2FC95578-3FEF-9A0A-126E-BCBD02C2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9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1D5F68A-60A3-531D-23BA-DBB2ADD1375D}"/>
              </a:ext>
            </a:extLst>
          </p:cNvPr>
          <p:cNvSpPr txBox="1"/>
          <p:nvPr/>
        </p:nvSpPr>
        <p:spPr>
          <a:xfrm>
            <a:off x="2031808" y="2829818"/>
            <a:ext cx="28642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3.45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263221A5-76B5-5AA6-E34B-1985045B0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55" y="284644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5230BC-D312-8CD8-2279-AE7DEB108B4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3F83107-1F98-41ED-62B8-CD9927C9456E}"/>
              </a:ext>
            </a:extLst>
          </p:cNvPr>
          <p:cNvGrpSpPr/>
          <p:nvPr/>
        </p:nvGrpSpPr>
        <p:grpSpPr>
          <a:xfrm>
            <a:off x="251521" y="3832143"/>
            <a:ext cx="6503860" cy="1405222"/>
            <a:chOff x="245704" y="3868068"/>
            <a:chExt cx="6503860" cy="140522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4B044E-0445-3052-C253-CC71519544B2}"/>
                </a:ext>
              </a:extLst>
            </p:cNvPr>
            <p:cNvSpPr/>
            <p:nvPr/>
          </p:nvSpPr>
          <p:spPr>
            <a:xfrm>
              <a:off x="245704" y="4099989"/>
              <a:ext cx="6503860" cy="985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3.45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수가 되려면 소수 둘째 자리에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수가 들어가야 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자연수 중에서     안에 들어갈 수 있는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2CA1F4B4-1A87-D3BA-127D-0E65DD8006A3}"/>
                </a:ext>
              </a:extLst>
            </p:cNvPr>
            <p:cNvSpPr/>
            <p:nvPr/>
          </p:nvSpPr>
          <p:spPr>
            <a:xfrm>
              <a:off x="338478" y="3868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5AC62FC8-5EEB-C6BD-D91A-A3996161F7C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id="{1D245DCC-8D9F-35EC-CBD9-DDBC08DC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90" y="440956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1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2AB88CB0-A10C-ED05-F12B-0FED019DFA4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E8430912-F0AA-E5AA-E5BA-1EFC8608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84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1CA772A-16FF-ECED-296B-227008E9A692}"/>
              </a:ext>
            </a:extLst>
          </p:cNvPr>
          <p:cNvSpPr txBox="1"/>
          <p:nvPr/>
        </p:nvSpPr>
        <p:spPr>
          <a:xfrm>
            <a:off x="946511" y="3476327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2.87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CD6BF8-AB70-F3AC-37C6-9F88FAC5EC3A}"/>
              </a:ext>
            </a:extLst>
          </p:cNvPr>
          <p:cNvSpPr txBox="1"/>
          <p:nvPr/>
        </p:nvSpPr>
        <p:spPr>
          <a:xfrm>
            <a:off x="3652903" y="3456681"/>
            <a:ext cx="2719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1.578             1.587 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84FE0CF6-A47F-1FA1-93E9-13507E58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76" y="3477514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3">
            <a:extLst>
              <a:ext uri="{FF2B5EF4-FFF2-40B4-BE49-F238E27FC236}">
                <a16:creationId xmlns:a16="http://schemas.microsoft.com/office/drawing/2014/main" id="{0A50B9E6-49A0-8FFA-3330-784C0A72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27" y="3472879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3C5C9D28-1546-BD2D-85DA-8F7AFE7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>
            <a:extLst>
              <a:ext uri="{FF2B5EF4-FFF2-40B4-BE49-F238E27FC236}">
                <a16:creationId xmlns:a16="http://schemas.microsoft.com/office/drawing/2014/main" id="{1EC6E48F-67D0-E52C-5980-604F75F8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id="{51E136AD-B218-C950-C116-5BB49A0A2F3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7DB2EA4-ABA3-FCB7-3C15-521FA93F7426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E0569FC-84CE-DF3F-650A-CC9DAE209DD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E78D8F8-B562-2CAA-F737-F4537C6C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169" y="327800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E78D8F8-B562-2CAA-F737-F4537C6C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194" y="32780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2AB88CB0-A10C-ED05-F12B-0FED019DFA4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E8430912-F0AA-E5AA-E5BA-1EFC8608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84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3C5C9D28-1546-BD2D-85DA-8F7AFE7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>
            <a:extLst>
              <a:ext uri="{FF2B5EF4-FFF2-40B4-BE49-F238E27FC236}">
                <a16:creationId xmlns:a16="http://schemas.microsoft.com/office/drawing/2014/main" id="{1EC6E48F-67D0-E52C-5980-604F75F8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689B084-CA72-D99A-DE51-6DB45748DBF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7B259A-25E7-654D-DA2A-53AD149E842D}"/>
              </a:ext>
            </a:extLst>
          </p:cNvPr>
          <p:cNvGrpSpPr/>
          <p:nvPr/>
        </p:nvGrpSpPr>
        <p:grpSpPr>
          <a:xfrm>
            <a:off x="287525" y="3828325"/>
            <a:ext cx="6467856" cy="1409040"/>
            <a:chOff x="281708" y="3864250"/>
            <a:chExt cx="6467856" cy="140904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6016D5-2979-D9C4-8729-F601E0854AC1}"/>
                </a:ext>
              </a:extLst>
            </p:cNvPr>
            <p:cNvSpPr/>
            <p:nvPr/>
          </p:nvSpPr>
          <p:spPr>
            <a:xfrm>
              <a:off x="281708" y="4046668"/>
              <a:ext cx="6467856" cy="1038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BBC6E69C-500E-450B-CD9C-4C97D561F85E}"/>
                </a:ext>
              </a:extLst>
            </p:cNvPr>
            <p:cNvSpPr/>
            <p:nvPr/>
          </p:nvSpPr>
          <p:spPr>
            <a:xfrm>
              <a:off x="338478" y="386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1B3EB06F-730A-B810-B47D-DA73EABBBD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CA772A-16FF-ECED-296B-227008E9A692}"/>
              </a:ext>
            </a:extLst>
          </p:cNvPr>
          <p:cNvSpPr txBox="1"/>
          <p:nvPr/>
        </p:nvSpPr>
        <p:spPr>
          <a:xfrm>
            <a:off x="946511" y="3476327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2.87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CD6BF8-AB70-F3AC-37C6-9F88FAC5EC3A}"/>
              </a:ext>
            </a:extLst>
          </p:cNvPr>
          <p:cNvSpPr txBox="1"/>
          <p:nvPr/>
        </p:nvSpPr>
        <p:spPr>
          <a:xfrm>
            <a:off x="3652903" y="3456681"/>
            <a:ext cx="2719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1.578             1.587 </a:t>
            </a: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84FE0CF6-A47F-1FA1-93E9-13507E58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76" y="3477514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0A50B9E6-49A0-8FFA-3330-784C0A72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27" y="3472879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E78D8F8-B562-2CAA-F737-F4537C6C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169" y="3278005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E78D8F8-B562-2CAA-F737-F4537C6C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194" y="32780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1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CB24EE31-80F9-010C-A61C-C7AAF5D01D6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수에는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수에는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09B653A-6299-5B9E-851E-2A16BCB0C9BB}"/>
              </a:ext>
            </a:extLst>
          </p:cNvPr>
          <p:cNvSpPr/>
          <p:nvPr/>
        </p:nvSpPr>
        <p:spPr>
          <a:xfrm>
            <a:off x="5207950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F6BE814E-EA5F-E309-5593-6D1768FE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64" y="160679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992E7F24-EF3F-6E3A-D156-B8C980493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10" y="1615070"/>
            <a:ext cx="386267" cy="3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554EAE1-57C8-C6CB-02E5-1BEC85F4A2D0}"/>
              </a:ext>
            </a:extLst>
          </p:cNvPr>
          <p:cNvSpPr/>
          <p:nvPr/>
        </p:nvSpPr>
        <p:spPr>
          <a:xfrm>
            <a:off x="1187624" y="2691859"/>
            <a:ext cx="4827598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C46FC0E1-0240-ECB1-557F-B1D80DC87A84}"/>
              </a:ext>
            </a:extLst>
          </p:cNvPr>
          <p:cNvSpPr txBox="1"/>
          <p:nvPr/>
        </p:nvSpPr>
        <p:spPr>
          <a:xfrm>
            <a:off x="1460532" y="2962055"/>
            <a:ext cx="4282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5.47            5.078            0.538</a:t>
            </a:r>
          </a:p>
        </p:txBody>
      </p:sp>
      <p:pic>
        <p:nvPicPr>
          <p:cNvPr id="8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76E1160B-75D6-378B-B84B-ACAFC58A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76" y="2845084"/>
            <a:ext cx="632212" cy="6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8753BB0F-F978-1EC2-1B2C-92AFDEDC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68" y="2845084"/>
            <a:ext cx="691482" cy="6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1EC6E48F-67D0-E52C-5980-604F75F8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209B653A-6299-5B9E-851E-2A16BCB0C9BB}"/>
              </a:ext>
            </a:extLst>
          </p:cNvPr>
          <p:cNvSpPr/>
          <p:nvPr/>
        </p:nvSpPr>
        <p:spPr>
          <a:xfrm>
            <a:off x="6142259" y="4967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0569FC-84CE-DF3F-650A-CC9DAE209DD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CB24EE31-80F9-010C-A61C-C7AAF5D01D6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수에는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수에는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F6BE814E-EA5F-E309-5593-6D1768FE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64" y="160679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992E7F24-EF3F-6E3A-D156-B8C980493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10" y="1615070"/>
            <a:ext cx="386267" cy="3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554EAE1-57C8-C6CB-02E5-1BEC85F4A2D0}"/>
              </a:ext>
            </a:extLst>
          </p:cNvPr>
          <p:cNvSpPr/>
          <p:nvPr/>
        </p:nvSpPr>
        <p:spPr>
          <a:xfrm>
            <a:off x="1187624" y="2691859"/>
            <a:ext cx="4827598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C46FC0E1-0240-ECB1-557F-B1D80DC87A84}"/>
              </a:ext>
            </a:extLst>
          </p:cNvPr>
          <p:cNvSpPr txBox="1"/>
          <p:nvPr/>
        </p:nvSpPr>
        <p:spPr>
          <a:xfrm>
            <a:off x="1460532" y="2962055"/>
            <a:ext cx="4282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5.47            5.078            0.538</a:t>
            </a:r>
          </a:p>
        </p:txBody>
      </p:sp>
      <p:pic>
        <p:nvPicPr>
          <p:cNvPr id="8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76E1160B-75D6-378B-B84B-ACAFC58A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76" y="2845084"/>
            <a:ext cx="632212" cy="6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8753BB0F-F978-1EC2-1B2C-92AFDEDC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68" y="2845084"/>
            <a:ext cx="691482" cy="6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1EC6E48F-67D0-E52C-5980-604F75F8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689B084-CA72-D99A-DE51-6DB45748DBF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97B259A-25E7-654D-DA2A-53AD149E842D}"/>
              </a:ext>
            </a:extLst>
          </p:cNvPr>
          <p:cNvGrpSpPr/>
          <p:nvPr/>
        </p:nvGrpSpPr>
        <p:grpSpPr>
          <a:xfrm>
            <a:off x="287525" y="3828325"/>
            <a:ext cx="6467856" cy="1409040"/>
            <a:chOff x="281708" y="3864250"/>
            <a:chExt cx="6467856" cy="14090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B6016D5-2979-D9C4-8729-F601E0854AC1}"/>
                </a:ext>
              </a:extLst>
            </p:cNvPr>
            <p:cNvSpPr/>
            <p:nvPr/>
          </p:nvSpPr>
          <p:spPr>
            <a:xfrm>
              <a:off x="281708" y="4046668"/>
              <a:ext cx="6467856" cy="1038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BBC6E69C-500E-450B-CD9C-4C97D561F85E}"/>
                </a:ext>
              </a:extLst>
            </p:cNvPr>
            <p:cNvSpPr/>
            <p:nvPr/>
          </p:nvSpPr>
          <p:spPr>
            <a:xfrm>
              <a:off x="338478" y="386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1B3EB06F-730A-B810-B47D-DA73EABBBD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55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50E3317B-0523-5D66-F67C-A8BCD6DC3BF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C148A7A0-D186-DC70-0501-C66AD4BAB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84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02D2FEF-851C-BF6B-64BD-16F44BB346B1}"/>
              </a:ext>
            </a:extLst>
          </p:cNvPr>
          <p:cNvSpPr txBox="1"/>
          <p:nvPr/>
        </p:nvSpPr>
        <p:spPr>
          <a:xfrm>
            <a:off x="766490" y="3486273"/>
            <a:ext cx="2526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3.217             3.582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36CA8F-879C-8B5D-4271-3B42684781D0}"/>
              </a:ext>
            </a:extLst>
          </p:cNvPr>
          <p:cNvSpPr txBox="1"/>
          <p:nvPr/>
        </p:nvSpPr>
        <p:spPr>
          <a:xfrm>
            <a:off x="3580895" y="3465004"/>
            <a:ext cx="2719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2.802             2.82 </a:t>
            </a: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42F90386-2139-AB9D-B90A-BF7BFBE6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68" y="3485837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1E40E99E-B610-CFAB-1598-03CAC598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88" y="3482825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76E1E1B8-E0F0-06FF-27A1-3A574E7E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6BBB6AD2-0FB8-23CD-0E9C-0DB2604E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AB12C1C2-F70D-EFAF-3B16-DC69C34E94B1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234DB8F-B839-E9E5-14B8-488880C8C947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784722-A752-AF70-412E-A44E990EEF9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E78D8F8-B562-2CAA-F737-F4537C6C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114" y="3287504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E78D8F8-B562-2CAA-F737-F4537C6C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294" y="32855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50E3317B-0523-5D66-F67C-A8BCD6DC3BF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C148A7A0-D186-DC70-0501-C66AD4BAB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84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76E1E1B8-E0F0-06FF-27A1-3A574E7E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6BBB6AD2-0FB8-23CD-0E9C-0DB2604E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624AAB5-2007-5F5D-0FFA-F9F289A936E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9649D32-94BA-C350-DF5F-D3083D28F5BC}"/>
              </a:ext>
            </a:extLst>
          </p:cNvPr>
          <p:cNvGrpSpPr/>
          <p:nvPr/>
        </p:nvGrpSpPr>
        <p:grpSpPr>
          <a:xfrm>
            <a:off x="287525" y="3828325"/>
            <a:ext cx="6467856" cy="1409040"/>
            <a:chOff x="281708" y="3864250"/>
            <a:chExt cx="6467856" cy="1409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C1B061-7370-021A-7C4B-D3EF8D74E955}"/>
                </a:ext>
              </a:extLst>
            </p:cNvPr>
            <p:cNvSpPr/>
            <p:nvPr/>
          </p:nvSpPr>
          <p:spPr>
            <a:xfrm>
              <a:off x="281708" y="4046668"/>
              <a:ext cx="6467856" cy="1038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8E3489F7-78C8-DCF2-8354-5CCE9AE3D8FC}"/>
                </a:ext>
              </a:extLst>
            </p:cNvPr>
            <p:cNvSpPr/>
            <p:nvPr/>
          </p:nvSpPr>
          <p:spPr>
            <a:xfrm>
              <a:off x="338478" y="386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C03EF7FC-5DBE-FA39-9F5C-17B4EAFA3EE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2D2FEF-851C-BF6B-64BD-16F44BB346B1}"/>
              </a:ext>
            </a:extLst>
          </p:cNvPr>
          <p:cNvSpPr txBox="1"/>
          <p:nvPr/>
        </p:nvSpPr>
        <p:spPr>
          <a:xfrm>
            <a:off x="766490" y="3486273"/>
            <a:ext cx="2526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3.217             3.582 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36CA8F-879C-8B5D-4271-3B42684781D0}"/>
              </a:ext>
            </a:extLst>
          </p:cNvPr>
          <p:cNvSpPr txBox="1"/>
          <p:nvPr/>
        </p:nvSpPr>
        <p:spPr>
          <a:xfrm>
            <a:off x="3580895" y="3465004"/>
            <a:ext cx="2719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2.802             2.82 </a:t>
            </a: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42F90386-2139-AB9D-B90A-BF7BFBE6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68" y="3485837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1E40E99E-B610-CFAB-1598-03CAC598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88" y="3482825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192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17776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F962BFBD-6D72-4996-ABFD-43487CC4795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수에는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수에는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385B52D0-1303-70E4-420A-4598C358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64" y="160679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75BDE2C7-6F64-9D06-2506-44F4865E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10" y="1615070"/>
            <a:ext cx="386267" cy="3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06A0C3D-82C9-CE7E-F42E-20941C5584AC}"/>
              </a:ext>
            </a:extLst>
          </p:cNvPr>
          <p:cNvSpPr/>
          <p:nvPr/>
        </p:nvSpPr>
        <p:spPr>
          <a:xfrm>
            <a:off x="1100481" y="2691859"/>
            <a:ext cx="4914741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B4D910A-9B14-52B9-5FD9-6124971901BB}"/>
              </a:ext>
            </a:extLst>
          </p:cNvPr>
          <p:cNvSpPr txBox="1"/>
          <p:nvPr/>
        </p:nvSpPr>
        <p:spPr>
          <a:xfrm>
            <a:off x="1460532" y="2962055"/>
            <a:ext cx="4282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4.387            4.039            0.487</a:t>
            </a:r>
          </a:p>
        </p:txBody>
      </p:sp>
      <p:pic>
        <p:nvPicPr>
          <p:cNvPr id="6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9CDCE1C3-9049-6207-80FC-45A28C73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76" y="2826420"/>
            <a:ext cx="632212" cy="6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9DEA6AA7-EBBD-B962-FD8B-A5E6C31F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68" y="2826420"/>
            <a:ext cx="691482" cy="6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1EC6E48F-67D0-E52C-5980-604F75F8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784722-A752-AF70-412E-A44E990EEF9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" y="1592796"/>
            <a:ext cx="3719818" cy="399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2023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)4-2-3(4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)(1005).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19"/>
            <a:ext cx="2974460" cy="644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우체국에서 상자의 무게를 재어 보고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804396" y="5286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528209" y="4113076"/>
            <a:ext cx="2423611" cy="926799"/>
            <a:chOff x="-101879" y="1427863"/>
            <a:chExt cx="2423611" cy="926799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-101879" y="1427863"/>
              <a:ext cx="2203311" cy="9267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것은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상자 중 어느 것이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무거울까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4" name="이등변 삼각형 63"/>
            <p:cNvSpPr/>
            <p:nvPr/>
          </p:nvSpPr>
          <p:spPr>
            <a:xfrm rot="16200000" flipV="1">
              <a:off x="2174613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/>
          <p:cNvSpPr/>
          <p:nvPr/>
        </p:nvSpPr>
        <p:spPr>
          <a:xfrm>
            <a:off x="1835696" y="2227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6" y="5231256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30583" y="1700808"/>
            <a:ext cx="1705113" cy="881431"/>
            <a:chOff x="2089770" y="1830427"/>
            <a:chExt cx="1763018" cy="1444540"/>
          </a:xfrm>
        </p:grpSpPr>
        <p:sp>
          <p:nvSpPr>
            <p:cNvPr id="42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1763018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가지고 온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3545518" y="307073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704895-5DBC-48A4-AE70-DC0673E8371A}"/>
              </a:ext>
            </a:extLst>
          </p:cNvPr>
          <p:cNvGrpSpPr/>
          <p:nvPr/>
        </p:nvGrpSpPr>
        <p:grpSpPr>
          <a:xfrm>
            <a:off x="4285186" y="1329886"/>
            <a:ext cx="2699082" cy="260415"/>
            <a:chOff x="3894280" y="345173"/>
            <a:chExt cx="2699082" cy="26041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283F6D4-D2AC-43F8-A792-F04506B9A85D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DAD7E47-DCED-41A9-B848-0CDF9C27398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73547B-D02D-4BC2-8433-77605DBE5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16C121F-958D-4428-9FD6-553EA387B865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A76F71F-50A0-43E6-BD6B-A53DE647A6C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4AA6CD-2A39-43DA-B391-BDB135A06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F979FF6-B35C-4863-9E7E-E8B59966CAEF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D48D31D-6EC9-4058-869D-F015FA4BB1C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3FFAB4-F668-4DD4-8BA8-ECC205D9A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B6FE62F-BF26-44D7-B722-C610887781AE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8E5A460-C7A9-4A13-B7C5-B8338C14EB9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B82CD0-CAF5-44EF-A71B-ED7F3A1AA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132BD02-44E5-46FF-9380-B0B79C677514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0DD5140-0248-4F6C-B4A8-33FA1086BE9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7AEFE0-5C27-457F-ACF9-487A44204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3967335" y="1343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F962BFBD-6D72-4996-ABFD-43487CC4795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수에는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수에는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385B52D0-1303-70E4-420A-4598C358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64" y="160679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75BDE2C7-6F64-9D06-2506-44F4865E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10" y="1615070"/>
            <a:ext cx="386267" cy="3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06A0C3D-82C9-CE7E-F42E-20941C5584AC}"/>
              </a:ext>
            </a:extLst>
          </p:cNvPr>
          <p:cNvSpPr/>
          <p:nvPr/>
        </p:nvSpPr>
        <p:spPr>
          <a:xfrm>
            <a:off x="1100481" y="2691859"/>
            <a:ext cx="4914741" cy="92511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B4D910A-9B14-52B9-5FD9-6124971901BB}"/>
              </a:ext>
            </a:extLst>
          </p:cNvPr>
          <p:cNvSpPr txBox="1"/>
          <p:nvPr/>
        </p:nvSpPr>
        <p:spPr>
          <a:xfrm>
            <a:off x="1460532" y="2962055"/>
            <a:ext cx="4282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4.387            4.039            0.487</a:t>
            </a:r>
          </a:p>
        </p:txBody>
      </p:sp>
      <p:pic>
        <p:nvPicPr>
          <p:cNvPr id="6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9CDCE1C3-9049-6207-80FC-45A28C73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76" y="2826420"/>
            <a:ext cx="632212" cy="6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D:\[초등] 교과학습\2021년 1학기\수학 SB캡쳐\icon_triangle_title.png">
            <a:extLst>
              <a:ext uri="{FF2B5EF4-FFF2-40B4-BE49-F238E27FC236}">
                <a16:creationId xmlns:a16="http://schemas.microsoft.com/office/drawing/2014/main" id="{9DEA6AA7-EBBD-B962-FD8B-A5E6C31F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68" y="2826420"/>
            <a:ext cx="691482" cy="6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1EC6E48F-67D0-E52C-5980-604F75F8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624AAB5-2007-5F5D-0FFA-F9F289A936E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9649D32-94BA-C350-DF5F-D3083D28F5BC}"/>
              </a:ext>
            </a:extLst>
          </p:cNvPr>
          <p:cNvGrpSpPr/>
          <p:nvPr/>
        </p:nvGrpSpPr>
        <p:grpSpPr>
          <a:xfrm>
            <a:off x="287525" y="3828325"/>
            <a:ext cx="6467856" cy="1409040"/>
            <a:chOff x="281708" y="3864250"/>
            <a:chExt cx="6467856" cy="1409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C1B061-7370-021A-7C4B-D3EF8D74E955}"/>
                </a:ext>
              </a:extLst>
            </p:cNvPr>
            <p:cNvSpPr/>
            <p:nvPr/>
          </p:nvSpPr>
          <p:spPr>
            <a:xfrm>
              <a:off x="281708" y="4046668"/>
              <a:ext cx="6467856" cy="1038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8E3489F7-78C8-DCF2-8354-5CCE9AE3D8FC}"/>
                </a:ext>
              </a:extLst>
            </p:cNvPr>
            <p:cNvSpPr/>
            <p:nvPr/>
          </p:nvSpPr>
          <p:spPr>
            <a:xfrm>
              <a:off x="338478" y="386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03EF7FC-5DBE-FA39-9F5C-17B4EAFA3EE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541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05173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주영이와 기태가 함께 물을 마시는데 주영이는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기태는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물을 더 많이 마셨는지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6B3766E-2070-081A-1427-EE6B7E23DCF6}"/>
              </a:ext>
            </a:extLst>
          </p:cNvPr>
          <p:cNvGrpSpPr/>
          <p:nvPr/>
        </p:nvGrpSpPr>
        <p:grpSpPr>
          <a:xfrm>
            <a:off x="3001740" y="2830450"/>
            <a:ext cx="1102208" cy="538856"/>
            <a:chOff x="6214550" y="1679148"/>
            <a:chExt cx="1102208" cy="53885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AAD1F1-5C0C-8D0C-B836-755541E11818}"/>
                </a:ext>
              </a:extLst>
            </p:cNvPr>
            <p:cNvSpPr/>
            <p:nvPr/>
          </p:nvSpPr>
          <p:spPr bwMode="auto">
            <a:xfrm>
              <a:off x="6214550" y="1833284"/>
              <a:ext cx="88478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주영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EAB6A98-73C8-3371-6AA7-565641A7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05173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주영이와 기태가 함께 물을 마시는데 주영이는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기태는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물을 더 많이 마셨는지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8BE87F3-961A-0FCE-7D9F-26450EE4CD04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5970519-175F-658C-12D7-5F8A145E69B2}"/>
              </a:ext>
            </a:extLst>
          </p:cNvPr>
          <p:cNvGrpSpPr/>
          <p:nvPr/>
        </p:nvGrpSpPr>
        <p:grpSpPr>
          <a:xfrm>
            <a:off x="287525" y="3933056"/>
            <a:ext cx="6467856" cy="1304309"/>
            <a:chOff x="281708" y="3968981"/>
            <a:chExt cx="6467856" cy="130430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6D9C75-02DD-3453-D239-641FB33551AC}"/>
                </a:ext>
              </a:extLst>
            </p:cNvPr>
            <p:cNvSpPr/>
            <p:nvPr/>
          </p:nvSpPr>
          <p:spPr>
            <a:xfrm>
              <a:off x="281708" y="4090806"/>
              <a:ext cx="6467856" cy="994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같은데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소수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 자리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숫자의 크기를 비교하면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＞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더 큽니다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그러므로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주영이가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물을 더 많이 마셨습니다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A281219A-52B4-BD6B-FC91-6BF9EC16F1A7}"/>
                </a:ext>
              </a:extLst>
            </p:cNvPr>
            <p:cNvSpPr/>
            <p:nvPr/>
          </p:nvSpPr>
          <p:spPr>
            <a:xfrm>
              <a:off x="338478" y="39689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35614C66-2D9A-5779-38E1-9FE49E0E91B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B3766E-2070-081A-1427-EE6B7E23DCF6}"/>
              </a:ext>
            </a:extLst>
          </p:cNvPr>
          <p:cNvGrpSpPr/>
          <p:nvPr/>
        </p:nvGrpSpPr>
        <p:grpSpPr>
          <a:xfrm>
            <a:off x="3001740" y="2830450"/>
            <a:ext cx="1102208" cy="538856"/>
            <a:chOff x="6214550" y="1679148"/>
            <a:chExt cx="1102208" cy="53885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AAD1F1-5C0C-8D0C-B836-755541E11818}"/>
                </a:ext>
              </a:extLst>
            </p:cNvPr>
            <p:cNvSpPr/>
            <p:nvPr/>
          </p:nvSpPr>
          <p:spPr bwMode="auto">
            <a:xfrm>
              <a:off x="6214550" y="1833284"/>
              <a:ext cx="88478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주영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EAB6A98-73C8-3371-6AA7-565641A7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336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나리가 집에서부터 학교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은행까지의 거리를 알아보았습니다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가까운 곳부터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81E7CDA-5385-02CC-540D-38EC3694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84325"/>
              </p:ext>
            </p:extLst>
          </p:nvPr>
        </p:nvGraphicFramePr>
        <p:xfrm>
          <a:off x="1516112" y="2614281"/>
          <a:ext cx="4064000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은행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3650 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85569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6A89BD-30AD-B639-4688-5E0B7D374BE4}"/>
              </a:ext>
            </a:extLst>
          </p:cNvPr>
          <p:cNvGrpSpPr/>
          <p:nvPr/>
        </p:nvGrpSpPr>
        <p:grpSpPr>
          <a:xfrm>
            <a:off x="2289066" y="3874888"/>
            <a:ext cx="948548" cy="547360"/>
            <a:chOff x="5475364" y="1670644"/>
            <a:chExt cx="948548" cy="54736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EBE605-7391-6955-32AE-023B7CFC0B58}"/>
                </a:ext>
              </a:extLst>
            </p:cNvPr>
            <p:cNvSpPr/>
            <p:nvPr/>
          </p:nvSpPr>
          <p:spPr bwMode="auto">
            <a:xfrm>
              <a:off x="5475364" y="1833284"/>
              <a:ext cx="677007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은행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006E83B-72E3-4B10-0B69-5001C5D6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3912" y="1670644"/>
              <a:ext cx="360000" cy="3550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26A89BD-30AD-B639-4688-5E0B7D374BE4}"/>
              </a:ext>
            </a:extLst>
          </p:cNvPr>
          <p:cNvGrpSpPr/>
          <p:nvPr/>
        </p:nvGrpSpPr>
        <p:grpSpPr>
          <a:xfrm>
            <a:off x="3385034" y="3874888"/>
            <a:ext cx="948548" cy="547360"/>
            <a:chOff x="5475364" y="1670644"/>
            <a:chExt cx="948548" cy="54736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1EBE605-7391-6955-32AE-023B7CFC0B58}"/>
                </a:ext>
              </a:extLst>
            </p:cNvPr>
            <p:cNvSpPr/>
            <p:nvPr/>
          </p:nvSpPr>
          <p:spPr bwMode="auto">
            <a:xfrm>
              <a:off x="5475364" y="1833284"/>
              <a:ext cx="677007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학교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006E83B-72E3-4B10-0B69-5001C5D6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3912" y="1670644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26A89BD-30AD-B639-4688-5E0B7D374BE4}"/>
              </a:ext>
            </a:extLst>
          </p:cNvPr>
          <p:cNvGrpSpPr/>
          <p:nvPr/>
        </p:nvGrpSpPr>
        <p:grpSpPr>
          <a:xfrm>
            <a:off x="4417226" y="3874888"/>
            <a:ext cx="982399" cy="547360"/>
            <a:chOff x="5441513" y="1670644"/>
            <a:chExt cx="982399" cy="54736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1EBE605-7391-6955-32AE-023B7CFC0B58}"/>
                </a:ext>
              </a:extLst>
            </p:cNvPr>
            <p:cNvSpPr/>
            <p:nvPr/>
          </p:nvSpPr>
          <p:spPr bwMode="auto">
            <a:xfrm>
              <a:off x="5441513" y="1833284"/>
              <a:ext cx="744708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도서관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006E83B-72E3-4B10-0B69-5001C5D6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3912" y="167064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915816" y="4037527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2041" y="4037527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나리가 집에서부터 학교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은행까지의 거리를 알아보았습니다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가까운 곳부터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81E7CDA-5385-02CC-540D-38EC3694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4344"/>
              </p:ext>
            </p:extLst>
          </p:nvPr>
        </p:nvGraphicFramePr>
        <p:xfrm>
          <a:off x="1516112" y="2614281"/>
          <a:ext cx="4064000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은행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3650 m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85569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6A89BD-30AD-B639-4688-5E0B7D374BE4}"/>
              </a:ext>
            </a:extLst>
          </p:cNvPr>
          <p:cNvGrpSpPr/>
          <p:nvPr/>
        </p:nvGrpSpPr>
        <p:grpSpPr>
          <a:xfrm>
            <a:off x="2220273" y="3883392"/>
            <a:ext cx="2788359" cy="538856"/>
            <a:chOff x="4528399" y="1679148"/>
            <a:chExt cx="2788359" cy="53885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EBE605-7391-6955-32AE-023B7CFC0B58}"/>
                </a:ext>
              </a:extLst>
            </p:cNvPr>
            <p:cNvSpPr/>
            <p:nvPr/>
          </p:nvSpPr>
          <p:spPr bwMode="auto">
            <a:xfrm>
              <a:off x="4528399" y="1833284"/>
              <a:ext cx="2570937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은행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학교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도서관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006E83B-72E3-4B10-0B69-5001C5D6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D60067F-0B60-C3E5-1A5A-24430D1BBD2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313A59E-01A1-E685-7650-D14099BB5945}"/>
              </a:ext>
            </a:extLst>
          </p:cNvPr>
          <p:cNvGrpSpPr/>
          <p:nvPr/>
        </p:nvGrpSpPr>
        <p:grpSpPr>
          <a:xfrm>
            <a:off x="287525" y="3826264"/>
            <a:ext cx="6467856" cy="1411101"/>
            <a:chOff x="281708" y="3862189"/>
            <a:chExt cx="6467856" cy="141110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4F3899-AE1B-1E26-52D2-B9961F50A22D}"/>
                </a:ext>
              </a:extLst>
            </p:cNvPr>
            <p:cNvSpPr/>
            <p:nvPr/>
          </p:nvSpPr>
          <p:spPr>
            <a:xfrm>
              <a:off x="281708" y="4073452"/>
              <a:ext cx="6467856" cy="101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집에서 은행까지의 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3.65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가까운 곳부터 순서대로 쓰면 은행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A8749025-5F10-56DC-5DB7-82130DBB6C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F233F9CE-36AB-5E0F-F18D-9B150220F442}"/>
                </a:ext>
              </a:extLst>
            </p:cNvPr>
            <p:cNvSpPr/>
            <p:nvPr/>
          </p:nvSpPr>
          <p:spPr>
            <a:xfrm>
              <a:off x="338478" y="386218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654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500" y="1604119"/>
            <a:ext cx="59954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순서대로 놓아 문장을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4CAD1B3-DE85-0D70-9EB8-6E949DC9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96612"/>
              </p:ext>
            </p:extLst>
          </p:nvPr>
        </p:nvGraphicFramePr>
        <p:xfrm>
          <a:off x="568018" y="2343800"/>
          <a:ext cx="584019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973365">
                  <a:extLst>
                    <a:ext uri="{9D8B030D-6E8A-4147-A177-3AD203B41FA5}">
                      <a16:colId xmlns:a16="http://schemas.microsoft.com/office/drawing/2014/main" val="1368223257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453761748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4215599176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2766035292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2810019341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399066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031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621583" y="3565930"/>
            <a:ext cx="932674" cy="990586"/>
            <a:chOff x="6384084" y="1679148"/>
            <a:chExt cx="932674" cy="9905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TextBox 43"/>
          <p:cNvSpPr txBox="1"/>
          <p:nvPr/>
        </p:nvSpPr>
        <p:spPr>
          <a:xfrm>
            <a:off x="1336835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1641472" y="3565930"/>
            <a:ext cx="932674" cy="990586"/>
            <a:chOff x="6384084" y="1679148"/>
            <a:chExt cx="932674" cy="990586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TextBox 43"/>
          <p:cNvSpPr txBox="1"/>
          <p:nvPr/>
        </p:nvSpPr>
        <p:spPr>
          <a:xfrm>
            <a:off x="2356724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2661361" y="3565930"/>
            <a:ext cx="932674" cy="990586"/>
            <a:chOff x="6384084" y="1679148"/>
            <a:chExt cx="932674" cy="9905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있</a:t>
              </a: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7" name="TextBox 43"/>
          <p:cNvSpPr txBox="1"/>
          <p:nvPr/>
        </p:nvSpPr>
        <p:spPr>
          <a:xfrm>
            <a:off x="3376787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3681424" y="3565930"/>
            <a:ext cx="932674" cy="990586"/>
            <a:chOff x="6384084" y="1679148"/>
            <a:chExt cx="932674" cy="99058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21" name="TextBox 43"/>
          <p:cNvSpPr txBox="1"/>
          <p:nvPr/>
        </p:nvSpPr>
        <p:spPr>
          <a:xfrm>
            <a:off x="4403032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4707669" y="3565930"/>
            <a:ext cx="932674" cy="990586"/>
            <a:chOff x="6384084" y="1679148"/>
            <a:chExt cx="932674" cy="9905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25" name="TextBox 43"/>
          <p:cNvSpPr txBox="1"/>
          <p:nvPr/>
        </p:nvSpPr>
        <p:spPr>
          <a:xfrm>
            <a:off x="5422921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5727558" y="3565930"/>
            <a:ext cx="932674" cy="990586"/>
            <a:chOff x="6384084" y="1679148"/>
            <a:chExt cx="932674" cy="9905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0.01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</a:t>
              </a: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621583" y="3565930"/>
            <a:ext cx="932674" cy="990586"/>
            <a:chOff x="6384084" y="1679148"/>
            <a:chExt cx="932674" cy="99058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TextBox 43"/>
          <p:cNvSpPr txBox="1"/>
          <p:nvPr/>
        </p:nvSpPr>
        <p:spPr>
          <a:xfrm>
            <a:off x="1336835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1641472" y="3565930"/>
            <a:ext cx="932674" cy="990586"/>
            <a:chOff x="6384084" y="1679148"/>
            <a:chExt cx="932674" cy="99058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08" name="TextBox 43"/>
          <p:cNvSpPr txBox="1"/>
          <p:nvPr/>
        </p:nvSpPr>
        <p:spPr>
          <a:xfrm>
            <a:off x="2356724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2661361" y="3565930"/>
            <a:ext cx="932674" cy="990586"/>
            <a:chOff x="6384084" y="1679148"/>
            <a:chExt cx="932674" cy="99058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있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2" name="TextBox 43"/>
          <p:cNvSpPr txBox="1"/>
          <p:nvPr/>
        </p:nvSpPr>
        <p:spPr>
          <a:xfrm>
            <a:off x="3376787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3681424" y="3565930"/>
            <a:ext cx="932674" cy="990586"/>
            <a:chOff x="6384084" y="1679148"/>
            <a:chExt cx="932674" cy="99058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43"/>
          <p:cNvSpPr txBox="1"/>
          <p:nvPr/>
        </p:nvSpPr>
        <p:spPr>
          <a:xfrm>
            <a:off x="4403032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4707669" y="3565930"/>
            <a:ext cx="932674" cy="990586"/>
            <a:chOff x="6384084" y="1679148"/>
            <a:chExt cx="932674" cy="990586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20" name="TextBox 43"/>
          <p:cNvSpPr txBox="1"/>
          <p:nvPr/>
        </p:nvSpPr>
        <p:spPr>
          <a:xfrm>
            <a:off x="5422921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5727558" y="3565930"/>
            <a:ext cx="932674" cy="990586"/>
            <a:chOff x="6384084" y="1679148"/>
            <a:chExt cx="932674" cy="990586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0.01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500" y="1604119"/>
            <a:ext cx="59954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순서대로 놓아 문장을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4CAD1B3-DE85-0D70-9EB8-6E949DC9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50201"/>
              </p:ext>
            </p:extLst>
          </p:nvPr>
        </p:nvGraphicFramePr>
        <p:xfrm>
          <a:off x="568018" y="2343800"/>
          <a:ext cx="584019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973365">
                  <a:extLst>
                    <a:ext uri="{9D8B030D-6E8A-4147-A177-3AD203B41FA5}">
                      <a16:colId xmlns:a16="http://schemas.microsoft.com/office/drawing/2014/main" val="1368223257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453761748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4215599176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2766035292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2810019341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399066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0310"/>
                  </a:ext>
                </a:extLst>
              </a:tr>
            </a:tbl>
          </a:graphicData>
        </a:graphic>
      </p:graphicFrame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8047C65-BAEA-1564-3D58-EB6B269B10BD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0F44FDD-82D6-AE92-9EB0-BFEB453EA204}"/>
              </a:ext>
            </a:extLst>
          </p:cNvPr>
          <p:cNvGrpSpPr/>
          <p:nvPr/>
        </p:nvGrpSpPr>
        <p:grpSpPr>
          <a:xfrm>
            <a:off x="287525" y="3828325"/>
            <a:ext cx="6467856" cy="1409040"/>
            <a:chOff x="281708" y="3864250"/>
            <a:chExt cx="6467856" cy="140904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8E62B99-1CE4-1E39-EB12-ED6F47FCBC00}"/>
                </a:ext>
              </a:extLst>
            </p:cNvPr>
            <p:cNvSpPr/>
            <p:nvPr/>
          </p:nvSpPr>
          <p:spPr>
            <a:xfrm>
              <a:off x="281708" y="4046668"/>
              <a:ext cx="6467856" cy="1038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id="{5B6C9A52-2F96-D98D-6623-B7790B807A70}"/>
                </a:ext>
              </a:extLst>
            </p:cNvPr>
            <p:cNvSpPr/>
            <p:nvPr/>
          </p:nvSpPr>
          <p:spPr>
            <a:xfrm>
              <a:off x="338478" y="386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D0F78DC1-19EA-5E41-C551-1BD35C198A5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51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3C4B1E36-D02C-60D2-9CAE-2889CD14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01" y="401175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6049545C-8340-C003-3F07-19A7A418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56" y="401175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9B2400BD-6CF6-AE95-6991-967AA8AA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97" y="401175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A6C89D30-43BC-31ED-BC0A-5616E951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60" y="401175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F32FC04E-5E1E-A2DF-7E43-C4419319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401175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500" y="1604119"/>
            <a:ext cx="59954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순서대로 놓아 문장을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4CAD1B3-DE85-0D70-9EB8-6E949DC9FBC4}"/>
              </a:ext>
            </a:extLst>
          </p:cNvPr>
          <p:cNvGraphicFramePr>
            <a:graphicFrameLocks noGrp="1"/>
          </p:cNvGraphicFramePr>
          <p:nvPr/>
        </p:nvGraphicFramePr>
        <p:xfrm>
          <a:off x="568018" y="2343800"/>
          <a:ext cx="5840190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973365">
                  <a:extLst>
                    <a:ext uri="{9D8B030D-6E8A-4147-A177-3AD203B41FA5}">
                      <a16:colId xmlns:a16="http://schemas.microsoft.com/office/drawing/2014/main" val="1368223257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453761748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4215599176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2766035292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2810019341"/>
                    </a:ext>
                  </a:extLst>
                </a:gridCol>
                <a:gridCol w="973365">
                  <a:extLst>
                    <a:ext uri="{9D8B030D-6E8A-4147-A177-3AD203B41FA5}">
                      <a16:colId xmlns:a16="http://schemas.microsoft.com/office/drawing/2014/main" val="399066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0310"/>
                  </a:ext>
                </a:extLst>
              </a:tr>
            </a:tbl>
          </a:graphicData>
        </a:graphic>
      </p:graphicFrame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21D876FC-5602-DD46-2C83-06F523393114}"/>
              </a:ext>
            </a:extLst>
          </p:cNvPr>
          <p:cNvGrpSpPr/>
          <p:nvPr/>
        </p:nvGrpSpPr>
        <p:grpSpPr>
          <a:xfrm>
            <a:off x="397263" y="3537966"/>
            <a:ext cx="932674" cy="538856"/>
            <a:chOff x="6384084" y="1679148"/>
            <a:chExt cx="932674" cy="53885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9303F46-7859-657D-B9A8-80EB314DC772}"/>
              </a:ext>
            </a:extLst>
          </p:cNvPr>
          <p:cNvGrpSpPr/>
          <p:nvPr/>
        </p:nvGrpSpPr>
        <p:grpSpPr>
          <a:xfrm>
            <a:off x="397263" y="4054784"/>
            <a:ext cx="932674" cy="538856"/>
            <a:chOff x="6384084" y="1679148"/>
            <a:chExt cx="932674" cy="53885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3BAC11-3FCD-A6BF-C92D-C1EE55EE4082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800A2D3-3C0A-C619-61B2-5FD69F48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FF529A-C9AC-A7AB-FB6F-118AA358798D}"/>
              </a:ext>
            </a:extLst>
          </p:cNvPr>
          <p:cNvGrpSpPr/>
          <p:nvPr/>
        </p:nvGrpSpPr>
        <p:grpSpPr>
          <a:xfrm>
            <a:off x="1492125" y="3537966"/>
            <a:ext cx="932674" cy="538856"/>
            <a:chOff x="6384084" y="1679148"/>
            <a:chExt cx="932674" cy="538856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6664B-6B62-90C9-76D9-FA1E92733E7F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1.02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E246A62B-614E-03C3-7B1C-68656AAE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FA8FA5DF-39C8-916E-7728-988261D3B8D8}"/>
              </a:ext>
            </a:extLst>
          </p:cNvPr>
          <p:cNvGrpSpPr/>
          <p:nvPr/>
        </p:nvGrpSpPr>
        <p:grpSpPr>
          <a:xfrm>
            <a:off x="1492125" y="4054784"/>
            <a:ext cx="932674" cy="538856"/>
            <a:chOff x="6384084" y="1679148"/>
            <a:chExt cx="932674" cy="538856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F7FC127-E854-A431-9CDF-334E22B38EDA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9269D186-7AEC-8852-CEBC-6340C305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9F346EB-2BBE-FD79-ECFF-5D7D297B883B}"/>
              </a:ext>
            </a:extLst>
          </p:cNvPr>
          <p:cNvGrpSpPr/>
          <p:nvPr/>
        </p:nvGrpSpPr>
        <p:grpSpPr>
          <a:xfrm>
            <a:off x="2586987" y="3537966"/>
            <a:ext cx="932674" cy="538856"/>
            <a:chOff x="6384084" y="1679148"/>
            <a:chExt cx="932674" cy="538856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1A34904-6E10-4DAB-AB8F-CCB24983F611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9A7BA15-8940-E9B0-1FD2-C60BE392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309B3F0-BF90-6384-5331-3100A4D409D6}"/>
              </a:ext>
            </a:extLst>
          </p:cNvPr>
          <p:cNvGrpSpPr/>
          <p:nvPr/>
        </p:nvGrpSpPr>
        <p:grpSpPr>
          <a:xfrm>
            <a:off x="2586987" y="4054784"/>
            <a:ext cx="932674" cy="538856"/>
            <a:chOff x="6384084" y="1679148"/>
            <a:chExt cx="932674" cy="538856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EFB6AB3-4AAD-FE9F-C5D3-6D0FA462D981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있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A797871D-0AC3-55C8-E162-2359E099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FF7BC4F-3C39-EAAC-292D-541417D0BC62}"/>
              </a:ext>
            </a:extLst>
          </p:cNvPr>
          <p:cNvGrpSpPr/>
          <p:nvPr/>
        </p:nvGrpSpPr>
        <p:grpSpPr>
          <a:xfrm>
            <a:off x="3681849" y="3537966"/>
            <a:ext cx="932674" cy="538856"/>
            <a:chOff x="6384084" y="1679148"/>
            <a:chExt cx="932674" cy="538856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A9B27FC-B851-9325-5B86-B385EAB4AEAA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57DAE6F9-53BE-DE62-69BE-249917CC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0AA1118-8EC2-0264-2115-1556E28206FC}"/>
              </a:ext>
            </a:extLst>
          </p:cNvPr>
          <p:cNvGrpSpPr/>
          <p:nvPr/>
        </p:nvGrpSpPr>
        <p:grpSpPr>
          <a:xfrm>
            <a:off x="3681849" y="4054784"/>
            <a:ext cx="932674" cy="538856"/>
            <a:chOff x="6384084" y="1679148"/>
            <a:chExt cx="932674" cy="538856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E60E0EE-CC10-4095-0BE0-CB73DD3A015E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BCD92CBA-895B-0B7A-4236-DBFA5E4EA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A284907-F4CA-6F6F-E372-EBA9B3690E5C}"/>
              </a:ext>
            </a:extLst>
          </p:cNvPr>
          <p:cNvGrpSpPr/>
          <p:nvPr/>
        </p:nvGrpSpPr>
        <p:grpSpPr>
          <a:xfrm>
            <a:off x="4776711" y="3537966"/>
            <a:ext cx="932674" cy="538856"/>
            <a:chOff x="6384084" y="1679148"/>
            <a:chExt cx="932674" cy="538856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A54DA73-823E-78F9-E86D-0C71AB581217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265256CE-3452-BD11-771A-16ED6956F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493EA8C-2EA8-4359-93C5-B9E4FA7BBC99}"/>
              </a:ext>
            </a:extLst>
          </p:cNvPr>
          <p:cNvGrpSpPr/>
          <p:nvPr/>
        </p:nvGrpSpPr>
        <p:grpSpPr>
          <a:xfrm>
            <a:off x="4776711" y="4054784"/>
            <a:ext cx="932674" cy="538856"/>
            <a:chOff x="6384084" y="1679148"/>
            <a:chExt cx="932674" cy="53885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721E769-88B2-8418-ACD2-C153619E3C63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D66F6660-8D6E-2258-5994-DBC1B60C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6EC2A911-EF88-3511-11AB-00491006C94C}"/>
              </a:ext>
            </a:extLst>
          </p:cNvPr>
          <p:cNvGrpSpPr/>
          <p:nvPr/>
        </p:nvGrpSpPr>
        <p:grpSpPr>
          <a:xfrm>
            <a:off x="5871574" y="3537966"/>
            <a:ext cx="932674" cy="538856"/>
            <a:chOff x="6384084" y="1679148"/>
            <a:chExt cx="932674" cy="538856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C7EA26F-BF89-F8AB-9E20-102CDEB6886C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07BEF590-0C0E-1C38-50F9-0747F1A7D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6D2C58E-2881-E986-D732-C96B0D76C3B6}"/>
              </a:ext>
            </a:extLst>
          </p:cNvPr>
          <p:cNvGrpSpPr/>
          <p:nvPr/>
        </p:nvGrpSpPr>
        <p:grpSpPr>
          <a:xfrm>
            <a:off x="5871574" y="4054784"/>
            <a:ext cx="932674" cy="538856"/>
            <a:chOff x="6384084" y="1679148"/>
            <a:chExt cx="932674" cy="538856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176812E-0E61-E5EE-38CE-A160E34CFF1B}"/>
                </a:ext>
              </a:extLst>
            </p:cNvPr>
            <p:cNvSpPr/>
            <p:nvPr/>
          </p:nvSpPr>
          <p:spPr bwMode="auto">
            <a:xfrm>
              <a:off x="6384084" y="1833284"/>
              <a:ext cx="71525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</a:t>
              </a:r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752E09F9-8A74-091B-93FC-745D74F3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0F44FDD-82D6-AE92-9EB0-BFEB453EA204}"/>
              </a:ext>
            </a:extLst>
          </p:cNvPr>
          <p:cNvGrpSpPr/>
          <p:nvPr/>
        </p:nvGrpSpPr>
        <p:grpSpPr>
          <a:xfrm>
            <a:off x="287525" y="3828325"/>
            <a:ext cx="6467856" cy="1409040"/>
            <a:chOff x="281708" y="3864250"/>
            <a:chExt cx="6467856" cy="140904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8E62B99-1CE4-1E39-EB12-ED6F47FCBC00}"/>
                </a:ext>
              </a:extLst>
            </p:cNvPr>
            <p:cNvSpPr/>
            <p:nvPr/>
          </p:nvSpPr>
          <p:spPr>
            <a:xfrm>
              <a:off x="281708" y="4046668"/>
              <a:ext cx="6467856" cy="1038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id="{5B6C9A52-2F96-D98D-6623-B7790B807A70}"/>
                </a:ext>
              </a:extLst>
            </p:cNvPr>
            <p:cNvSpPr/>
            <p:nvPr/>
          </p:nvSpPr>
          <p:spPr>
            <a:xfrm>
              <a:off x="338478" y="386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D0F78DC1-19EA-5E41-C551-1BD35C198A5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662E18C-5086-53AC-8066-04BC01069B5D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FD9A363-870E-7882-AEF8-6726DEAD60FE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7FFF06F7-E028-7ED5-7D16-C7F792E29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A986DA-5538-4EED-8ACB-6C1D13A3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" y="1128048"/>
            <a:ext cx="6906202" cy="4569204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647564" y="38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B7DBD2-B3E8-4D28-9E02-73A43E48C2BF}"/>
              </a:ext>
            </a:extLst>
          </p:cNvPr>
          <p:cNvGrpSpPr/>
          <p:nvPr/>
        </p:nvGrpSpPr>
        <p:grpSpPr>
          <a:xfrm>
            <a:off x="3984835" y="1058121"/>
            <a:ext cx="2635855" cy="1240230"/>
            <a:chOff x="-534423" y="1345449"/>
            <a:chExt cx="2635855" cy="1240230"/>
          </a:xfrm>
        </p:grpSpPr>
        <p:sp>
          <p:nvSpPr>
            <p:cNvPr id="25" name="모서리가 둥근 직사각형 61">
              <a:extLst>
                <a:ext uri="{FF2B5EF4-FFF2-40B4-BE49-F238E27FC236}">
                  <a16:creationId xmlns:a16="http://schemas.microsoft.com/office/drawing/2014/main" id="{B94D3289-1A98-4DA2-8088-BB4895D08F3C}"/>
                </a:ext>
              </a:extLst>
            </p:cNvPr>
            <p:cNvSpPr/>
            <p:nvPr/>
          </p:nvSpPr>
          <p:spPr>
            <a:xfrm>
              <a:off x="-534423" y="1345449"/>
              <a:ext cx="2635855" cy="10092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것은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 kg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상자 중 어느 것이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무거울까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9CCD9A9A-D327-46D4-9D19-40793C667B72}"/>
                </a:ext>
              </a:extLst>
            </p:cNvPr>
            <p:cNvSpPr/>
            <p:nvPr/>
          </p:nvSpPr>
          <p:spPr>
            <a:xfrm flipV="1">
              <a:off x="1352889" y="238145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2C38847-58A9-4F2F-B9A5-546F8D898B28}"/>
              </a:ext>
            </a:extLst>
          </p:cNvPr>
          <p:cNvGrpSpPr/>
          <p:nvPr/>
        </p:nvGrpSpPr>
        <p:grpSpPr>
          <a:xfrm>
            <a:off x="658428" y="4109851"/>
            <a:ext cx="2126665" cy="957907"/>
            <a:chOff x="2089770" y="1830427"/>
            <a:chExt cx="2198888" cy="1243613"/>
          </a:xfrm>
        </p:grpSpPr>
        <p:sp>
          <p:nvSpPr>
            <p:cNvPr id="31" name="모서리가 둥근 직사각형 64">
              <a:extLst>
                <a:ext uri="{FF2B5EF4-FFF2-40B4-BE49-F238E27FC236}">
                  <a16:creationId xmlns:a16="http://schemas.microsoft.com/office/drawing/2014/main" id="{2E895EC0-6DB3-4799-B4C3-59426CF8C266}"/>
                </a:ext>
              </a:extLst>
            </p:cNvPr>
            <p:cNvSpPr/>
            <p:nvPr/>
          </p:nvSpPr>
          <p:spPr>
            <a:xfrm>
              <a:off x="2089770" y="1830427"/>
              <a:ext cx="2028714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가지고 온 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상자는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 kg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D31DD17B-BB82-46D6-A79B-3CF2AF89DFA9}"/>
                </a:ext>
              </a:extLst>
            </p:cNvPr>
            <p:cNvSpPr/>
            <p:nvPr/>
          </p:nvSpPr>
          <p:spPr>
            <a:xfrm rot="16200000" flipV="1">
              <a:off x="4150823" y="2370709"/>
              <a:ext cx="113020" cy="1626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남학생이 가지고 온 상자의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626358" y="2358005"/>
            <a:ext cx="1566039" cy="323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0.35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29" y="2262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1AE5F-E421-40AE-88B3-7295B9DCED9A}"/>
              </a:ext>
            </a:extLst>
          </p:cNvPr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299A293A-9BA5-47A9-8029-1F65868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3101A9B-90B1-46B3-B136-9B41CEB52A11}"/>
              </a:ext>
            </a:extLst>
          </p:cNvPr>
          <p:cNvSpPr txBox="1"/>
          <p:nvPr/>
        </p:nvSpPr>
        <p:spPr>
          <a:xfrm>
            <a:off x="359532" y="1007440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FE3816-9762-46E1-B4E7-AFF4F1524BEA}"/>
              </a:ext>
            </a:extLst>
          </p:cNvPr>
          <p:cNvGrpSpPr/>
          <p:nvPr/>
        </p:nvGrpSpPr>
        <p:grpSpPr>
          <a:xfrm>
            <a:off x="4289323" y="1330259"/>
            <a:ext cx="2699082" cy="260415"/>
            <a:chOff x="3894280" y="907935"/>
            <a:chExt cx="2699082" cy="26041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98761B2-FEF1-4F60-849B-2FFA35497FD4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D3567DC-C6DC-45F6-8AE3-0FAFE81F736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B032B5A-DEEA-4E90-B2B8-E8074DB0F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04D9928-A501-4AFB-B55F-95020221DD27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2F9C4A6-FFF1-4E43-9491-11B7B862D47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0BC250-2983-4035-9C49-347ACC1DA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2CD747D-90D2-4114-ADE8-5E487F8235FE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8E06F00-C511-48E7-B6C6-F3E71EEBC39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35BFB3-F568-452E-82C1-FA1CE5191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2604C42-69E0-430E-8ABF-29E6FE168BF5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090D553-954F-498D-B590-F686A05FE85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7373D-17FA-49F2-A49F-1B9EE3CEB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9B05B41D-BF43-4DB7-9328-200E19A97437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1A93B09-A2C2-458C-9248-2EB802D1318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1F3BA9-3E4F-41FE-9F32-D03B6BB74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" y="1592796"/>
            <a:ext cx="3719818" cy="399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528209" y="4113076"/>
            <a:ext cx="2423611" cy="926799"/>
            <a:chOff x="-101879" y="1427863"/>
            <a:chExt cx="2423611" cy="92679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-101879" y="1427863"/>
              <a:ext cx="2203311" cy="9267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것은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상자 중 어느 것이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무거울까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16200000" flipV="1">
              <a:off x="2174613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6" y="5231256"/>
            <a:ext cx="360000" cy="360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30583" y="1700808"/>
            <a:ext cx="1705113" cy="881431"/>
            <a:chOff x="2089770" y="1830427"/>
            <a:chExt cx="1763018" cy="1444540"/>
          </a:xfrm>
        </p:grpSpPr>
        <p:sp>
          <p:nvSpPr>
            <p:cNvPr id="61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1763018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가지고 온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3545518" y="307073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9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여학생이 가지고 온 상자의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1AE5F-E421-40AE-88B3-7295B9DCED9A}"/>
              </a:ext>
            </a:extLst>
          </p:cNvPr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299A293A-9BA5-47A9-8029-1F65868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3101A9B-90B1-46B3-B136-9B41CEB52A11}"/>
              </a:ext>
            </a:extLst>
          </p:cNvPr>
          <p:cNvSpPr txBox="1"/>
          <p:nvPr/>
        </p:nvSpPr>
        <p:spPr>
          <a:xfrm>
            <a:off x="359532" y="1007440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351217-416C-497B-89E5-D0C01246F4B7}"/>
              </a:ext>
            </a:extLst>
          </p:cNvPr>
          <p:cNvGrpSpPr/>
          <p:nvPr/>
        </p:nvGrpSpPr>
        <p:grpSpPr>
          <a:xfrm>
            <a:off x="4272075" y="1340313"/>
            <a:ext cx="2699082" cy="260415"/>
            <a:chOff x="3894280" y="1412776"/>
            <a:chExt cx="2699082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B748EF2-0FF0-4FFC-A2C1-65A6FD0AD318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E0CFAFE-034E-4505-8EF4-49D59E18A90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EA2387-58CF-4679-A229-95015B2DD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B45974-11CD-4E6F-AA26-75C8EADDC82C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988E4BD-339B-400F-9EF0-167460453A7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D4ACAE-5D35-4B94-BB22-A22CD467A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C85948B-BCED-46E2-9632-A1BB514E1AD9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9F90C64-295A-4D86-8414-FDF6D9118AF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AC448-2747-4BC6-A6CC-7A77C65C0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67F6884-275D-4FFB-A025-E550F05E107C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8BD8DA6-1CFA-4C79-9DBB-FE46B6705A8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B5BA4F4-1B29-409B-9BEA-D539605D3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88E5CF7-5906-4275-89EF-23CD4AFA7E10}"/>
                </a:ext>
              </a:extLst>
            </p:cNvPr>
            <p:cNvGrpSpPr/>
            <p:nvPr/>
          </p:nvGrpSpPr>
          <p:grpSpPr>
            <a:xfrm>
              <a:off x="6072088" y="1413561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390AA5A-0EDA-4249-956E-B37C155834A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B3755-1D9E-48A6-851C-7962F356F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" y="1592796"/>
            <a:ext cx="3719818" cy="399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528209" y="4113076"/>
            <a:ext cx="2423611" cy="926799"/>
            <a:chOff x="-101879" y="1427863"/>
            <a:chExt cx="2423611" cy="92679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-101879" y="1427863"/>
              <a:ext cx="2203311" cy="9267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것은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상자 중 어느 것이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무거울까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7" name="이등변 삼각형 66"/>
            <p:cNvSpPr/>
            <p:nvPr/>
          </p:nvSpPr>
          <p:spPr>
            <a:xfrm rot="16200000" flipV="1">
              <a:off x="2174613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6" y="5231256"/>
            <a:ext cx="360000" cy="360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30583" y="1700808"/>
            <a:ext cx="1705113" cy="881431"/>
            <a:chOff x="2089770" y="1830427"/>
            <a:chExt cx="1763018" cy="1444540"/>
          </a:xfrm>
        </p:grpSpPr>
        <p:sp>
          <p:nvSpPr>
            <p:cNvPr id="71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1763018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가지고 온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3545518" y="307073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 bwMode="auto">
          <a:xfrm>
            <a:off x="4626358" y="2358005"/>
            <a:ext cx="1566039" cy="323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0.37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29" y="2262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60711" y="2014645"/>
            <a:ext cx="2974460" cy="628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상자 중 어느 것이 더 무거울지 궁금해합니다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33" y="18448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1AE5F-E421-40AE-88B3-7295B9DCED9A}"/>
              </a:ext>
            </a:extLst>
          </p:cNvPr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299A293A-9BA5-47A9-8029-1F65868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3101A9B-90B1-46B3-B136-9B41CEB52A11}"/>
              </a:ext>
            </a:extLst>
          </p:cNvPr>
          <p:cNvSpPr txBox="1"/>
          <p:nvPr/>
        </p:nvSpPr>
        <p:spPr>
          <a:xfrm>
            <a:off x="359532" y="1007440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4DB9C4-8822-43B0-B2BA-B78E711E7BD7}"/>
              </a:ext>
            </a:extLst>
          </p:cNvPr>
          <p:cNvGrpSpPr/>
          <p:nvPr/>
        </p:nvGrpSpPr>
        <p:grpSpPr>
          <a:xfrm>
            <a:off x="4285186" y="1343620"/>
            <a:ext cx="2699082" cy="260415"/>
            <a:chOff x="3894280" y="2060063"/>
            <a:chExt cx="2699082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D9A57DF-9E94-4DF1-A3BA-35DE595942FA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1705472-B3D6-480F-9971-1A9526587E1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E08B76-3A57-4B31-A816-C22EA682A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EB7171C-459B-400A-AB79-E7FA377F307A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D84C22A-E954-49D2-899D-E153E83AE43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5935B8A-E5D1-47EF-8DDA-4E2FC54DE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0FCB24B-2633-4ECA-B57C-A9E1A137BF5D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3BAC1E2-1693-4713-B529-E6FBEEAED72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2D3172-4D57-458B-967E-E188A06CD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6442206-16B6-451A-9523-12FA768C363E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775181-B3C5-4BEC-AB2F-2BBE99A0F6B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DEED662-F908-4FD3-8EBB-D7CEBA2EA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F0B1708-4D52-425C-B2FA-0173FAE87ED8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D09550B-7AF2-4F18-9A02-A5421F57278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25FF5C0-DF50-44E6-9FBB-CDEDE0CD1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" y="1592796"/>
            <a:ext cx="3719818" cy="399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528209" y="4113076"/>
            <a:ext cx="2423611" cy="926799"/>
            <a:chOff x="-101879" y="1427863"/>
            <a:chExt cx="2423611" cy="92679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-101879" y="1427863"/>
              <a:ext cx="2203311" cy="9267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것은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상자 중 어느 것이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무거울까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7" name="이등변 삼각형 66"/>
            <p:cNvSpPr/>
            <p:nvPr/>
          </p:nvSpPr>
          <p:spPr>
            <a:xfrm rot="16200000" flipV="1">
              <a:off x="2174613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6" y="5231256"/>
            <a:ext cx="360000" cy="360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30583" y="1700808"/>
            <a:ext cx="1705113" cy="881431"/>
            <a:chOff x="2089770" y="1830427"/>
            <a:chExt cx="1763018" cy="1444540"/>
          </a:xfrm>
        </p:grpSpPr>
        <p:sp>
          <p:nvSpPr>
            <p:cNvPr id="71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1763018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가지고 온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3545518" y="307073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89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것을 해결하려면 무엇을 배워야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60711" y="2310863"/>
            <a:ext cx="2974460" cy="628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소수의 크기를 비교하는 방법을 배워야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33" y="21410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1AE5F-E421-40AE-88B3-7295B9DCED9A}"/>
              </a:ext>
            </a:extLst>
          </p:cNvPr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299A293A-9BA5-47A9-8029-1F65868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3101A9B-90B1-46B3-B136-9B41CEB52A11}"/>
              </a:ext>
            </a:extLst>
          </p:cNvPr>
          <p:cNvSpPr txBox="1"/>
          <p:nvPr/>
        </p:nvSpPr>
        <p:spPr>
          <a:xfrm>
            <a:off x="359532" y="1007440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35080D-F981-426A-B55D-FA92E74BF483}"/>
              </a:ext>
            </a:extLst>
          </p:cNvPr>
          <p:cNvGrpSpPr/>
          <p:nvPr/>
        </p:nvGrpSpPr>
        <p:grpSpPr>
          <a:xfrm>
            <a:off x="4272075" y="1347596"/>
            <a:ext cx="2699082" cy="260415"/>
            <a:chOff x="3894280" y="2564904"/>
            <a:chExt cx="2699082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08DB6C8-1B6A-479C-B2C8-D03074C66A27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23D787D-D3D7-4197-92C2-0BF2750D302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55780D-EF92-4A4F-BC32-9699F9D25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6D4569-E0FA-418A-A061-B655BAAD4E02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57CA271-5C9B-40DB-B4A1-435FE51B5EB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42A79A-E47A-46D9-9199-ED4F0DC8B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ED2059D-5852-4892-87B5-8BAA71F09C4D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5CBFE44-A0DF-41FE-A1C7-17C23DE4F24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4D6FE8-FF13-4B65-A4A5-E765BC28C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368E1BA-B0EB-43FD-88B6-BABC873B1094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ECF6B2C-A4D8-4830-B786-45918AFA0C7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5412CBF-35D3-49E8-B9F5-EB2B57E53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5620706-884A-45A1-A7B5-0D282232E4A1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0421C27-DB81-45A9-A871-925A6BA3B24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BD372D-8939-455B-9BC2-34C36A6FF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" y="1592796"/>
            <a:ext cx="3719818" cy="399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528209" y="4113076"/>
            <a:ext cx="2423611" cy="926799"/>
            <a:chOff x="-101879" y="1427863"/>
            <a:chExt cx="2423611" cy="926799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-101879" y="1427863"/>
              <a:ext cx="2203311" cy="9267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것은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상자 중 어느 것이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무거울까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7" name="이등변 삼각형 66"/>
            <p:cNvSpPr/>
            <p:nvPr/>
          </p:nvSpPr>
          <p:spPr>
            <a:xfrm rot="16200000" flipV="1">
              <a:off x="2174613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6" y="5231256"/>
            <a:ext cx="360000" cy="360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30583" y="1700808"/>
            <a:ext cx="1705113" cy="881431"/>
            <a:chOff x="2089770" y="1830427"/>
            <a:chExt cx="1763018" cy="1444540"/>
          </a:xfrm>
        </p:grpSpPr>
        <p:sp>
          <p:nvSpPr>
            <p:cNvPr id="71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1763018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가지고 온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3545518" y="307073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9502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45914</TotalTime>
  <Words>3773</Words>
  <Application>Microsoft Office PowerPoint</Application>
  <PresentationFormat>화면 슬라이드 쇼(4:3)</PresentationFormat>
  <Paragraphs>1160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HY궁서B</vt:lpstr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8570</cp:revision>
  <cp:lastPrinted>2021-12-20T01:30:02Z</cp:lastPrinted>
  <dcterms:created xsi:type="dcterms:W3CDTF">2008-07-15T12:19:11Z</dcterms:created>
  <dcterms:modified xsi:type="dcterms:W3CDTF">2022-06-16T01:37:01Z</dcterms:modified>
</cp:coreProperties>
</file>