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94" r:id="rId5"/>
    <p:sldId id="1339" r:id="rId6"/>
    <p:sldId id="1490" r:id="rId7"/>
    <p:sldId id="1497" r:id="rId8"/>
    <p:sldId id="1498" r:id="rId9"/>
    <p:sldId id="1499" r:id="rId10"/>
    <p:sldId id="1097" r:id="rId11"/>
    <p:sldId id="1395" r:id="rId12"/>
    <p:sldId id="1500" r:id="rId13"/>
    <p:sldId id="1501" r:id="rId14"/>
    <p:sldId id="1502" r:id="rId15"/>
    <p:sldId id="1453" r:id="rId16"/>
    <p:sldId id="1512" r:id="rId17"/>
    <p:sldId id="1467" r:id="rId18"/>
    <p:sldId id="1513" r:id="rId19"/>
    <p:sldId id="1297" r:id="rId20"/>
    <p:sldId id="1315" r:id="rId21"/>
    <p:sldId id="1316" r:id="rId22"/>
    <p:sldId id="1322" r:id="rId23"/>
    <p:sldId id="1361" r:id="rId24"/>
    <p:sldId id="1362" r:id="rId25"/>
    <p:sldId id="1503" r:id="rId26"/>
    <p:sldId id="1444" r:id="rId27"/>
    <p:sldId id="1364" r:id="rId28"/>
    <p:sldId id="1514" r:id="rId29"/>
    <p:sldId id="1374" r:id="rId30"/>
    <p:sldId id="1504" r:id="rId31"/>
    <p:sldId id="1399" r:id="rId32"/>
    <p:sldId id="1511" r:id="rId33"/>
    <p:sldId id="1375" r:id="rId34"/>
    <p:sldId id="1510" r:id="rId35"/>
    <p:sldId id="1376" r:id="rId36"/>
    <p:sldId id="1507" r:id="rId37"/>
    <p:sldId id="1397" r:id="rId38"/>
    <p:sldId id="1508" r:id="rId39"/>
    <p:sldId id="1515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A0FF"/>
    <a:srgbClr val="0000FF"/>
    <a:srgbClr val="FBEDF3"/>
    <a:srgbClr val="0070C0"/>
    <a:srgbClr val="C00000"/>
    <a:srgbClr val="E9F2F9"/>
    <a:srgbClr val="F7EDED"/>
    <a:srgbClr val="E6B57D"/>
    <a:srgbClr val="1D8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5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9230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sv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svg"/><Relationship Id="rId1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svg"/><Relationship Id="rId15" Type="http://schemas.openxmlformats.org/officeDocument/2006/relationships/image" Target="../media/image22.jpe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sv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6-0-0-0-0&amp;classno=MM_42_04/suh_0402_03_0006/suh_0402_03_0006_401_1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4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333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742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678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2996952"/>
            <a:ext cx="59168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한 자리 수의 덧셈 계산 원리를 이해하고 계산할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2327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2908638" y="2470028"/>
            <a:ext cx="118627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45" y="2341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598690" y="115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7" y="1768450"/>
            <a:ext cx="863733" cy="26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161345" y="17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정답과 화살표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140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3_5_03_01.svg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B071B0-6BE7-49E6-BA60-4F21D0D7C68B}"/>
              </a:ext>
            </a:extLst>
          </p:cNvPr>
          <p:cNvSpPr/>
          <p:nvPr/>
        </p:nvSpPr>
        <p:spPr>
          <a:xfrm>
            <a:off x="1295152" y="2888940"/>
            <a:ext cx="828576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52F5DC53-00D0-42B6-AC06-14CDA9D7ECE5}"/>
              </a:ext>
            </a:extLst>
          </p:cNvPr>
          <p:cNvSpPr/>
          <p:nvPr/>
        </p:nvSpPr>
        <p:spPr>
          <a:xfrm>
            <a:off x="3292760" y="2890359"/>
            <a:ext cx="828576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E8311D6-957A-4968-AABD-CBCE880BDD6C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3C423D-6810-4598-98FE-590A30765E22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34A160A-F6D4-411B-9B50-DF0ADBE5C55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248735-0B51-4980-8767-3BDF94016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BFC91E5-2DBE-482E-8C4E-E94FDDE2887B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4951C3E-ADC4-48D0-8EE4-514401596C1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153C13-0892-4E8E-B2C4-92B0B3368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0A88A3-4A68-44DD-8A3D-ED6CDB791C7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FD18C1D-5F69-41BE-8C92-36DD0D942B1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C3F82-8C0F-459F-B64A-3332AC6A2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F4CB20-82A2-4206-A88B-9B9BC4127AC6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0CD2E5A-2EAE-4CA5-8378-151CEF912EA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F092C5-8D15-4B45-80FF-1B4064817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7" y="3148038"/>
            <a:ext cx="6062867" cy="76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739D3BC-EB83-4648-8938-AD45AD245770}"/>
              </a:ext>
            </a:extLst>
          </p:cNvPr>
          <p:cNvSpPr txBox="1"/>
          <p:nvPr/>
        </p:nvSpPr>
        <p:spPr>
          <a:xfrm>
            <a:off x="348929" y="3140968"/>
            <a:ext cx="9914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 위치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5AB12C-B9AA-4617-B114-E077900EBA52}"/>
              </a:ext>
            </a:extLst>
          </p:cNvPr>
          <p:cNvSpPr txBox="1"/>
          <p:nvPr/>
        </p:nvSpPr>
        <p:spPr>
          <a:xfrm>
            <a:off x="2680722" y="3149434"/>
            <a:ext cx="7141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791AF9-EE81-4118-BD44-2713F01F5F02}"/>
              </a:ext>
            </a:extLst>
          </p:cNvPr>
          <p:cNvSpPr txBox="1"/>
          <p:nvPr/>
        </p:nvSpPr>
        <p:spPr>
          <a:xfrm>
            <a:off x="4317836" y="3149433"/>
            <a:ext cx="7141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85DB90-34A4-4B09-824C-7900100C6B8D}"/>
              </a:ext>
            </a:extLst>
          </p:cNvPr>
          <p:cNvSpPr txBox="1"/>
          <p:nvPr/>
        </p:nvSpPr>
        <p:spPr>
          <a:xfrm>
            <a:off x="1458548" y="3363191"/>
            <a:ext cx="9998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29B142-48AD-4520-81D2-34FAEFFBC64D}"/>
              </a:ext>
            </a:extLst>
          </p:cNvPr>
          <p:cNvSpPr txBox="1"/>
          <p:nvPr/>
        </p:nvSpPr>
        <p:spPr>
          <a:xfrm>
            <a:off x="664498" y="3914574"/>
            <a:ext cx="322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29B142-48AD-4520-81D2-34FAEFFBC64D}"/>
              </a:ext>
            </a:extLst>
          </p:cNvPr>
          <p:cNvSpPr txBox="1"/>
          <p:nvPr/>
        </p:nvSpPr>
        <p:spPr>
          <a:xfrm>
            <a:off x="1924638" y="3914574"/>
            <a:ext cx="504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29B142-48AD-4520-81D2-34FAEFFBC64D}"/>
              </a:ext>
            </a:extLst>
          </p:cNvPr>
          <p:cNvSpPr txBox="1"/>
          <p:nvPr/>
        </p:nvSpPr>
        <p:spPr>
          <a:xfrm>
            <a:off x="3400802" y="3914574"/>
            <a:ext cx="322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29B142-48AD-4520-81D2-34FAEFFBC64D}"/>
              </a:ext>
            </a:extLst>
          </p:cNvPr>
          <p:cNvSpPr txBox="1"/>
          <p:nvPr/>
        </p:nvSpPr>
        <p:spPr>
          <a:xfrm>
            <a:off x="6173110" y="3914574"/>
            <a:ext cx="816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(km)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29B142-48AD-4520-81D2-34FAEFFBC64D}"/>
              </a:ext>
            </a:extLst>
          </p:cNvPr>
          <p:cNvSpPr txBox="1"/>
          <p:nvPr/>
        </p:nvSpPr>
        <p:spPr>
          <a:xfrm>
            <a:off x="4660942" y="3914574"/>
            <a:ext cx="504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85DB90-34A4-4B09-824C-7900100C6B8D}"/>
              </a:ext>
            </a:extLst>
          </p:cNvPr>
          <p:cNvSpPr txBox="1"/>
          <p:nvPr/>
        </p:nvSpPr>
        <p:spPr>
          <a:xfrm>
            <a:off x="3322289" y="3363191"/>
            <a:ext cx="9998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59AD1AF-EB84-446D-84E7-8FA8FA4E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55" y="36991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638969ED-0D61-4A4F-A178-A3AAC4774C9B}"/>
              </a:ext>
            </a:extLst>
          </p:cNvPr>
          <p:cNvSpPr/>
          <p:nvPr/>
        </p:nvSpPr>
        <p:spPr>
          <a:xfrm>
            <a:off x="3815871" y="4077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82311" y="4253549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 flipV="1">
            <a:off x="4661348" y="3891390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310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8CED96D7-AACC-4AA8-A88E-3B39A0E9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4" y="176565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2CAD71-B0E2-4AB2-A09A-3D5AF6ABDD17}"/>
              </a:ext>
            </a:extLst>
          </p:cNvPr>
          <p:cNvSpPr/>
          <p:nvPr/>
        </p:nvSpPr>
        <p:spPr>
          <a:xfrm>
            <a:off x="600282" y="2462910"/>
            <a:ext cx="5951938" cy="104411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개이고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       개이므로        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4771213" y="3092429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48" y="29404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2FD305-4DFB-4C92-86DE-3FCD8DE7C998}"/>
              </a:ext>
            </a:extLst>
          </p:cNvPr>
          <p:cNvSpPr/>
          <p:nvPr/>
        </p:nvSpPr>
        <p:spPr bwMode="auto">
          <a:xfrm>
            <a:off x="1998905" y="251425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E00EDF-09CD-46EB-8AEC-4C46D26D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03" y="2348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438633-5A50-4983-8F2B-0D3F9C50B992}"/>
              </a:ext>
            </a:extLst>
          </p:cNvPr>
          <p:cNvSpPr/>
          <p:nvPr/>
        </p:nvSpPr>
        <p:spPr bwMode="auto">
          <a:xfrm>
            <a:off x="4731887" y="251425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20F43D6-58CD-4FF1-B1BE-F722E80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87" y="2373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EAF49F-5304-4686-BB52-E50B6800E9D2}"/>
              </a:ext>
            </a:extLst>
          </p:cNvPr>
          <p:cNvSpPr/>
          <p:nvPr/>
        </p:nvSpPr>
        <p:spPr bwMode="auto">
          <a:xfrm>
            <a:off x="3147711" y="3092429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14F5636-CC13-4F9B-91EC-51656455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95" y="2953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17C473-1EE9-442C-B2DB-E781C0967B40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1412776"/>
            <a:chExt cx="2154630" cy="2604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ED86F2-6E41-4AAA-8AA3-EC87311673ED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F0A7CF-9F80-4E0A-A576-FF971EFADD4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1ACF2C-EA47-4EA1-88D3-1A9F2D6B8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10B9077-B214-4E87-B70A-5AEE0F845FC1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F65AFE3-3894-4E52-990D-DEA4BBA960C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4BDC6A-A04F-49D1-9E56-D6F48F3B5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CD052A-83A4-444B-8700-D2C4A66D0F56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FB03F79-0379-41DA-A9B9-C1DFCB5E1CE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78D430-C2C6-4864-8996-2CD4DC5B1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70851A-5BEC-4A1C-AF00-C89EBDDFB553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ACB808E-E2F2-46C1-B2B7-ADA288AE843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A676BE-0A75-48F8-8FBE-11FACB94E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7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거리는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2961382" y="2440692"/>
            <a:ext cx="100479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1.4 km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25" y="2283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D6213F-0F13-4FE6-A5B0-DB2E6F529B8E}"/>
              </a:ext>
            </a:extLst>
          </p:cNvPr>
          <p:cNvGrpSpPr/>
          <p:nvPr/>
        </p:nvGrpSpPr>
        <p:grpSpPr>
          <a:xfrm>
            <a:off x="4829638" y="1376772"/>
            <a:ext cx="2154630" cy="260415"/>
            <a:chOff x="3894280" y="2060063"/>
            <a:chExt cx="2154630" cy="26041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8361D9-C20B-48CD-9E35-4CB07022960F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50E5023-275D-496E-B6AE-DF26334D571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E31EBD-1A55-456F-91EE-A26C1C84A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2671A8F-12D3-4CA3-A059-82D59C1CD56C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BD39219-5418-488D-8962-6AE6FBF2481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BF1459-1442-4805-8BEA-F6ED39DED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D33F7D-BE62-4F72-88CB-01E99BE386A1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22CB3A2-B883-4433-9D5D-FEEB745F991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62ABBD-F454-4180-A7C9-B42CF52D3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B94387-C302-422D-A42F-C25B6A5A134B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E2627BE-6402-4E66-92EA-9FF5B838430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A1F076-DD70-4306-92E3-979914F08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31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331357" y="2186468"/>
            <a:ext cx="1472891" cy="14945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9F6E25D3-4A3C-4B66-8451-B82B072B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04" y="39690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\3_5_04.html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387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3_5_04_01.svg ~ 3_5_04_01_04.svg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4AFA68F-9309-46A2-B33C-70277E7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-1" r="62876" b="-703"/>
          <a:stretch/>
        </p:blipFill>
        <p:spPr>
          <a:xfrm>
            <a:off x="192745" y="1484784"/>
            <a:ext cx="2507047" cy="411498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5C8DF0-0F80-466E-AA8D-95C43CB86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99044"/>
              </p:ext>
            </p:extLst>
          </p:nvPr>
        </p:nvGraphicFramePr>
        <p:xfrm>
          <a:off x="3955300" y="3091699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3E916A15-E866-42CA-A898-E63ABB3C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31428"/>
              </p:ext>
            </p:extLst>
          </p:nvPr>
        </p:nvGraphicFramePr>
        <p:xfrm>
          <a:off x="3946767" y="2303466"/>
          <a:ext cx="118436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55521" y="2172140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FE8346FB-20A3-48A7-BA17-3F9C2C7E93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35949" r="69059" b="36140"/>
          <a:stretch/>
        </p:blipFill>
        <p:spPr>
          <a:xfrm>
            <a:off x="215516" y="2976183"/>
            <a:ext cx="2089483" cy="11405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EE093A1C-3956-4D3F-9BFF-246C7ABD921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4150" t="63172" r="87320" b="22276"/>
          <a:stretch/>
        </p:blipFill>
        <p:spPr>
          <a:xfrm>
            <a:off x="503548" y="4118729"/>
            <a:ext cx="576064" cy="59464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55EEC433-919F-4459-9D11-EE8CF58A1C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2550" t="84206" r="71859"/>
          <a:stretch/>
        </p:blipFill>
        <p:spPr>
          <a:xfrm>
            <a:off x="393856" y="4770621"/>
            <a:ext cx="1728192" cy="8078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279E36-9153-4CDF-A879-855CFFF0FD5D}"/>
              </a:ext>
            </a:extLst>
          </p:cNvPr>
          <p:cNvSpPr/>
          <p:nvPr/>
        </p:nvSpPr>
        <p:spPr>
          <a:xfrm>
            <a:off x="1024647" y="1680483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31724C-1407-410D-BF90-B1080047C6A5}"/>
              </a:ext>
            </a:extLst>
          </p:cNvPr>
          <p:cNvSpPr/>
          <p:nvPr/>
        </p:nvSpPr>
        <p:spPr>
          <a:xfrm>
            <a:off x="1024647" y="2343845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39CD7-C726-4A78-BF0C-0B5059753814}"/>
              </a:ext>
            </a:extLst>
          </p:cNvPr>
          <p:cNvSpPr/>
          <p:nvPr/>
        </p:nvSpPr>
        <p:spPr>
          <a:xfrm>
            <a:off x="1119070" y="5007275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C316F7-762E-4327-A3D2-5576556CB15F}"/>
              </a:ext>
            </a:extLst>
          </p:cNvPr>
          <p:cNvSpPr/>
          <p:nvPr/>
        </p:nvSpPr>
        <p:spPr>
          <a:xfrm>
            <a:off x="1856481" y="5007275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B77D0C-E513-45FA-A820-5C051719BF58}"/>
              </a:ext>
            </a:extLst>
          </p:cNvPr>
          <p:cNvSpPr/>
          <p:nvPr/>
        </p:nvSpPr>
        <p:spPr>
          <a:xfrm>
            <a:off x="2167822" y="2348880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82829-F5F2-4485-851A-9AFD2D38630E}"/>
              </a:ext>
            </a:extLst>
          </p:cNvPr>
          <p:cNvSpPr/>
          <p:nvPr/>
        </p:nvSpPr>
        <p:spPr>
          <a:xfrm>
            <a:off x="2159732" y="1687511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27EFC-C866-483F-A3D7-72618C5BFF1C}"/>
              </a:ext>
            </a:extLst>
          </p:cNvPr>
          <p:cNvSpPr/>
          <p:nvPr/>
        </p:nvSpPr>
        <p:spPr>
          <a:xfrm>
            <a:off x="206340" y="2349935"/>
            <a:ext cx="162977" cy="241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1D045-A76A-4CFC-9C92-0201BEE963EE}"/>
              </a:ext>
            </a:extLst>
          </p:cNvPr>
          <p:cNvSpPr txBox="1"/>
          <p:nvPr/>
        </p:nvSpPr>
        <p:spPr>
          <a:xfrm>
            <a:off x="797568" y="160951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690DF1-036E-43C8-8FA0-E41D307B7758}"/>
              </a:ext>
            </a:extLst>
          </p:cNvPr>
          <p:cNvSpPr txBox="1"/>
          <p:nvPr/>
        </p:nvSpPr>
        <p:spPr>
          <a:xfrm>
            <a:off x="1939993" y="160951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A07C3-8332-49C9-8DD0-DBF2AA01C7C5}"/>
              </a:ext>
            </a:extLst>
          </p:cNvPr>
          <p:cNvSpPr txBox="1"/>
          <p:nvPr/>
        </p:nvSpPr>
        <p:spPr>
          <a:xfrm>
            <a:off x="797568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C36850-1118-4C6C-A46E-26A76FC4F56C}"/>
              </a:ext>
            </a:extLst>
          </p:cNvPr>
          <p:cNvSpPr txBox="1"/>
          <p:nvPr/>
        </p:nvSpPr>
        <p:spPr>
          <a:xfrm>
            <a:off x="1939993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17B96-C068-4CCE-846C-68AF2E253428}"/>
              </a:ext>
            </a:extLst>
          </p:cNvPr>
          <p:cNvSpPr txBox="1"/>
          <p:nvPr/>
        </p:nvSpPr>
        <p:spPr>
          <a:xfrm>
            <a:off x="863588" y="4906281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87ADE5-1E6C-4DBE-950F-3CB865AA7BA5}"/>
              </a:ext>
            </a:extLst>
          </p:cNvPr>
          <p:cNvSpPr txBox="1"/>
          <p:nvPr/>
        </p:nvSpPr>
        <p:spPr>
          <a:xfrm>
            <a:off x="1943761" y="4906281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ED964-0B69-465A-AC2E-2F738D9959C8}"/>
              </a:ext>
            </a:extLst>
          </p:cNvPr>
          <p:cNvSpPr txBox="1"/>
          <p:nvPr/>
        </p:nvSpPr>
        <p:spPr>
          <a:xfrm>
            <a:off x="-96761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6E139702-99CF-4AE1-9734-6EA0438C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97" y="28607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AB53F97-5982-49DE-B0AF-BBB3CF39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05" y="488782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670F7AC-D843-4BE1-BE57-5B4CC673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1584"/>
              </p:ext>
            </p:extLst>
          </p:nvPr>
        </p:nvGraphicFramePr>
        <p:xfrm>
          <a:off x="5396692" y="2434881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6D566FDA-D995-46E0-B334-A8301AC9CBBD}"/>
              </a:ext>
            </a:extLst>
          </p:cNvPr>
          <p:cNvSpPr txBox="1"/>
          <p:nvPr/>
        </p:nvSpPr>
        <p:spPr>
          <a:xfrm>
            <a:off x="5674407" y="2159912"/>
            <a:ext cx="628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26363-A365-455A-985D-BEE5CD6D2A11}"/>
              </a:ext>
            </a:extLst>
          </p:cNvPr>
          <p:cNvSpPr txBox="1"/>
          <p:nvPr/>
        </p:nvSpPr>
        <p:spPr>
          <a:xfrm>
            <a:off x="5988874" y="232149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0FEEFD-6604-4C3A-A4E8-8EE7191A9544}"/>
              </a:ext>
            </a:extLst>
          </p:cNvPr>
          <p:cNvSpPr txBox="1"/>
          <p:nvPr/>
        </p:nvSpPr>
        <p:spPr>
          <a:xfrm>
            <a:off x="5988874" y="268035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6D4D89-6708-4807-9DE0-82D8601F2D39}"/>
              </a:ext>
            </a:extLst>
          </p:cNvPr>
          <p:cNvSpPr txBox="1"/>
          <p:nvPr/>
        </p:nvSpPr>
        <p:spPr>
          <a:xfrm>
            <a:off x="5988874" y="308851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55521" y="2560090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63988" y="2971179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63988" y="3739098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39650" y="3068960"/>
            <a:ext cx="1112270" cy="43285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6751" y="1498699"/>
            <a:ext cx="2498775" cy="63415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1,  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F8CCCAE9-7753-4DC4-85CC-ED8AE8E578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0"/>
          <a:stretch/>
        </p:blipFill>
        <p:spPr>
          <a:xfrm>
            <a:off x="4535996" y="1555534"/>
            <a:ext cx="252028" cy="243854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296928D-C3A8-4D07-8D13-CF3C2FC4C7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5" r="31911"/>
          <a:stretch/>
        </p:blipFill>
        <p:spPr>
          <a:xfrm>
            <a:off x="5540714" y="1541249"/>
            <a:ext cx="291426" cy="25200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04999" y="3284984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3906628" y="3284984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모서리가 둥근 직사각형 97"/>
          <p:cNvSpPr/>
          <p:nvPr/>
        </p:nvSpPr>
        <p:spPr>
          <a:xfrm>
            <a:off x="2739650" y="4199625"/>
            <a:ext cx="1112270" cy="4328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2304999" y="4416050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그룹 27"/>
          <p:cNvGrpSpPr/>
          <p:nvPr/>
        </p:nvGrpSpPr>
        <p:grpSpPr>
          <a:xfrm>
            <a:off x="3275857" y="3681028"/>
            <a:ext cx="1008111" cy="480246"/>
            <a:chOff x="3275857" y="3681028"/>
            <a:chExt cx="1008111" cy="480246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3295785" y="3681028"/>
              <a:ext cx="988183" cy="0"/>
            </a:xfrm>
            <a:prstGeom prst="line">
              <a:avLst/>
            </a:prstGeom>
            <a:noFill/>
            <a:ln w="1270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3275857" y="3692882"/>
              <a:ext cx="0" cy="468392"/>
            </a:xfrm>
            <a:prstGeom prst="line">
              <a:avLst/>
            </a:prstGeom>
            <a:noFill/>
            <a:ln w="1270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273227"/>
            <a:ext cx="963000" cy="9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6138" y="4118729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타원 103"/>
          <p:cNvSpPr/>
          <p:nvPr/>
        </p:nvSpPr>
        <p:spPr>
          <a:xfrm>
            <a:off x="2081993" y="2796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279600" y="4295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97318" y="1481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331357" y="2186468"/>
            <a:ext cx="1472891" cy="14945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9F6E25D3-4A3C-4B66-8451-B82B072B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04" y="39690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4AFA68F-9309-46A2-B33C-70277E7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-1" r="62876" b="-703"/>
          <a:stretch/>
        </p:blipFill>
        <p:spPr>
          <a:xfrm>
            <a:off x="192745" y="1484784"/>
            <a:ext cx="2507047" cy="411498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5C8DF0-0F80-466E-AA8D-95C43CB86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3389"/>
              </p:ext>
            </p:extLst>
          </p:nvPr>
        </p:nvGraphicFramePr>
        <p:xfrm>
          <a:off x="3955300" y="3091699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3E916A15-E866-42CA-A898-E63ABB3C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8194"/>
              </p:ext>
            </p:extLst>
          </p:nvPr>
        </p:nvGraphicFramePr>
        <p:xfrm>
          <a:off x="3946767" y="2303466"/>
          <a:ext cx="118436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55521" y="2172140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FE8346FB-20A3-48A7-BA17-3F9C2C7E93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35949" r="69059" b="36140"/>
          <a:stretch/>
        </p:blipFill>
        <p:spPr>
          <a:xfrm>
            <a:off x="215516" y="2976183"/>
            <a:ext cx="2089483" cy="11405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EE093A1C-3956-4D3F-9BFF-246C7ABD921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4150" t="63172" r="87320" b="22276"/>
          <a:stretch/>
        </p:blipFill>
        <p:spPr>
          <a:xfrm>
            <a:off x="503548" y="4118729"/>
            <a:ext cx="576064" cy="59464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55EEC433-919F-4459-9D11-EE8CF58A1C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2550" t="84206" r="71859"/>
          <a:stretch/>
        </p:blipFill>
        <p:spPr>
          <a:xfrm>
            <a:off x="393856" y="4770621"/>
            <a:ext cx="1728192" cy="8078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279E36-9153-4CDF-A879-855CFFF0FD5D}"/>
              </a:ext>
            </a:extLst>
          </p:cNvPr>
          <p:cNvSpPr/>
          <p:nvPr/>
        </p:nvSpPr>
        <p:spPr>
          <a:xfrm>
            <a:off x="1024647" y="1680483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31724C-1407-410D-BF90-B1080047C6A5}"/>
              </a:ext>
            </a:extLst>
          </p:cNvPr>
          <p:cNvSpPr/>
          <p:nvPr/>
        </p:nvSpPr>
        <p:spPr>
          <a:xfrm>
            <a:off x="1024647" y="2343845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39CD7-C726-4A78-BF0C-0B5059753814}"/>
              </a:ext>
            </a:extLst>
          </p:cNvPr>
          <p:cNvSpPr/>
          <p:nvPr/>
        </p:nvSpPr>
        <p:spPr>
          <a:xfrm>
            <a:off x="1119070" y="5007275"/>
            <a:ext cx="162977" cy="241213"/>
          </a:xfrm>
          <a:prstGeom prst="rect">
            <a:avLst/>
          </a:prstGeom>
          <a:solidFill>
            <a:srgbClr val="F7E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C316F7-762E-4327-A3D2-5576556CB15F}"/>
              </a:ext>
            </a:extLst>
          </p:cNvPr>
          <p:cNvSpPr/>
          <p:nvPr/>
        </p:nvSpPr>
        <p:spPr>
          <a:xfrm>
            <a:off x="1856481" y="5007275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B77D0C-E513-45FA-A820-5C051719BF58}"/>
              </a:ext>
            </a:extLst>
          </p:cNvPr>
          <p:cNvSpPr/>
          <p:nvPr/>
        </p:nvSpPr>
        <p:spPr>
          <a:xfrm>
            <a:off x="2167822" y="2348880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82829-F5F2-4485-851A-9AFD2D38630E}"/>
              </a:ext>
            </a:extLst>
          </p:cNvPr>
          <p:cNvSpPr/>
          <p:nvPr/>
        </p:nvSpPr>
        <p:spPr>
          <a:xfrm>
            <a:off x="2159732" y="1687511"/>
            <a:ext cx="162977" cy="241213"/>
          </a:xfrm>
          <a:prstGeom prst="rect">
            <a:avLst/>
          </a:prstGeom>
          <a:solidFill>
            <a:srgbClr val="E9F2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27EFC-C866-483F-A3D7-72618C5BFF1C}"/>
              </a:ext>
            </a:extLst>
          </p:cNvPr>
          <p:cNvSpPr/>
          <p:nvPr/>
        </p:nvSpPr>
        <p:spPr>
          <a:xfrm>
            <a:off x="206340" y="2349935"/>
            <a:ext cx="162977" cy="241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1D045-A76A-4CFC-9C92-0201BEE963EE}"/>
              </a:ext>
            </a:extLst>
          </p:cNvPr>
          <p:cNvSpPr txBox="1"/>
          <p:nvPr/>
        </p:nvSpPr>
        <p:spPr>
          <a:xfrm>
            <a:off x="797568" y="160951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690DF1-036E-43C8-8FA0-E41D307B7758}"/>
              </a:ext>
            </a:extLst>
          </p:cNvPr>
          <p:cNvSpPr txBox="1"/>
          <p:nvPr/>
        </p:nvSpPr>
        <p:spPr>
          <a:xfrm>
            <a:off x="1939993" y="160951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A07C3-8332-49C9-8DD0-DBF2AA01C7C5}"/>
              </a:ext>
            </a:extLst>
          </p:cNvPr>
          <p:cNvSpPr txBox="1"/>
          <p:nvPr/>
        </p:nvSpPr>
        <p:spPr>
          <a:xfrm>
            <a:off x="797568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C36850-1118-4C6C-A46E-26A76FC4F56C}"/>
              </a:ext>
            </a:extLst>
          </p:cNvPr>
          <p:cNvSpPr txBox="1"/>
          <p:nvPr/>
        </p:nvSpPr>
        <p:spPr>
          <a:xfrm>
            <a:off x="1939993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217B96-C068-4CCE-846C-68AF2E253428}"/>
              </a:ext>
            </a:extLst>
          </p:cNvPr>
          <p:cNvSpPr txBox="1"/>
          <p:nvPr/>
        </p:nvSpPr>
        <p:spPr>
          <a:xfrm>
            <a:off x="863588" y="4906281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87ADE5-1E6C-4DBE-950F-3CB865AA7BA5}"/>
              </a:ext>
            </a:extLst>
          </p:cNvPr>
          <p:cNvSpPr txBox="1"/>
          <p:nvPr/>
        </p:nvSpPr>
        <p:spPr>
          <a:xfrm>
            <a:off x="1943761" y="4906281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ED964-0B69-465A-AC2E-2F738D9959C8}"/>
              </a:ext>
            </a:extLst>
          </p:cNvPr>
          <p:cNvSpPr txBox="1"/>
          <p:nvPr/>
        </p:nvSpPr>
        <p:spPr>
          <a:xfrm>
            <a:off x="-96761" y="2264497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6E139702-99CF-4AE1-9734-6EA0438C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97" y="28607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AB53F97-5982-49DE-B0AF-BBB3CF39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05" y="488782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670F7AC-D843-4BE1-BE57-5B4CC673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9422"/>
              </p:ext>
            </p:extLst>
          </p:nvPr>
        </p:nvGraphicFramePr>
        <p:xfrm>
          <a:off x="5396692" y="2434881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6D566FDA-D995-46E0-B334-A8301AC9CBBD}"/>
              </a:ext>
            </a:extLst>
          </p:cNvPr>
          <p:cNvSpPr txBox="1"/>
          <p:nvPr/>
        </p:nvSpPr>
        <p:spPr>
          <a:xfrm>
            <a:off x="5674407" y="2159912"/>
            <a:ext cx="628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26363-A365-455A-985D-BEE5CD6D2A11}"/>
              </a:ext>
            </a:extLst>
          </p:cNvPr>
          <p:cNvSpPr txBox="1"/>
          <p:nvPr/>
        </p:nvSpPr>
        <p:spPr>
          <a:xfrm>
            <a:off x="5988874" y="232149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0FEEFD-6604-4C3A-A4E8-8EE7191A9544}"/>
              </a:ext>
            </a:extLst>
          </p:cNvPr>
          <p:cNvSpPr txBox="1"/>
          <p:nvPr/>
        </p:nvSpPr>
        <p:spPr>
          <a:xfrm>
            <a:off x="5988874" y="268035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6D4D89-6708-4807-9DE0-82D8601F2D39}"/>
              </a:ext>
            </a:extLst>
          </p:cNvPr>
          <p:cNvSpPr txBox="1"/>
          <p:nvPr/>
        </p:nvSpPr>
        <p:spPr>
          <a:xfrm>
            <a:off x="5988874" y="308851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55521" y="2560090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63988" y="2971179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EE2BDF-27C9-43D2-BCD3-94B37D3D4AF8}"/>
              </a:ext>
            </a:extLst>
          </p:cNvPr>
          <p:cNvSpPr txBox="1"/>
          <p:nvPr/>
        </p:nvSpPr>
        <p:spPr>
          <a:xfrm>
            <a:off x="4463988" y="3739098"/>
            <a:ext cx="684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．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39650" y="3068960"/>
            <a:ext cx="1112270" cy="43285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304999" y="3284984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3906628" y="3284984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모서리가 둥근 직사각형 97"/>
          <p:cNvSpPr/>
          <p:nvPr/>
        </p:nvSpPr>
        <p:spPr>
          <a:xfrm>
            <a:off x="2739650" y="4199625"/>
            <a:ext cx="1112270" cy="4328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2304999" y="4416050"/>
            <a:ext cx="394793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그룹 27"/>
          <p:cNvGrpSpPr/>
          <p:nvPr/>
        </p:nvGrpSpPr>
        <p:grpSpPr>
          <a:xfrm>
            <a:off x="3275857" y="3681028"/>
            <a:ext cx="1008111" cy="480246"/>
            <a:chOff x="3275857" y="3681028"/>
            <a:chExt cx="1008111" cy="480246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3295785" y="3681028"/>
              <a:ext cx="988183" cy="0"/>
            </a:xfrm>
            <a:prstGeom prst="line">
              <a:avLst/>
            </a:prstGeom>
            <a:noFill/>
            <a:ln w="1270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3275857" y="3692882"/>
              <a:ext cx="0" cy="468392"/>
            </a:xfrm>
            <a:prstGeom prst="line">
              <a:avLst/>
            </a:prstGeom>
            <a:noFill/>
            <a:ln w="1270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273227"/>
            <a:ext cx="963000" cy="9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5080525" y="3132156"/>
            <a:ext cx="1816698" cy="9078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맞춰서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flipV="1">
            <a:off x="6264188" y="40641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244176" y="4061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>
            <a:spLocks noChangeArrowheads="1"/>
          </p:cNvSpPr>
          <p:nvPr/>
        </p:nvSpPr>
        <p:spPr bwMode="auto">
          <a:xfrm>
            <a:off x="7095334" y="281693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위치를 맞춰서 써요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26751" y="1498699"/>
            <a:ext cx="2498775" cy="63415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1,  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나타냅니다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F8CCCAE9-7753-4DC4-85CC-ED8AE8E578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0"/>
          <a:stretch/>
        </p:blipFill>
        <p:spPr>
          <a:xfrm>
            <a:off x="4535996" y="1555534"/>
            <a:ext cx="252028" cy="24385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8296928D-C3A8-4D07-8D13-CF3C2FC4C7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5" r="31911"/>
          <a:stretch/>
        </p:blipFill>
        <p:spPr>
          <a:xfrm>
            <a:off x="5540714" y="1541249"/>
            <a:ext cx="29142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715487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7971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3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727983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500404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7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57959"/>
              </p:ext>
            </p:extLst>
          </p:nvPr>
        </p:nvGraphicFramePr>
        <p:xfrm>
          <a:off x="1170543" y="3259473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57892"/>
              </p:ext>
            </p:extLst>
          </p:nvPr>
        </p:nvGraphicFramePr>
        <p:xfrm>
          <a:off x="4308586" y="3259473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500939" y="4439576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47692" y="4439577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47" y="44998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81" y="4473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1265356" y="3176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4426121" y="3191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44" y="5262765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5526249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715487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7971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3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727983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500404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7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79438"/>
              </p:ext>
            </p:extLst>
          </p:nvPr>
        </p:nvGraphicFramePr>
        <p:xfrm>
          <a:off x="1170543" y="3259473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7037"/>
              </p:ext>
            </p:extLst>
          </p:nvPr>
        </p:nvGraphicFramePr>
        <p:xfrm>
          <a:off x="4308586" y="3259473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2347100" y="4331564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47692" y="4439577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08" y="4391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81" y="4473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44" y="5262765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297F29-DFAF-809E-7F6A-802F018C8BB2}"/>
              </a:ext>
            </a:extLst>
          </p:cNvPr>
          <p:cNvGrpSpPr/>
          <p:nvPr/>
        </p:nvGrpSpPr>
        <p:grpSpPr>
          <a:xfrm>
            <a:off x="251521" y="3032956"/>
            <a:ext cx="6503860" cy="2204409"/>
            <a:chOff x="245704" y="3068881"/>
            <a:chExt cx="6503860" cy="220440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BBDA87-C0EE-702C-B382-0A1CC1B3BFD4}"/>
                </a:ext>
              </a:extLst>
            </p:cNvPr>
            <p:cNvSpPr/>
            <p:nvPr/>
          </p:nvSpPr>
          <p:spPr>
            <a:xfrm>
              <a:off x="245704" y="3230900"/>
              <a:ext cx="6503860" cy="18542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id="{4F3AFCDE-3F9C-60AB-AECC-D55AE3312398}"/>
                </a:ext>
              </a:extLst>
            </p:cNvPr>
            <p:cNvSpPr/>
            <p:nvPr/>
          </p:nvSpPr>
          <p:spPr>
            <a:xfrm>
              <a:off x="338478" y="30688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1B4C0E71-81A5-5924-4EF3-770970D26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9650"/>
              </p:ext>
            </p:extLst>
          </p:nvPr>
        </p:nvGraphicFramePr>
        <p:xfrm>
          <a:off x="1619672" y="3320988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73085"/>
              </p:ext>
            </p:extLst>
          </p:nvPr>
        </p:nvGraphicFramePr>
        <p:xfrm>
          <a:off x="4036625" y="3320988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4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우측 내용 나타나기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흔들리는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340768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 한 자리 수의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90C1C48-4FE7-469F-A0F6-970EF0FC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95089"/>
              </p:ext>
            </p:extLst>
          </p:nvPr>
        </p:nvGraphicFramePr>
        <p:xfrm>
          <a:off x="542836" y="2316342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pic>
        <p:nvPicPr>
          <p:cNvPr id="60" name="Picture 20">
            <a:extLst>
              <a:ext uri="{FF2B5EF4-FFF2-40B4-BE49-F238E27FC236}">
                <a16:creationId xmlns:a16="http://schemas.microsoft.com/office/drawing/2014/main" id="{A31BD3D2-EDF9-4E6A-97F6-1DC0FA0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6" y="273288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1C31EA8-6DB9-421A-9971-EE1B99D5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46319"/>
              </p:ext>
            </p:extLst>
          </p:nvPr>
        </p:nvGraphicFramePr>
        <p:xfrm>
          <a:off x="2758198" y="2316342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pic>
        <p:nvPicPr>
          <p:cNvPr id="63" name="Picture 20">
            <a:extLst>
              <a:ext uri="{FF2B5EF4-FFF2-40B4-BE49-F238E27FC236}">
                <a16:creationId xmlns:a16="http://schemas.microsoft.com/office/drawing/2014/main" id="{A9F8E4A2-DBBB-411A-B415-CCC6EA4A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273288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18182"/>
              </p:ext>
            </p:extLst>
          </p:nvPr>
        </p:nvGraphicFramePr>
        <p:xfrm>
          <a:off x="5223840" y="2311981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986C6095-A6DB-4383-8572-3159FC7913E1}"/>
              </a:ext>
            </a:extLst>
          </p:cNvPr>
          <p:cNvSpPr txBox="1"/>
          <p:nvPr/>
        </p:nvSpPr>
        <p:spPr>
          <a:xfrm>
            <a:off x="5491238" y="2037012"/>
            <a:ext cx="628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942FF8-2853-4825-BE4B-F35417049E67}"/>
              </a:ext>
            </a:extLst>
          </p:cNvPr>
          <p:cNvSpPr txBox="1"/>
          <p:nvPr/>
        </p:nvSpPr>
        <p:spPr>
          <a:xfrm>
            <a:off x="1135018" y="219092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5B4E69-975A-413C-958A-6B963BBFDCB5}"/>
              </a:ext>
            </a:extLst>
          </p:cNvPr>
          <p:cNvSpPr txBox="1"/>
          <p:nvPr/>
        </p:nvSpPr>
        <p:spPr>
          <a:xfrm>
            <a:off x="1135018" y="260648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EE456-1C7A-4FDE-8BBA-32C39338C5D3}"/>
              </a:ext>
            </a:extLst>
          </p:cNvPr>
          <p:cNvSpPr txBox="1"/>
          <p:nvPr/>
        </p:nvSpPr>
        <p:spPr>
          <a:xfrm>
            <a:off x="1135018" y="2951457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5F8EC-E607-4E40-989A-7CE89F919CDC}"/>
              </a:ext>
            </a:extLst>
          </p:cNvPr>
          <p:cNvSpPr txBox="1"/>
          <p:nvPr/>
        </p:nvSpPr>
        <p:spPr>
          <a:xfrm>
            <a:off x="3350380" y="219597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2CC281-1460-4D73-BC60-8F9BF410337C}"/>
              </a:ext>
            </a:extLst>
          </p:cNvPr>
          <p:cNvSpPr txBox="1"/>
          <p:nvPr/>
        </p:nvSpPr>
        <p:spPr>
          <a:xfrm>
            <a:off x="3350380" y="258023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A44FB-F979-483C-9759-85637EB5ADA5}"/>
              </a:ext>
            </a:extLst>
          </p:cNvPr>
          <p:cNvSpPr txBox="1"/>
          <p:nvPr/>
        </p:nvSpPr>
        <p:spPr>
          <a:xfrm>
            <a:off x="3350380" y="296123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5816022" y="219092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5816022" y="258023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5816022" y="295335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C8D9C94-F8F9-4E95-A37D-EF015E9D9A6E}"/>
              </a:ext>
            </a:extLst>
          </p:cNvPr>
          <p:cNvSpPr/>
          <p:nvPr/>
        </p:nvSpPr>
        <p:spPr>
          <a:xfrm>
            <a:off x="2242252" y="2369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971A8C-5AAB-44F1-87C5-5BFDD3F61DE2}"/>
              </a:ext>
            </a:extLst>
          </p:cNvPr>
          <p:cNvSpPr/>
          <p:nvPr/>
        </p:nvSpPr>
        <p:spPr>
          <a:xfrm>
            <a:off x="4677022" y="23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96327"/>
              </p:ext>
            </p:extLst>
          </p:nvPr>
        </p:nvGraphicFramePr>
        <p:xfrm>
          <a:off x="179388" y="116632"/>
          <a:ext cx="8749098" cy="4382249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정상까지의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 위치에서 정상까지의 전체 거리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 위치에서 정상까지의 전체 거리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1.4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51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3008901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8810"/>
              </p:ext>
            </p:extLst>
          </p:nvPr>
        </p:nvGraphicFramePr>
        <p:xfrm>
          <a:off x="946152" y="2765422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285258" y="3945526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47" y="3979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9617"/>
              </p:ext>
            </p:extLst>
          </p:nvPr>
        </p:nvGraphicFramePr>
        <p:xfrm>
          <a:off x="2849778" y="2765422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3188884" y="3945526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873" y="3979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9213"/>
              </p:ext>
            </p:extLst>
          </p:nvPr>
        </p:nvGraphicFramePr>
        <p:xfrm>
          <a:off x="4891141" y="2765422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932040" y="3945526"/>
            <a:ext cx="1086611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36" y="39796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117FEBAF-703E-4D9B-95B3-5B89CD64C0E8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31" name="Group 1072">
            <a:extLst>
              <a:ext uri="{FF2B5EF4-FFF2-40B4-BE49-F238E27FC236}">
                <a16:creationId xmlns:a16="http://schemas.microsoft.com/office/drawing/2014/main" id="{BF207AAE-E369-3FC8-BC50-3B7F7509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350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5" name="_x366033656">
            <a:extLst>
              <a:ext uri="{FF2B5EF4-FFF2-40B4-BE49-F238E27FC236}">
                <a16:creationId xmlns:a16="http://schemas.microsoft.com/office/drawing/2014/main" id="{F215171C-A7F5-5665-074D-AF54EAA8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067" y="2465339"/>
            <a:ext cx="1720002" cy="161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6E758050-9712-0252-70B3-1F073238A3BB}"/>
              </a:ext>
            </a:extLst>
          </p:cNvPr>
          <p:cNvSpPr/>
          <p:nvPr/>
        </p:nvSpPr>
        <p:spPr>
          <a:xfrm>
            <a:off x="3459055" y="28612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B39CEF-7CBC-739A-F441-5672340EF3DE}"/>
              </a:ext>
            </a:extLst>
          </p:cNvPr>
          <p:cNvSpPr/>
          <p:nvPr/>
        </p:nvSpPr>
        <p:spPr>
          <a:xfrm>
            <a:off x="2920517" y="3146799"/>
            <a:ext cx="382592" cy="238658"/>
          </a:xfrm>
          <a:prstGeom prst="roundRect">
            <a:avLst/>
          </a:prstGeom>
          <a:solidFill>
            <a:srgbClr val="F1E1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0809D30-0BD6-DAF9-FBAE-68C14D2382AA}"/>
              </a:ext>
            </a:extLst>
          </p:cNvPr>
          <p:cNvSpPr/>
          <p:nvPr/>
        </p:nvSpPr>
        <p:spPr>
          <a:xfrm>
            <a:off x="2920517" y="3679319"/>
            <a:ext cx="382592" cy="238658"/>
          </a:xfrm>
          <a:prstGeom prst="roundRect">
            <a:avLst/>
          </a:prstGeom>
          <a:solidFill>
            <a:srgbClr val="F1E1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59969F-ED94-1B1F-C8D6-38BA7D3A62D1}"/>
              </a:ext>
            </a:extLst>
          </p:cNvPr>
          <p:cNvSpPr txBox="1"/>
          <p:nvPr/>
        </p:nvSpPr>
        <p:spPr>
          <a:xfrm>
            <a:off x="2090331" y="3055940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1BE765-04CE-B6C1-66BD-859B78870CEA}"/>
              </a:ext>
            </a:extLst>
          </p:cNvPr>
          <p:cNvSpPr txBox="1"/>
          <p:nvPr/>
        </p:nvSpPr>
        <p:spPr>
          <a:xfrm>
            <a:off x="2090331" y="3594797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7.2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EB58CE-65E7-3954-4878-69128B428BD8}"/>
              </a:ext>
            </a:extLst>
          </p:cNvPr>
          <p:cNvSpPr/>
          <p:nvPr/>
        </p:nvSpPr>
        <p:spPr>
          <a:xfrm>
            <a:off x="3301862" y="2578149"/>
            <a:ext cx="482751" cy="231244"/>
          </a:xfrm>
          <a:prstGeom prst="roundRect">
            <a:avLst/>
          </a:prstGeom>
          <a:solidFill>
            <a:srgbClr val="E4F0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358CC2-CCB0-9E62-DCEF-6D56E959BB46}"/>
              </a:ext>
            </a:extLst>
          </p:cNvPr>
          <p:cNvSpPr txBox="1"/>
          <p:nvPr/>
        </p:nvSpPr>
        <p:spPr>
          <a:xfrm>
            <a:off x="2452174" y="2476541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9939" y="3080806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9939" y="3606287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DF241280-454B-A171-76CD-EF2C84D4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54" y="2927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F241280-454B-A171-76CD-EF2C84D4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55" y="3520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책을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책이 든 가방의 무게를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8C763A1-6D11-E3B6-7BAE-09E59C16AA83}"/>
              </a:ext>
            </a:extLst>
          </p:cNvPr>
          <p:cNvGrpSpPr/>
          <p:nvPr/>
        </p:nvGrpSpPr>
        <p:grpSpPr>
          <a:xfrm>
            <a:off x="3076308" y="2780084"/>
            <a:ext cx="830829" cy="537565"/>
            <a:chOff x="6295387" y="1660849"/>
            <a:chExt cx="830829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52FA831-BFA4-09ED-EACB-DB009D9CB675}"/>
                </a:ext>
              </a:extLst>
            </p:cNvPr>
            <p:cNvSpPr/>
            <p:nvPr/>
          </p:nvSpPr>
          <p:spPr bwMode="auto">
            <a:xfrm>
              <a:off x="6295387" y="1833284"/>
              <a:ext cx="62932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A16F953-C50A-D348-56D2-18F42C05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E32D53B-DC2C-45E3-8D5A-BD6F75D31C77}"/>
              </a:ext>
            </a:extLst>
          </p:cNvPr>
          <p:cNvSpPr txBox="1"/>
          <p:nvPr/>
        </p:nvSpPr>
        <p:spPr>
          <a:xfrm>
            <a:off x="3691038" y="295758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책가방에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책을 넣었습니다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책이 든 가방의 무게를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3EACA-B96F-64E6-5A5D-4A9294D2A39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1297F29-DFAF-809E-7F6A-802F018C8BB2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BBDA87-C0EE-702C-B382-0A1CC1B3BFD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책이 든 가방의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책가방의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4F3AFCDE-3F9C-60AB-AECC-D55AE331239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B4C0E71-81A5-5924-4EF3-770970D26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2FA831-BFA4-09ED-EACB-DB009D9CB675}"/>
              </a:ext>
            </a:extLst>
          </p:cNvPr>
          <p:cNvSpPr/>
          <p:nvPr/>
        </p:nvSpPr>
        <p:spPr bwMode="auto">
          <a:xfrm>
            <a:off x="3076308" y="2952519"/>
            <a:ext cx="6293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2D53B-DC2C-45E3-8D5A-BD6F75D31C77}"/>
              </a:ext>
            </a:extLst>
          </p:cNvPr>
          <p:cNvSpPr txBox="1"/>
          <p:nvPr/>
        </p:nvSpPr>
        <p:spPr>
          <a:xfrm>
            <a:off x="3691038" y="295758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48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그림에 겹쳐지지 않게 우측으로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이미지도 동일하게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id="{8F24CE33-4F6E-7EBB-8F52-C233E71B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15469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1DD8A36F-CFC7-AD87-8D92-CF27AADAF2F9}"/>
              </a:ext>
            </a:extLst>
          </p:cNvPr>
          <p:cNvSpPr txBox="1"/>
          <p:nvPr/>
        </p:nvSpPr>
        <p:spPr>
          <a:xfrm>
            <a:off x="2247558" y="4981972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2799EE-6D4C-2FEB-D758-0A2C292412B2}"/>
              </a:ext>
            </a:extLst>
          </p:cNvPr>
          <p:cNvGrpSpPr/>
          <p:nvPr/>
        </p:nvGrpSpPr>
        <p:grpSpPr>
          <a:xfrm>
            <a:off x="4021278" y="4884181"/>
            <a:ext cx="759148" cy="482512"/>
            <a:chOff x="1772366" y="3623794"/>
            <a:chExt cx="759148" cy="482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96A38FE-C3CB-7440-6562-D92E2054F47C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F34470F8-4DAF-D1F2-824E-D39485FD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BA057B-1493-A82D-3DF7-7C55958FE5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18"/>
          <a:stretch/>
        </p:blipFill>
        <p:spPr>
          <a:xfrm>
            <a:off x="7107119" y="3525623"/>
            <a:ext cx="1914437" cy="1775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AD6FD4-5C98-158F-562F-D9D944595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9816" y="1910970"/>
            <a:ext cx="2956240" cy="2896818"/>
          </a:xfrm>
          <a:prstGeom prst="rect">
            <a:avLst/>
          </a:prstGeom>
        </p:spPr>
      </p:pic>
      <p:pic>
        <p:nvPicPr>
          <p:cNvPr id="71" name="Picture 31">
            <a:extLst>
              <a:ext uri="{FF2B5EF4-FFF2-40B4-BE49-F238E27FC236}">
                <a16:creationId xmlns:a16="http://schemas.microsoft.com/office/drawing/2014/main" id="{A7B3E25F-3341-1F99-3A3E-0A83B9A3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41" y="50708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52" y="33593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3287081" y="3367424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115786" y="2060848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12324" y="2060848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71983" y="3351457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BDF575C-648E-9976-8383-C933A5347CDF}"/>
              </a:ext>
            </a:extLst>
          </p:cNvPr>
          <p:cNvSpPr/>
          <p:nvPr/>
        </p:nvSpPr>
        <p:spPr>
          <a:xfrm>
            <a:off x="4069690" y="3065527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7881" y="3441910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447881" y="4262466"/>
            <a:ext cx="405600" cy="301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4999301" y="2034526"/>
            <a:ext cx="4313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4796262" y="2211796"/>
            <a:ext cx="29383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5004891" y="3308702"/>
            <a:ext cx="5752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4801852" y="3485972"/>
            <a:ext cx="29383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034A-18A4-C5BD-182F-95287A0DF27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34D25AC-8391-0096-41CA-1DBCE670D190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223628" y="3272359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559668" y="3135592"/>
            <a:ext cx="759148" cy="482512"/>
            <a:chOff x="1772366" y="3623794"/>
            <a:chExt cx="759148" cy="482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71887"/>
              </p:ext>
            </p:extLst>
          </p:nvPr>
        </p:nvGraphicFramePr>
        <p:xfrm>
          <a:off x="4299092" y="2621406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38198" y="3801510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87" y="38355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18559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4458215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CE8262-DCDE-1B47-51B3-2DACFBE9BB45}"/>
              </a:ext>
            </a:extLst>
          </p:cNvPr>
          <p:cNvSpPr txBox="1"/>
          <p:nvPr/>
        </p:nvSpPr>
        <p:spPr>
          <a:xfrm>
            <a:off x="1460532" y="3465004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0BA2EBA-A611-D44F-4AE8-83BB8D66A8A5}"/>
              </a:ext>
            </a:extLst>
          </p:cNvPr>
          <p:cNvGrpSpPr/>
          <p:nvPr/>
        </p:nvGrpSpPr>
        <p:grpSpPr>
          <a:xfrm>
            <a:off x="2796572" y="3328237"/>
            <a:ext cx="759148" cy="482512"/>
            <a:chOff x="1772366" y="3623794"/>
            <a:chExt cx="759148" cy="482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D29E8DC-180C-1FB4-258E-DC6AD2EED62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0EF999B5-1D43-539A-DCFD-D7E646979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70977"/>
              </p:ext>
            </p:extLst>
          </p:nvPr>
        </p:nvGraphicFramePr>
        <p:xfrm>
          <a:off x="4535996" y="2814051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75102" y="3994155"/>
            <a:ext cx="788404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DA4121CF-92C9-4F07-AC8F-FD08402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91" y="40282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297F29-DFAF-809E-7F6A-802F018C8BB2}"/>
              </a:ext>
            </a:extLst>
          </p:cNvPr>
          <p:cNvGrpSpPr/>
          <p:nvPr/>
        </p:nvGrpSpPr>
        <p:grpSpPr>
          <a:xfrm>
            <a:off x="251521" y="3032956"/>
            <a:ext cx="6503860" cy="2204409"/>
            <a:chOff x="245704" y="3068881"/>
            <a:chExt cx="6503860" cy="220440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4BBDA87-C0EE-702C-B382-0A1CC1B3BFD4}"/>
                </a:ext>
              </a:extLst>
            </p:cNvPr>
            <p:cNvSpPr/>
            <p:nvPr/>
          </p:nvSpPr>
          <p:spPr>
            <a:xfrm>
              <a:off x="245704" y="3230900"/>
              <a:ext cx="6503860" cy="18542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4F3AFCDE-3F9C-60AB-AECC-D55AE3312398}"/>
                </a:ext>
              </a:extLst>
            </p:cNvPr>
            <p:cNvSpPr/>
            <p:nvPr/>
          </p:nvSpPr>
          <p:spPr>
            <a:xfrm>
              <a:off x="338478" y="30688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1B4C0E71-81A5-5924-4EF3-770970D26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91675"/>
              </p:ext>
            </p:extLst>
          </p:nvPr>
        </p:nvGraphicFramePr>
        <p:xfrm>
          <a:off x="2915816" y="3320988"/>
          <a:ext cx="11843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BD01A282-C90C-3238-7BE1-CFC46F26A9E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55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2D5E31-109A-7105-298B-82667C8DDB96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2A8DBF5C-3DAB-A276-0948-DDAB20E27B4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52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439652" y="259220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439652" y="3821390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3857329" y="259220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3901922" y="3821390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0A6385-0BB8-41E2-9C16-EF9ED10C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" y="872716"/>
            <a:ext cx="6924993" cy="471984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0453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정상까지의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65">
            <a:extLst>
              <a:ext uri="{FF2B5EF4-FFF2-40B4-BE49-F238E27FC236}">
                <a16:creationId xmlns:a16="http://schemas.microsoft.com/office/drawing/2014/main" id="{6BB0779F-846D-CFBC-BDA6-BDC27AF4D332}"/>
              </a:ext>
            </a:extLst>
          </p:cNvPr>
          <p:cNvSpPr/>
          <p:nvPr/>
        </p:nvSpPr>
        <p:spPr>
          <a:xfrm>
            <a:off x="1305778" y="2352717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49D458-29E7-B3C9-2546-D18EDB31FA73}"/>
              </a:ext>
            </a:extLst>
          </p:cNvPr>
          <p:cNvSpPr txBox="1"/>
          <p:nvPr/>
        </p:nvSpPr>
        <p:spPr>
          <a:xfrm>
            <a:off x="1439652" y="259220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E3BE4B12-71A0-31F0-45E2-9AF80262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69" y="2522112"/>
            <a:ext cx="539974" cy="59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사각형: 둥근 모서리 69">
            <a:extLst>
              <a:ext uri="{FF2B5EF4-FFF2-40B4-BE49-F238E27FC236}">
                <a16:creationId xmlns:a16="http://schemas.microsoft.com/office/drawing/2014/main" id="{5FA51FF8-5C78-D9F1-9342-72F7ADC8C8DD}"/>
              </a:ext>
            </a:extLst>
          </p:cNvPr>
          <p:cNvSpPr/>
          <p:nvPr/>
        </p:nvSpPr>
        <p:spPr>
          <a:xfrm>
            <a:off x="1305778" y="3581899"/>
            <a:ext cx="4404878" cy="9068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E921E1-42DC-2ABE-9DD8-70C3559747A6}"/>
              </a:ext>
            </a:extLst>
          </p:cNvPr>
          <p:cNvSpPr txBox="1"/>
          <p:nvPr/>
        </p:nvSpPr>
        <p:spPr>
          <a:xfrm>
            <a:off x="1439652" y="3821390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F9926C55-895A-5016-544A-3386D1A3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7" y="3770677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FD7BFB-3AAE-57E1-0610-CD7ABC030D0A}"/>
              </a:ext>
            </a:extLst>
          </p:cNvPr>
          <p:cNvSpPr txBox="1"/>
          <p:nvPr/>
        </p:nvSpPr>
        <p:spPr>
          <a:xfrm>
            <a:off x="3857329" y="2592208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B6571C-02DD-6707-0899-0AA24EE970E6}"/>
              </a:ext>
            </a:extLst>
          </p:cNvPr>
          <p:cNvSpPr txBox="1"/>
          <p:nvPr/>
        </p:nvSpPr>
        <p:spPr>
          <a:xfrm>
            <a:off x="3901922" y="3821390"/>
            <a:ext cx="1708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84CA06FA-1C7E-1BB6-6E41-137DA6C1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24728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7EA66832-C3B2-1631-7BA8-EDC08B3A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88" y="37695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575556" y="1604119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C4FBE7F7-FD96-25B1-85B8-76FE30B1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52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01A282-C90C-3238-7BE1-CFC46F26A9E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96CD60-9CE7-F37A-AFD1-E792182958D3}"/>
              </a:ext>
            </a:extLst>
          </p:cNvPr>
          <p:cNvGrpSpPr/>
          <p:nvPr/>
        </p:nvGrpSpPr>
        <p:grpSpPr>
          <a:xfrm>
            <a:off x="251521" y="4056549"/>
            <a:ext cx="6503860" cy="1180816"/>
            <a:chOff x="245704" y="4092474"/>
            <a:chExt cx="6503860" cy="118081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BAEAF1-9C01-24AC-E6FD-084B0879091D}"/>
                </a:ext>
              </a:extLst>
            </p:cNvPr>
            <p:cNvSpPr/>
            <p:nvPr/>
          </p:nvSpPr>
          <p:spPr>
            <a:xfrm>
              <a:off x="245704" y="4263222"/>
              <a:ext cx="6503860" cy="8219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83B69C0D-CE18-670E-4184-CE1B9BBDEA8E}"/>
                </a:ext>
              </a:extLst>
            </p:cNvPr>
            <p:cNvSpPr/>
            <p:nvPr/>
          </p:nvSpPr>
          <p:spPr>
            <a:xfrm>
              <a:off x="338478" y="40924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46217ACE-3174-7C97-E7F6-A4578B716AC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3A7B76-73E1-A46C-02FB-3DD04AAA85C7}"/>
              </a:ext>
            </a:extLst>
          </p:cNvPr>
          <p:cNvSpPr txBox="1"/>
          <p:nvPr/>
        </p:nvSpPr>
        <p:spPr>
          <a:xfrm>
            <a:off x="431540" y="434109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1.2, 0.5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FB8A599C-822D-8FA8-E328-98978452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06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25DB297-4075-31DC-8E63-9BCB7DA19F5F}"/>
              </a:ext>
            </a:extLst>
          </p:cNvPr>
          <p:cNvSpPr txBox="1"/>
          <p:nvPr/>
        </p:nvSpPr>
        <p:spPr>
          <a:xfrm>
            <a:off x="431540" y="4676375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2, 0.8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9094BC65-D8BD-008E-411D-B791DDB9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59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0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E9FEF2E4-600F-5763-EC0A-7E72D4B2D284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794041" cy="537565"/>
            <a:chOff x="5918873" y="1660849"/>
            <a:chExt cx="794041" cy="5375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427024" y="411071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48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A95DC4-7B16-A1B9-E0F1-9A227BDA6B96}"/>
              </a:ext>
            </a:extLst>
          </p:cNvPr>
          <p:cNvGrpSpPr/>
          <p:nvPr/>
        </p:nvGrpSpPr>
        <p:grpSpPr>
          <a:xfrm>
            <a:off x="2841816" y="3404770"/>
            <a:ext cx="2166522" cy="537565"/>
            <a:chOff x="5254089" y="1660849"/>
            <a:chExt cx="2166522" cy="53756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E1506C2-AC3A-3E2E-5142-ED1060A67FAA}"/>
              </a:ext>
            </a:extLst>
          </p:cNvPr>
          <p:cNvGrpSpPr/>
          <p:nvPr/>
        </p:nvGrpSpPr>
        <p:grpSpPr>
          <a:xfrm>
            <a:off x="2841815" y="3952445"/>
            <a:ext cx="1207343" cy="537565"/>
            <a:chOff x="5918873" y="1660849"/>
            <a:chExt cx="1207343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00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8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3827425" y="4102475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2A72E66-CC08-FBC9-7C16-060D0C8B73B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E79ACA-0C52-A741-D7D6-1864DE2E615E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365BA7-DBB0-44EC-9F23-7C3549D68F2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운동화가 담긴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운동화의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 상자의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9C57DD5A-F6D8-3303-E53B-13A3DD2B52E9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FF8B197F-6B3E-68A9-FC32-1226100B54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운동화를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㎏인 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운동화가 담긴 상자의 무게는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58514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53" y="258218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직선 연결선 56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763040" y="2492896"/>
            <a:ext cx="110866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 flipV="1">
            <a:off x="1969637" y="2492896"/>
            <a:ext cx="4557172" cy="3448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1408" y="2888940"/>
            <a:ext cx="43621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285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341A3BE-6FD3-9D85-22CD-777D67DCB63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3C427C23-06C3-8446-05FF-8B4F2686967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id="{83D953FA-D315-6696-DE80-AF383937925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4250C25-34E6-B304-18CF-90FCF4223609}"/>
              </a:ext>
            </a:extLst>
          </p:cNvPr>
          <p:cNvGrpSpPr/>
          <p:nvPr/>
        </p:nvGrpSpPr>
        <p:grpSpPr>
          <a:xfrm>
            <a:off x="1540091" y="2431537"/>
            <a:ext cx="4940121" cy="685898"/>
            <a:chOff x="-56060" y="1588959"/>
            <a:chExt cx="5507905" cy="1024141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00C4DCA-BF96-25FF-374E-DC263017C27E}"/>
                </a:ext>
              </a:extLst>
            </p:cNvPr>
            <p:cNvGrpSpPr/>
            <p:nvPr/>
          </p:nvGrpSpPr>
          <p:grpSpPr>
            <a:xfrm>
              <a:off x="-56060" y="1588959"/>
              <a:ext cx="5507905" cy="1024141"/>
              <a:chOff x="-92571" y="1550893"/>
              <a:chExt cx="5507905" cy="1024141"/>
            </a:xfrm>
          </p:grpSpPr>
          <p:sp>
            <p:nvSpPr>
              <p:cNvPr id="112" name="모서리가 둥근 직사각형 61">
                <a:extLst>
                  <a:ext uri="{FF2B5EF4-FFF2-40B4-BE49-F238E27FC236}">
                    <a16:creationId xmlns:a16="http://schemas.microsoft.com/office/drawing/2014/main" id="{F31B2A2F-F862-891A-DC03-263802EAB274}"/>
                  </a:ext>
                </a:extLst>
              </p:cNvPr>
              <p:cNvSpPr/>
              <p:nvPr/>
            </p:nvSpPr>
            <p:spPr>
              <a:xfrm>
                <a:off x="59927" y="1550893"/>
                <a:ext cx="5355407" cy="1024141"/>
              </a:xfrm>
              <a:prstGeom prst="roundRect">
                <a:avLst/>
              </a:prstGeom>
              <a:noFill/>
              <a:ln w="28575">
                <a:solidFill>
                  <a:srgbClr val="CEE4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ECDB7BEC-95F2-BAB5-309F-0ECC297F3EF7}"/>
                  </a:ext>
                </a:extLst>
              </p:cNvPr>
              <p:cNvSpPr/>
              <p:nvPr/>
            </p:nvSpPr>
            <p:spPr>
              <a:xfrm rot="5400000" flipV="1">
                <a:off x="-76594" y="1840382"/>
                <a:ext cx="120544" cy="152497"/>
              </a:xfrm>
              <a:prstGeom prst="triangle">
                <a:avLst/>
              </a:prstGeom>
              <a:solidFill>
                <a:srgbClr val="CEE49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8AF7D5B-99DE-A7FA-69C5-C1C162A0978D}"/>
                </a:ext>
              </a:extLst>
            </p:cNvPr>
            <p:cNvSpPr/>
            <p:nvPr/>
          </p:nvSpPr>
          <p:spPr>
            <a:xfrm>
              <a:off x="123869" y="1736071"/>
              <a:ext cx="5263000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일의 자리 숫자가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소수 첫째 자리 숫자가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 수야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117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15973" y="449751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1072">
            <a:extLst>
              <a:ext uri="{FF2B5EF4-FFF2-40B4-BE49-F238E27FC236}">
                <a16:creationId xmlns:a16="http://schemas.microsoft.com/office/drawing/2014/main" id="{4AE345F8-4F0B-0C13-8BD2-B44AB9C8E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62081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https://cdata2.tsherpa.co.kr/tsherpa/MultiMedia/Flash/2020/curri/index.html?flashxmlnum=ost1208&amp;classa=A8-C1-42-MM-MM-04-04-06-0-0-0-0&amp;classno=MM_42_04/suh_0402_03_0006/suh_0402_03_0006_401_1.html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2E22B98-51CE-F427-9715-4345E47079B5}"/>
              </a:ext>
            </a:extLst>
          </p:cNvPr>
          <p:cNvGrpSpPr/>
          <p:nvPr/>
        </p:nvGrpSpPr>
        <p:grpSpPr>
          <a:xfrm>
            <a:off x="3126149" y="4572024"/>
            <a:ext cx="907993" cy="482512"/>
            <a:chOff x="1623521" y="3623794"/>
            <a:chExt cx="907993" cy="482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4E1E4D-3596-312E-7E59-A1880EA879C0}"/>
                </a:ext>
              </a:extLst>
            </p:cNvPr>
            <p:cNvSpPr/>
            <p:nvPr/>
          </p:nvSpPr>
          <p:spPr bwMode="auto">
            <a:xfrm>
              <a:off x="1623521" y="3752656"/>
              <a:ext cx="757591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Picture 4">
              <a:extLst>
                <a:ext uri="{FF2B5EF4-FFF2-40B4-BE49-F238E27FC236}">
                  <a16:creationId xmlns:a16="http://schemas.microsoft.com/office/drawing/2014/main" id="{F2FE9069-9F0F-7556-9B3B-63C1B0E41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4250C25-34E6-B304-18CF-90FCF4223609}"/>
              </a:ext>
            </a:extLst>
          </p:cNvPr>
          <p:cNvGrpSpPr/>
          <p:nvPr/>
        </p:nvGrpSpPr>
        <p:grpSpPr>
          <a:xfrm>
            <a:off x="1540091" y="2431537"/>
            <a:ext cx="4940121" cy="685898"/>
            <a:chOff x="-56060" y="1588959"/>
            <a:chExt cx="5507905" cy="1024141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00C4DCA-BF96-25FF-374E-DC263017C27E}"/>
                </a:ext>
              </a:extLst>
            </p:cNvPr>
            <p:cNvGrpSpPr/>
            <p:nvPr/>
          </p:nvGrpSpPr>
          <p:grpSpPr>
            <a:xfrm>
              <a:off x="-56060" y="1588959"/>
              <a:ext cx="5507905" cy="1024141"/>
              <a:chOff x="-92571" y="1550893"/>
              <a:chExt cx="5507905" cy="1024141"/>
            </a:xfrm>
          </p:grpSpPr>
          <p:sp>
            <p:nvSpPr>
              <p:cNvPr id="130" name="모서리가 둥근 직사각형 61">
                <a:extLst>
                  <a:ext uri="{FF2B5EF4-FFF2-40B4-BE49-F238E27FC236}">
                    <a16:creationId xmlns:a16="http://schemas.microsoft.com/office/drawing/2014/main" id="{F31B2A2F-F862-891A-DC03-263802EAB274}"/>
                  </a:ext>
                </a:extLst>
              </p:cNvPr>
              <p:cNvSpPr/>
              <p:nvPr/>
            </p:nvSpPr>
            <p:spPr>
              <a:xfrm>
                <a:off x="59927" y="1550893"/>
                <a:ext cx="5355407" cy="1024141"/>
              </a:xfrm>
              <a:prstGeom prst="roundRect">
                <a:avLst/>
              </a:prstGeom>
              <a:noFill/>
              <a:ln w="28575">
                <a:solidFill>
                  <a:srgbClr val="CEE4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>
                <a:extLst>
                  <a:ext uri="{FF2B5EF4-FFF2-40B4-BE49-F238E27FC236}">
                    <a16:creationId xmlns:a16="http://schemas.microsoft.com/office/drawing/2014/main" id="{ECDB7BEC-95F2-BAB5-309F-0ECC297F3EF7}"/>
                  </a:ext>
                </a:extLst>
              </p:cNvPr>
              <p:cNvSpPr/>
              <p:nvPr/>
            </p:nvSpPr>
            <p:spPr>
              <a:xfrm rot="5400000" flipV="1">
                <a:off x="-76594" y="1840382"/>
                <a:ext cx="120544" cy="152497"/>
              </a:xfrm>
              <a:prstGeom prst="triangle">
                <a:avLst/>
              </a:prstGeom>
              <a:solidFill>
                <a:srgbClr val="CEE49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8AF7D5B-99DE-A7FA-69C5-C1C162A0978D}"/>
                </a:ext>
              </a:extLst>
            </p:cNvPr>
            <p:cNvSpPr/>
            <p:nvPr/>
          </p:nvSpPr>
          <p:spPr>
            <a:xfrm>
              <a:off x="123869" y="1736071"/>
              <a:ext cx="5263000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일의 자리 숫자가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소수 첫째 자리 숫자가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 수야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5F9A076-A2AD-F9AE-00FC-3BCE9B843504}"/>
              </a:ext>
            </a:extLst>
          </p:cNvPr>
          <p:cNvGrpSpPr/>
          <p:nvPr/>
        </p:nvGrpSpPr>
        <p:grpSpPr>
          <a:xfrm>
            <a:off x="621276" y="3709135"/>
            <a:ext cx="5001380" cy="685898"/>
            <a:chOff x="-212359" y="1588959"/>
            <a:chExt cx="5576206" cy="1024141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ECC7740-02EF-8BEC-F66F-E52B188242A2}"/>
                </a:ext>
              </a:extLst>
            </p:cNvPr>
            <p:cNvGrpSpPr/>
            <p:nvPr/>
          </p:nvGrpSpPr>
          <p:grpSpPr>
            <a:xfrm>
              <a:off x="-212359" y="1588959"/>
              <a:ext cx="5576206" cy="1024141"/>
              <a:chOff x="-248870" y="1550893"/>
              <a:chExt cx="5576206" cy="1024141"/>
            </a:xfrm>
          </p:grpSpPr>
          <p:sp>
            <p:nvSpPr>
              <p:cNvPr id="135" name="모서리가 둥근 직사각형 61">
                <a:extLst>
                  <a:ext uri="{FF2B5EF4-FFF2-40B4-BE49-F238E27FC236}">
                    <a16:creationId xmlns:a16="http://schemas.microsoft.com/office/drawing/2014/main" id="{6F6BFCC7-5E2C-7DF1-C9CC-8D17C8867417}"/>
                  </a:ext>
                </a:extLst>
              </p:cNvPr>
              <p:cNvSpPr/>
              <p:nvPr/>
            </p:nvSpPr>
            <p:spPr>
              <a:xfrm>
                <a:off x="-248870" y="1550893"/>
                <a:ext cx="5423350" cy="1024141"/>
              </a:xfrm>
              <a:prstGeom prst="round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2CFAEAB6-F8FA-47EB-5F19-7432B375802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DF5CA27-6C9E-BFFA-0508-03E29D69D261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내가 생각하는 소수는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52955C3D-4FA8-D135-73C2-65951BAB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6" y="2312876"/>
            <a:ext cx="973414" cy="994576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68A10C3-F6A7-2D3C-4EF7-93B3E8C2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94" y="3645024"/>
            <a:ext cx="929104" cy="850032"/>
          </a:xfrm>
          <a:prstGeom prst="rect">
            <a:avLst/>
          </a:prstGeom>
        </p:spPr>
      </p:pic>
      <p:sp>
        <p:nvSpPr>
          <p:cNvPr id="139" name="모서리가 둥근 직사각형 138"/>
          <p:cNvSpPr/>
          <p:nvPr/>
        </p:nvSpPr>
        <p:spPr>
          <a:xfrm>
            <a:off x="679880" y="327160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715973" y="4456325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은혜와 진기가 생각하는 소수의 합을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id="{57DDD909-8FC8-53DD-C5F9-5440E17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:a16="http://schemas.microsoft.com/office/drawing/2014/main" id="{185AAFD0-6BE0-26F8-5C1C-438FC34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F8FAF5-7EBA-53B9-CE22-669AA4605DA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F6779CD-D8FD-DDF3-0422-0E0D53AF7DA8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C107AC2-23A5-95D8-22EA-C1B717B0A55B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CCE84756-8FDC-3783-FEE9-DE0B843BE537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86DBF78F-9784-4E27-4EF5-0372BE6A90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5A6BD4D-CCC9-A23C-F75A-2D79B5CD23C4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AC45B8-EECD-0B61-B6F9-5C65B407CC22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진기가 생각하는 소수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C457DEE9-5DCE-1481-3831-AEAD0D6F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>
            <a:extLst>
              <a:ext uri="{FF2B5EF4-FFF2-40B4-BE49-F238E27FC236}">
                <a16:creationId xmlns:a16="http://schemas.microsoft.com/office/drawing/2014/main" id="{5E72A0C6-B981-08CC-0E8A-F6EFFF00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6ECEC7B-0184-D651-7A8F-FDDC54AF1F5A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은혜와 진기가 생각하는 소수의 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5EA52A86-F85D-1912-9B89-B7826793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45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도서관까지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도서관에서 집에 갈 때는 다른 길로 걸어서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총 걸은 거리는 몇 ㎞인지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68ADCD3-A875-A048-BF2F-DD507957FC3A}"/>
              </a:ext>
            </a:extLst>
          </p:cNvPr>
          <p:cNvGrpSpPr/>
          <p:nvPr/>
        </p:nvGrpSpPr>
        <p:grpSpPr>
          <a:xfrm>
            <a:off x="2892454" y="3107459"/>
            <a:ext cx="1207343" cy="537565"/>
            <a:chOff x="5918873" y="1660849"/>
            <a:chExt cx="1207343" cy="53756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CFC4E8E-8283-597A-F261-A0436DD46BDB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3EB982-3B68-4BC1-928B-B886C072FAD6}"/>
              </a:ext>
            </a:extLst>
          </p:cNvPr>
          <p:cNvSpPr txBox="1"/>
          <p:nvPr/>
        </p:nvSpPr>
        <p:spPr>
          <a:xfrm>
            <a:off x="3867772" y="326030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44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7" name="직선 연결선 46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63040" y="2456892"/>
            <a:ext cx="462491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5474302" y="2456892"/>
            <a:ext cx="105250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763040" y="2928866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9B9D902-5BCC-307B-2AA8-DE3CECE48A8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4BE28B-0F83-570E-271C-6A0762F80A0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F7FFD3-09BE-7E9D-526A-35509A2EBDFF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걸은 거리의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집에서 도서관까지의 거리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도서관에서 집에 가는 다른 거리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㎞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337E2D8A-7EBB-4FB0-9DD9-94A6C1299D1B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85CCD83E-B077-6723-A9D9-3E087EA230E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집에서 도서관까지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도서관에서 집에 갈 때는 다른 길로 걸어서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총 걸은 거리는 몇 ㎞인지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68ADCD3-A875-A048-BF2F-DD507957FC3A}"/>
              </a:ext>
            </a:extLst>
          </p:cNvPr>
          <p:cNvGrpSpPr/>
          <p:nvPr/>
        </p:nvGrpSpPr>
        <p:grpSpPr>
          <a:xfrm>
            <a:off x="2892454" y="3107459"/>
            <a:ext cx="1207343" cy="537565"/>
            <a:chOff x="5918873" y="1660849"/>
            <a:chExt cx="1207343" cy="5375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CFC4E8E-8283-597A-F261-A0436DD46BDB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3EB982-3B68-4BC1-928B-B886C072FAD6}"/>
              </a:ext>
            </a:extLst>
          </p:cNvPr>
          <p:cNvSpPr txBox="1"/>
          <p:nvPr/>
        </p:nvSpPr>
        <p:spPr>
          <a:xfrm>
            <a:off x="3867772" y="326030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68044" y="2582187"/>
            <a:ext cx="1558765" cy="289799"/>
            <a:chOff x="4968044" y="2582187"/>
            <a:chExt cx="1558765" cy="289799"/>
          </a:xfrm>
        </p:grpSpPr>
        <p:pic>
          <p:nvPicPr>
            <p:cNvPr id="58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 bwMode="auto">
          <a:xfrm>
            <a:off x="763040" y="2060848"/>
            <a:ext cx="57637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456892"/>
            <a:ext cx="462491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5474302" y="2456892"/>
            <a:ext cx="1052507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63040" y="2928866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959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시장에서 돼지고기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소고기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돼지고기와 소고기의 무게의 합은 몇 ㎏인지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0D4BB77-4408-750B-44FE-FEFE2599A232}"/>
              </a:ext>
            </a:extLst>
          </p:cNvPr>
          <p:cNvGrpSpPr/>
          <p:nvPr/>
        </p:nvGrpSpPr>
        <p:grpSpPr>
          <a:xfrm>
            <a:off x="2909566" y="3056019"/>
            <a:ext cx="1207343" cy="537565"/>
            <a:chOff x="5918873" y="1660849"/>
            <a:chExt cx="1207343" cy="53756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B684869-F405-3979-7D6B-1D9D772189E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AC447C-6A26-366A-E900-98917B0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28C7AC-3D7E-4B3B-81A2-06014838BC6E}"/>
              </a:ext>
            </a:extLst>
          </p:cNvPr>
          <p:cNvSpPr txBox="1"/>
          <p:nvPr/>
        </p:nvSpPr>
        <p:spPr>
          <a:xfrm>
            <a:off x="3907062" y="322429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968044" y="2599141"/>
            <a:ext cx="1558765" cy="289799"/>
            <a:chOff x="4968044" y="2582187"/>
            <a:chExt cx="1558765" cy="289799"/>
          </a:xfrm>
        </p:grpSpPr>
        <p:pic>
          <p:nvPicPr>
            <p:cNvPr id="42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63040" y="2060848"/>
            <a:ext cx="529983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6133978" y="2060848"/>
            <a:ext cx="39283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763040" y="2503257"/>
            <a:ext cx="507771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D080D84-75CD-BF08-9331-F5B6ABB29D7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9CAA61F-9B92-E3D3-0375-C5DB9CDBB4C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2B7733-680C-2151-A381-FC2D47E12BD9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돼지고기와 소고기의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돼지고기의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소고기의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FFB8BAA2-18E0-01C5-E809-287F1FABB66D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E2CCA27-878F-A410-EFAF-58CA036B04A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시장에서 돼지고기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소고기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돼지고기와 소고기의 무게의 합은 몇 ㎏인지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D4BB77-4408-750B-44FE-FEFE2599A232}"/>
              </a:ext>
            </a:extLst>
          </p:cNvPr>
          <p:cNvGrpSpPr/>
          <p:nvPr/>
        </p:nvGrpSpPr>
        <p:grpSpPr>
          <a:xfrm>
            <a:off x="2909566" y="3056019"/>
            <a:ext cx="1207343" cy="537565"/>
            <a:chOff x="5918873" y="1660849"/>
            <a:chExt cx="1207343" cy="53756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B684869-F405-3979-7D6B-1D9D772189E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0AC447C-6A26-366A-E900-98917B0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28C7AC-3D7E-4B3B-81A2-06014838BC6E}"/>
              </a:ext>
            </a:extLst>
          </p:cNvPr>
          <p:cNvSpPr txBox="1"/>
          <p:nvPr/>
        </p:nvSpPr>
        <p:spPr>
          <a:xfrm>
            <a:off x="3907062" y="322429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968044" y="2599141"/>
            <a:ext cx="1558765" cy="289799"/>
            <a:chOff x="4968044" y="2582187"/>
            <a:chExt cx="1558765" cy="289799"/>
          </a:xfrm>
        </p:grpSpPr>
        <p:pic>
          <p:nvPicPr>
            <p:cNvPr id="5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 bwMode="auto">
          <a:xfrm>
            <a:off x="763040" y="2060848"/>
            <a:ext cx="529983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6133978" y="2060848"/>
            <a:ext cx="39283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503257"/>
            <a:ext cx="507771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28242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9CAA61F-9B92-E3D3-0375-C5DB9CDBB4C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2B7733-680C-2151-A381-FC2D47E12BD9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돼지고기와 소고기의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돼지고기의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소고기의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FFB8BAA2-18E0-01C5-E809-287F1FABB66D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E2CCA27-878F-A410-EFAF-58CA036B04A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시장에서 돼지고기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소고기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돼지고기와 소고기의 무게의 합은 몇 ㎏인지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D4BB77-4408-750B-44FE-FEFE2599A232}"/>
              </a:ext>
            </a:extLst>
          </p:cNvPr>
          <p:cNvGrpSpPr/>
          <p:nvPr/>
        </p:nvGrpSpPr>
        <p:grpSpPr>
          <a:xfrm>
            <a:off x="2909566" y="3056019"/>
            <a:ext cx="1207343" cy="537565"/>
            <a:chOff x="5918873" y="1660849"/>
            <a:chExt cx="1207343" cy="53756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B684869-F405-3979-7D6B-1D9D772189EA}"/>
                </a:ext>
              </a:extLst>
            </p:cNvPr>
            <p:cNvSpPr/>
            <p:nvPr/>
          </p:nvSpPr>
          <p:spPr bwMode="auto">
            <a:xfrm>
              <a:off x="5918873" y="1833284"/>
              <a:ext cx="100584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0AC447C-6A26-366A-E900-98917B0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28C7AC-3D7E-4B3B-81A2-06014838BC6E}"/>
              </a:ext>
            </a:extLst>
          </p:cNvPr>
          <p:cNvSpPr txBox="1"/>
          <p:nvPr/>
        </p:nvSpPr>
        <p:spPr>
          <a:xfrm>
            <a:off x="3907062" y="322429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968044" y="2599141"/>
            <a:ext cx="1558765" cy="289799"/>
            <a:chOff x="4968044" y="2582187"/>
            <a:chExt cx="1558765" cy="289799"/>
          </a:xfrm>
        </p:grpSpPr>
        <p:pic>
          <p:nvPicPr>
            <p:cNvPr id="5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2585144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53" y="2582187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 bwMode="auto">
          <a:xfrm>
            <a:off x="763040" y="2060848"/>
            <a:ext cx="529983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6133978" y="2060848"/>
            <a:ext cx="392831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503257"/>
            <a:ext cx="5077713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F6092C-24C1-61B4-6037-7DE06B10175F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68B36A-3ED8-7527-656E-C7965524F97E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3FEC2F7-FA4A-5002-5188-41CFB9991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85C1D57-61A2-476C-8748-3B32542A14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0920" y="1653520"/>
            <a:ext cx="3627833" cy="344809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419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644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등산을 하기 위해 안내판을 보고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80484" y="4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005064"/>
            <a:ext cx="2088220" cy="900100"/>
            <a:chOff x="437697" y="1291440"/>
            <a:chExt cx="2088220" cy="900100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37697" y="1482815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rot="10800000" flipV="1">
              <a:off x="779486" y="129144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/>
          <p:cNvSpPr/>
          <p:nvPr/>
        </p:nvSpPr>
        <p:spPr>
          <a:xfrm>
            <a:off x="36593" y="15488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84862" y="1808820"/>
            <a:ext cx="2933396" cy="891929"/>
            <a:chOff x="2089770" y="1830427"/>
            <a:chExt cx="3033012" cy="1461745"/>
          </a:xfrm>
        </p:grpSpPr>
        <p:sp>
          <p:nvSpPr>
            <p:cNvPr id="42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F3F28E-3AC0-4CEF-A454-47A4F890337B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345173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DD7057-2434-4070-8864-CFEECE9DEB0B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68C6704-4267-4ED3-AEF8-7E7F3B602E3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570915-78FA-461E-9CEC-14CA92110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346E9E7-1B99-429E-9C6A-616B314BA23D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5D95CF6-59E2-4447-A575-8980E6D6A66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6F67A1-1517-45A0-86FC-85719929E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2A3C883-736E-4618-8E1F-C27D1C2C0495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8AD62D9-657B-4725-A5BA-3A5369F13BB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79549B-0D12-4B18-8181-ADFED8D97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659186A-02DF-4140-9D4A-EB80839300F1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8C3ACCC-116A-4058-9BD0-0DCDB970DB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5A3881-97FE-44AF-9413-69F62F398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32B6686-90E3-41C1-8B09-5DBBDA84AB04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7E15EA3-DE98-4038-AD6F-5EE3C8A6DB3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C93B50-A4EC-4B5B-80DF-CF5EF9532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4105889" y="1150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178541" y="1363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D78FD59-CC92-45B2-8712-66F2BBE4E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5824" y="1197706"/>
            <a:ext cx="6847570" cy="4602173"/>
          </a:xfrm>
          <a:prstGeom prst="rect">
            <a:avLst/>
          </a:prstGeom>
        </p:spPr>
      </p:pic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31DD17B-BB82-46D6-A79B-3CF2AF89DFA9}"/>
              </a:ext>
            </a:extLst>
          </p:cNvPr>
          <p:cNvSpPr/>
          <p:nvPr/>
        </p:nvSpPr>
        <p:spPr>
          <a:xfrm flipV="1">
            <a:off x="863600" y="2275505"/>
            <a:ext cx="87055" cy="157309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2D277C7-7D0B-4E2E-965C-4C7C7B9C1940}"/>
              </a:ext>
            </a:extLst>
          </p:cNvPr>
          <p:cNvGrpSpPr/>
          <p:nvPr/>
        </p:nvGrpSpPr>
        <p:grpSpPr>
          <a:xfrm>
            <a:off x="1727200" y="4401108"/>
            <a:ext cx="2464941" cy="1175657"/>
            <a:chOff x="60976" y="1225862"/>
            <a:chExt cx="2464941" cy="1175657"/>
          </a:xfrm>
        </p:grpSpPr>
        <p:sp>
          <p:nvSpPr>
            <p:cNvPr id="35" name="모서리가 둥근 직사각형 61">
              <a:extLst>
                <a:ext uri="{FF2B5EF4-FFF2-40B4-BE49-F238E27FC236}">
                  <a16:creationId xmlns:a16="http://schemas.microsoft.com/office/drawing/2014/main" id="{BE5CCE2D-715B-4596-99F8-B69FCC6AB0D2}"/>
                </a:ext>
              </a:extLst>
            </p:cNvPr>
            <p:cNvSpPr/>
            <p:nvPr/>
          </p:nvSpPr>
          <p:spPr>
            <a:xfrm>
              <a:off x="60976" y="1427863"/>
              <a:ext cx="2464941" cy="9736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0DD5050F-2D8D-4270-A2FD-7773D64B8485}"/>
                </a:ext>
              </a:extLst>
            </p:cNvPr>
            <p:cNvSpPr/>
            <p:nvPr/>
          </p:nvSpPr>
          <p:spPr>
            <a:xfrm rot="10800000" flipV="1">
              <a:off x="779486" y="122586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87773E-0524-4AE1-AFDB-C0FDAEB50B40}"/>
              </a:ext>
            </a:extLst>
          </p:cNvPr>
          <p:cNvGrpSpPr/>
          <p:nvPr/>
        </p:nvGrpSpPr>
        <p:grpSpPr>
          <a:xfrm>
            <a:off x="184862" y="1753515"/>
            <a:ext cx="3451034" cy="1118627"/>
            <a:chOff x="2089770" y="1478358"/>
            <a:chExt cx="3568229" cy="1833271"/>
          </a:xfrm>
        </p:grpSpPr>
        <p:sp>
          <p:nvSpPr>
            <p:cNvPr id="39" name="모서리가 둥근 직사각형 64">
              <a:extLst>
                <a:ext uri="{FF2B5EF4-FFF2-40B4-BE49-F238E27FC236}">
                  <a16:creationId xmlns:a16="http://schemas.microsoft.com/office/drawing/2014/main" id="{FAD2045B-C0A8-4FA6-99B1-67F59CFD0DE7}"/>
                </a:ext>
              </a:extLst>
            </p:cNvPr>
            <p:cNvSpPr/>
            <p:nvPr/>
          </p:nvSpPr>
          <p:spPr>
            <a:xfrm>
              <a:off x="2089770" y="1478358"/>
              <a:ext cx="3568229" cy="159568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0A4A0B1-7036-42B0-82DC-3BE7ED2020FC}"/>
                </a:ext>
              </a:extLst>
            </p:cNvPr>
            <p:cNvSpPr/>
            <p:nvPr/>
          </p:nvSpPr>
          <p:spPr>
            <a:xfrm flipV="1">
              <a:off x="3238021" y="3107401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쉼터까지의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4499992" y="2360160"/>
            <a:ext cx="17310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2" y="2204864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6AEF0F-8963-4DD5-954E-7AF2D05B315E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460E09-AAFD-461B-9DF7-3BD608FE2EF8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6B198E-9BD5-4CA7-99CB-89DD7280D81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CA7FF0-EA10-4D6E-B0C7-7948DB377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5D7716C-2910-4625-AED3-4F9FC3CE0931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DF55CF4-C447-4556-BCFA-A9169F3A66C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075E48-F400-4E79-A81F-3E7F7FDA0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3AF289-6390-41A0-B21D-58EB59453561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FA7C203-7B50-4FDE-9AB9-F9F3ACDE161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A6F43E-FDB7-4BC0-80DC-460B6EE38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A363F22-FA64-43B1-9B85-AF60A3899696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767BDF2-4C94-41F0-98B0-00E8497B30E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E22AD2-B13B-4400-B5AE-1642533EA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CC23B83-611F-4899-8EE6-C738FE1A3EDE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541F2E7-AA21-4D0F-B06A-05DB881BDBF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949754-C34C-41D2-A254-E98B945C6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85C1D57-61A2-476C-8748-3B32542A14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0920" y="1653520"/>
            <a:ext cx="3627833" cy="344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005064"/>
            <a:ext cx="2088220" cy="900100"/>
            <a:chOff x="437697" y="1291440"/>
            <a:chExt cx="2088220" cy="9001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37697" y="1482815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779486" y="129144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84862" y="1808820"/>
            <a:ext cx="2933396" cy="891929"/>
            <a:chOff x="2089770" y="1830427"/>
            <a:chExt cx="3033012" cy="1461745"/>
          </a:xfrm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4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쉼터에서 정상까지의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85C1D57-61A2-476C-8748-3B32542A140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0920" y="1653520"/>
            <a:ext cx="3627833" cy="344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005064"/>
            <a:ext cx="2088220" cy="900100"/>
            <a:chOff x="437697" y="1291440"/>
            <a:chExt cx="2088220" cy="9001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37697" y="1482815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779486" y="129144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84862" y="1808820"/>
            <a:ext cx="2933396" cy="891929"/>
            <a:chOff x="2089770" y="1830427"/>
            <a:chExt cx="3033012" cy="1461745"/>
          </a:xfrm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4499992" y="2360160"/>
            <a:ext cx="17310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12" y="2204864"/>
            <a:ext cx="360000" cy="35500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06AEF0F-8963-4DD5-954E-7AF2D05B315E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6460E09-AAFD-461B-9DF7-3BD608FE2EF8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66B198E-9BD5-4CA7-99CB-89DD7280D81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CA7FF0-EA10-4D6E-B0C7-7948DB377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5D7716C-2910-4625-AED3-4F9FC3CE0931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DF55CF4-C447-4556-BCFA-A9169F3A66C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075E48-F400-4E79-A81F-3E7F7FDA0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93AF289-6390-41A0-B21D-58EB59453561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A7C203-7B50-4FDE-9AB9-F9F3ACDE161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8A6F43E-FDB7-4BC0-80DC-460B6EE38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363F22-FA64-43B1-9B85-AF60A3899696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767BDF2-4C94-41F0-98B0-00E8497B30E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EE22AD2-B13B-4400-B5AE-1642533EA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CC23B83-611F-4899-8EE6-C738FE1A3EDE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541F2E7-AA21-4D0F-B06A-05DB881BDBF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949754-C34C-41D2-A254-E98B945C6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2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3959932" y="2094046"/>
            <a:ext cx="2899978" cy="10109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현 위치에서 정상까지의 전체 거리는 몇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인지 궁금해합니다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00" y="1916546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162DA2-EFA6-4831-944C-EF60420DB489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060063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DF12F2D-0DD0-405C-A78A-907B1D51EC56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0CEF445-E39B-45C4-BA08-DF327F1BD10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66FC38-3A12-44F9-B4A5-DEEA244B1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C9EF7E4-A44B-4084-BA27-4AB2D7A3ACDD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A9EFAAF-B942-473A-886A-35C90A607B7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5F6F8D-EB93-4E5F-9825-209E0EA8D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8CBDB1-5557-4562-ABCD-991A044E1438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B52A0CB-70D6-447B-9889-CEA48FD2CFF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3B005-809C-4886-A80A-38C7E53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AEC23E-FE26-4380-A5EE-D64A19D3261B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674D81E-26E4-4467-A131-817D3538831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FF5827-D3AF-449C-9D91-74EC4FDA6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03E781C-4BE4-4216-943B-5846F3C7C14A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78673CC-E8D1-4D91-85E1-5EB9ADCE02E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0E94F-9184-4EEB-8EA7-D5DD01237A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85C1D57-61A2-476C-8748-3B32542A14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0920" y="1653520"/>
            <a:ext cx="3627833" cy="344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005064"/>
            <a:ext cx="2088220" cy="900100"/>
            <a:chOff x="437697" y="1291440"/>
            <a:chExt cx="2088220" cy="9001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37697" y="1482815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779486" y="129144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84862" y="1808820"/>
            <a:ext cx="2933396" cy="891929"/>
            <a:chOff x="2089770" y="1830427"/>
            <a:chExt cx="3033012" cy="1461745"/>
          </a:xfrm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2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 위치에서 정상까지의 전체 거리는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3959932" y="2526094"/>
            <a:ext cx="2899978" cy="10109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현 위치에서 쉼터까지의 거리와 쉼터에서 정상까지의 거리를 더합니다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400" y="2353920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C6F2C91-A48B-406F-98BE-AFF12BBB1CCF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564904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E2E3B39-B81C-4BE2-9107-B9A3ABCFC8DC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FC02210-B660-4957-8C8B-C73993AF289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641C2F-8E36-4B96-8BF2-A474D5830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882473D-0DFB-4B4F-89F8-1B5B983B491D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7677618-BB0E-4CF0-B0B2-7550C8458D9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F2446A-740A-4359-8441-B611019F7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B64329-3F3D-45DB-AAEB-DEA0414B590E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0D8A658-18A8-4930-967A-AA52F57E5C6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CDDDE8-9BB3-4F95-BAA7-465705C11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602197-D4CB-4CD7-9636-820D6DB37926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178BE28-949D-4530-984E-C2524EA5083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9C4176-8879-472C-B2D3-AFE71717B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8DEB8EE-8905-437F-B714-2A68A997E263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871DF99-76C5-4D70-9984-476782F0BB4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A02164-B8BF-4933-A4D2-540CF788A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85C1D57-61A2-476C-8748-3B32542A14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9853" r="1072" b="10737"/>
          <a:stretch/>
        </p:blipFill>
        <p:spPr>
          <a:xfrm>
            <a:off x="100920" y="1653520"/>
            <a:ext cx="3627833" cy="344809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005064"/>
            <a:ext cx="2088220" cy="900100"/>
            <a:chOff x="437697" y="1291440"/>
            <a:chExt cx="2088220" cy="9001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37697" y="1482815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정상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전체 거리는 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779486" y="129144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184862" y="1808820"/>
            <a:ext cx="2933396" cy="891929"/>
            <a:chOff x="2089770" y="1830427"/>
            <a:chExt cx="3033012" cy="1461745"/>
          </a:xfrm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 위치에서 쉼터까지의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쉼터에서 정상까지의 거리는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 km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789956" y="3087944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3923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46110</TotalTime>
  <Words>3239</Words>
  <Application>Microsoft Office PowerPoint</Application>
  <PresentationFormat>화면 슬라이드 쇼(4:3)</PresentationFormat>
  <Paragraphs>1105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8698</cp:revision>
  <cp:lastPrinted>2021-12-20T01:30:02Z</cp:lastPrinted>
  <dcterms:created xsi:type="dcterms:W3CDTF">2008-07-15T12:19:11Z</dcterms:created>
  <dcterms:modified xsi:type="dcterms:W3CDTF">2022-06-17T05:27:11Z</dcterms:modified>
</cp:coreProperties>
</file>