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6"/>
  </p:notesMasterIdLst>
  <p:handoutMasterIdLst>
    <p:handoutMasterId r:id="rId27"/>
  </p:handoutMasterIdLst>
  <p:sldIdLst>
    <p:sldId id="782" r:id="rId2"/>
    <p:sldId id="783" r:id="rId3"/>
    <p:sldId id="1406" r:id="rId4"/>
    <p:sldId id="1407" r:id="rId5"/>
    <p:sldId id="1097" r:id="rId6"/>
    <p:sldId id="1374" r:id="rId7"/>
    <p:sldId id="1351" r:id="rId8"/>
    <p:sldId id="1352" r:id="rId9"/>
    <p:sldId id="1395" r:id="rId10"/>
    <p:sldId id="1353" r:id="rId11"/>
    <p:sldId id="1396" r:id="rId12"/>
    <p:sldId id="1355" r:id="rId13"/>
    <p:sldId id="1397" r:id="rId14"/>
    <p:sldId id="1357" r:id="rId15"/>
    <p:sldId id="1359" r:id="rId16"/>
    <p:sldId id="1398" r:id="rId17"/>
    <p:sldId id="1361" r:id="rId18"/>
    <p:sldId id="1401" r:id="rId19"/>
    <p:sldId id="1363" r:id="rId20"/>
    <p:sldId id="1405" r:id="rId21"/>
    <p:sldId id="1394" r:id="rId22"/>
    <p:sldId id="1403" r:id="rId23"/>
    <p:sldId id="1368" r:id="rId24"/>
    <p:sldId id="1315" r:id="rId25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E3E8F3"/>
    <a:srgbClr val="C5C4E0"/>
    <a:srgbClr val="E46C0A"/>
    <a:srgbClr val="FDD09E"/>
    <a:srgbClr val="F5A21B"/>
    <a:srgbClr val="C99447"/>
    <a:srgbClr val="A04614"/>
    <a:srgbClr val="FF00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37" autoAdjust="0"/>
    <p:restoredTop sz="96909" autoAdjust="0"/>
  </p:normalViewPr>
  <p:slideViewPr>
    <p:cSldViewPr>
      <p:cViewPr varScale="1">
        <p:scale>
          <a:sx n="116" d="100"/>
          <a:sy n="116" d="100"/>
        </p:scale>
        <p:origin x="1206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121541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소수의 덧셈과 뺄셈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1112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단원을 마무리 해요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8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hyperlink" Target="https://cdata2.tsherpa.co.kr/tsherpa/multimedia/Flash/2022/curri/index.html?flashxmlnum=yrhj07&amp;classno=E-curri04-math-H_2022/41/suh_h_0401_01_0910/suh_h_0401_01_0910_301_1.html&amp;id=1440575&amp;classa=1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979342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2022.06.22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2022.06.22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027147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120780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11~12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단원을 마무리해요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suh_h_0402_03_1112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숫자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나타내는 수가 가장 큰 것을 찾아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suh_h_0402_03_1112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모서리가 둥근 직사각형 1">
            <a:extLst>
              <a:ext uri="{FF2B5EF4-FFF2-40B4-BE49-F238E27FC236}">
                <a16:creationId xmlns:a16="http://schemas.microsoft.com/office/drawing/2014/main" id="{1783E3AC-7BA0-B603-312C-D6D67B3C0BB3}"/>
              </a:ext>
            </a:extLst>
          </p:cNvPr>
          <p:cNvSpPr/>
          <p:nvPr/>
        </p:nvSpPr>
        <p:spPr>
          <a:xfrm>
            <a:off x="431964" y="2353499"/>
            <a:ext cx="6156260" cy="52482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㉠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</a:t>
            </a:r>
            <a:r>
              <a:rPr lang="en-US" altLang="ko-KR" sz="1900" u="sng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    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㉡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2.06</a:t>
            </a:r>
            <a:r>
              <a:rPr lang="en-US" altLang="ko-KR" sz="1900" u="sng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㉢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8.2</a:t>
            </a:r>
            <a:r>
              <a:rPr lang="en-US" altLang="ko-KR" sz="1900" u="sng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㉣ </a:t>
            </a:r>
            <a:r>
              <a:rPr lang="en-US" altLang="ko-KR" sz="1900" u="sng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.789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42DECA8-C771-FA49-955E-492B7E5D62FF}"/>
              </a:ext>
            </a:extLst>
          </p:cNvPr>
          <p:cNvGrpSpPr/>
          <p:nvPr/>
        </p:nvGrpSpPr>
        <p:grpSpPr>
          <a:xfrm>
            <a:off x="3167844" y="3475636"/>
            <a:ext cx="858903" cy="537565"/>
            <a:chOff x="5993803" y="1660849"/>
            <a:chExt cx="858903" cy="53756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2009C1A-5E47-2B79-B280-06BE0CF9753A}"/>
                </a:ext>
              </a:extLst>
            </p:cNvPr>
            <p:cNvSpPr/>
            <p:nvPr/>
          </p:nvSpPr>
          <p:spPr bwMode="auto">
            <a:xfrm>
              <a:off x="5993803" y="1833284"/>
              <a:ext cx="678904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㉣</a:t>
              </a: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C3744507-AF17-CBA4-8C57-B80FA4A71A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2A3B0C5C-DFB3-AD6C-7EE3-8A876848800D}"/>
              </a:ext>
            </a:extLst>
          </p:cNvPr>
          <p:cNvSpPr/>
          <p:nvPr/>
        </p:nvSpPr>
        <p:spPr>
          <a:xfrm>
            <a:off x="5671277" y="51272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96C6B14-C82F-E47E-FBBB-39F2938476B9}"/>
              </a:ext>
            </a:extLst>
          </p:cNvPr>
          <p:cNvSpPr/>
          <p:nvPr/>
        </p:nvSpPr>
        <p:spPr>
          <a:xfrm>
            <a:off x="6711875" y="51272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A83941-BF71-F252-C4AD-D946FFC962F1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316" y="2453267"/>
            <a:ext cx="319371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155" y="2453268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956" y="2453268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53268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104" y="3667993"/>
            <a:ext cx="319371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5310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숫자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나타내는 수가 가장 큰 것을 찾아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suh_h_0402_03_1112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모서리가 둥근 직사각형 1">
            <a:extLst>
              <a:ext uri="{FF2B5EF4-FFF2-40B4-BE49-F238E27FC236}">
                <a16:creationId xmlns:a16="http://schemas.microsoft.com/office/drawing/2014/main" id="{1783E3AC-7BA0-B603-312C-D6D67B3C0BB3}"/>
              </a:ext>
            </a:extLst>
          </p:cNvPr>
          <p:cNvSpPr/>
          <p:nvPr/>
        </p:nvSpPr>
        <p:spPr>
          <a:xfrm>
            <a:off x="431964" y="2353499"/>
            <a:ext cx="6156260" cy="52482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㉠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</a:t>
            </a:r>
            <a:r>
              <a:rPr lang="en-US" altLang="ko-KR" sz="1900" u="sng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    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㉡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2.06</a:t>
            </a:r>
            <a:r>
              <a:rPr lang="en-US" altLang="ko-KR" sz="1900" u="sng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㉢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8.2</a:t>
            </a:r>
            <a:r>
              <a:rPr lang="en-US" altLang="ko-KR" sz="1900" u="sng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㉣ </a:t>
            </a:r>
            <a:r>
              <a:rPr lang="en-US" altLang="ko-KR" sz="1900" u="sng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.789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42DECA8-C771-FA49-955E-492B7E5D62FF}"/>
              </a:ext>
            </a:extLst>
          </p:cNvPr>
          <p:cNvGrpSpPr/>
          <p:nvPr/>
        </p:nvGrpSpPr>
        <p:grpSpPr>
          <a:xfrm>
            <a:off x="3167844" y="3475636"/>
            <a:ext cx="858903" cy="537565"/>
            <a:chOff x="5993803" y="1660849"/>
            <a:chExt cx="858903" cy="53756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2009C1A-5E47-2B79-B280-06BE0CF9753A}"/>
                </a:ext>
              </a:extLst>
            </p:cNvPr>
            <p:cNvSpPr/>
            <p:nvPr/>
          </p:nvSpPr>
          <p:spPr bwMode="auto">
            <a:xfrm>
              <a:off x="5993803" y="1833284"/>
              <a:ext cx="678904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㉣</a:t>
              </a: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C3744507-AF17-CBA4-8C57-B80FA4A71A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5D54DDA-F67C-D78F-CF3F-3287FD48A50E}"/>
              </a:ext>
            </a:extLst>
          </p:cNvPr>
          <p:cNvSpPr txBox="1"/>
          <p:nvPr/>
        </p:nvSpPr>
        <p:spPr>
          <a:xfrm>
            <a:off x="7018372" y="1092168"/>
            <a:ext cx="20540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316" y="2453267"/>
            <a:ext cx="319371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104" y="3667993"/>
            <a:ext cx="319371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155" y="2453268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956" y="2453268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53268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18228772-6436-61A2-2EE8-4B5E48B0ED3E}"/>
              </a:ext>
            </a:extLst>
          </p:cNvPr>
          <p:cNvGrpSpPr/>
          <p:nvPr/>
        </p:nvGrpSpPr>
        <p:grpSpPr>
          <a:xfrm>
            <a:off x="198562" y="3753757"/>
            <a:ext cx="6667165" cy="1483608"/>
            <a:chOff x="192745" y="3789682"/>
            <a:chExt cx="6667165" cy="1483608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2ACAD6A-6035-3009-D1D3-8DD0D101E6F3}"/>
                </a:ext>
              </a:extLst>
            </p:cNvPr>
            <p:cNvSpPr/>
            <p:nvPr/>
          </p:nvSpPr>
          <p:spPr>
            <a:xfrm>
              <a:off x="192745" y="3977788"/>
              <a:ext cx="6667165" cy="11073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숫자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나타내는 수는</a:t>
              </a:r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㉠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0.4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㉡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0.004,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㉢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0.04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㉣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숫자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나타내는 수가 가장 큰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것은   ㉣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모서리가 둥근 직사각형 38">
              <a:extLst>
                <a:ext uri="{FF2B5EF4-FFF2-40B4-BE49-F238E27FC236}">
                  <a16:creationId xmlns:a16="http://schemas.microsoft.com/office/drawing/2014/main" id="{1FBFFB8D-8E4A-71B6-017B-4CC66F452740}"/>
                </a:ext>
              </a:extLst>
            </p:cNvPr>
            <p:cNvSpPr/>
            <p:nvPr/>
          </p:nvSpPr>
          <p:spPr>
            <a:xfrm>
              <a:off x="338478" y="3789682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4" name="직각 삼각형 33">
              <a:extLst>
                <a:ext uri="{FF2B5EF4-FFF2-40B4-BE49-F238E27FC236}">
                  <a16:creationId xmlns:a16="http://schemas.microsoft.com/office/drawing/2014/main" id="{981568C5-AD30-F4FF-C855-BFC555F793E9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35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804" y="4332918"/>
            <a:ext cx="319371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549" y="433291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269" y="4332919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52" y="4332919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583" y="4627053"/>
            <a:ext cx="319371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1992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4">
            <a:extLst>
              <a:ext uri="{FF2B5EF4-FFF2-40B4-BE49-F238E27FC236}">
                <a16:creationId xmlns:a16="http://schemas.microsoft.com/office/drawing/2014/main" id="{6478744E-1E0E-99BE-1603-1326CD82F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731" y="3940843"/>
            <a:ext cx="533467" cy="54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62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suh_h_0402_03_1112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25D1C32-86AA-FC37-D317-90906FB4620E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소수의 크기를 비교하여        안에 ＞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＜를 알맞게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1E4AFF99-C1AC-2E37-85FB-6033262D8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820" y="1017640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>
            <a:extLst>
              <a:ext uri="{FF2B5EF4-FFF2-40B4-BE49-F238E27FC236}">
                <a16:creationId xmlns:a16="http://schemas.microsoft.com/office/drawing/2014/main" id="{6ABBCBA5-79D6-8FF3-145D-E501FF39B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114" y="2117909"/>
            <a:ext cx="559491" cy="579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2DA3315-1734-60E0-C06B-E3C4F65AA671}"/>
              </a:ext>
            </a:extLst>
          </p:cNvPr>
          <p:cNvSpPr txBox="1"/>
          <p:nvPr/>
        </p:nvSpPr>
        <p:spPr>
          <a:xfrm>
            <a:off x="1621052" y="2117909"/>
            <a:ext cx="1708531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2.01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1459DC5C-4A4F-FA31-C10B-7425D33F5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393" y="2063240"/>
            <a:ext cx="266697" cy="266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2B0440F-DD09-B083-A4BB-A454E706D746}"/>
              </a:ext>
            </a:extLst>
          </p:cNvPr>
          <p:cNvSpPr txBox="1"/>
          <p:nvPr/>
        </p:nvSpPr>
        <p:spPr>
          <a:xfrm>
            <a:off x="3717734" y="2117909"/>
            <a:ext cx="1708531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2.018</a:t>
            </a:r>
          </a:p>
        </p:txBody>
      </p:sp>
      <p:pic>
        <p:nvPicPr>
          <p:cNvPr id="17" name="Picture 3">
            <a:extLst>
              <a:ext uri="{FF2B5EF4-FFF2-40B4-BE49-F238E27FC236}">
                <a16:creationId xmlns:a16="http://schemas.microsoft.com/office/drawing/2014/main" id="{08C63436-A67E-02F9-F5E4-DB31823E4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114" y="2977053"/>
            <a:ext cx="559491" cy="579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C3845C7-8551-F2E5-E7C0-EEA5B7DA6E0A}"/>
              </a:ext>
            </a:extLst>
          </p:cNvPr>
          <p:cNvSpPr txBox="1"/>
          <p:nvPr/>
        </p:nvSpPr>
        <p:spPr>
          <a:xfrm>
            <a:off x="1621052" y="2977053"/>
            <a:ext cx="1708531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7.862</a:t>
            </a:r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39FB915F-180E-F4C1-A9E6-4FDD527D1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393" y="2922384"/>
            <a:ext cx="266697" cy="266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6C22BAB-AB32-C43A-FBD3-18A084E32D4F}"/>
              </a:ext>
            </a:extLst>
          </p:cNvPr>
          <p:cNvSpPr txBox="1"/>
          <p:nvPr/>
        </p:nvSpPr>
        <p:spPr>
          <a:xfrm>
            <a:off x="3717734" y="2977053"/>
            <a:ext cx="1708531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7.872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8BF285-607F-8EBE-3D26-849283F8C199}"/>
              </a:ext>
            </a:extLst>
          </p:cNvPr>
          <p:cNvSpPr txBox="1"/>
          <p:nvPr/>
        </p:nvSpPr>
        <p:spPr>
          <a:xfrm>
            <a:off x="1621052" y="3941334"/>
            <a:ext cx="1708531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0.665</a:t>
            </a:r>
          </a:p>
        </p:txBody>
      </p:sp>
      <p:pic>
        <p:nvPicPr>
          <p:cNvPr id="23" name="Picture 4">
            <a:extLst>
              <a:ext uri="{FF2B5EF4-FFF2-40B4-BE49-F238E27FC236}">
                <a16:creationId xmlns:a16="http://schemas.microsoft.com/office/drawing/2014/main" id="{5F6E0528-03AD-664A-1B47-CAE4AA7C6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393" y="3886665"/>
            <a:ext cx="266697" cy="266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DDDB019-B89E-DA39-172D-FDFCFEDE4F12}"/>
              </a:ext>
            </a:extLst>
          </p:cNvPr>
          <p:cNvSpPr txBox="1"/>
          <p:nvPr/>
        </p:nvSpPr>
        <p:spPr>
          <a:xfrm>
            <a:off x="3717734" y="3941334"/>
            <a:ext cx="1708531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0.65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615DEB4-53FE-5F8C-C9B1-08F039D554AC}"/>
              </a:ext>
            </a:extLst>
          </p:cNvPr>
          <p:cNvSpPr/>
          <p:nvPr/>
        </p:nvSpPr>
        <p:spPr>
          <a:xfrm>
            <a:off x="5671277" y="51272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E3BAD70A-2A1D-66A7-692D-C3F52AC550DD}"/>
              </a:ext>
            </a:extLst>
          </p:cNvPr>
          <p:cNvSpPr/>
          <p:nvPr/>
        </p:nvSpPr>
        <p:spPr>
          <a:xfrm>
            <a:off x="6711875" y="51272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8384A9-FBA0-F1D2-B1EF-DC2FFF6342F3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6754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4">
            <a:extLst>
              <a:ext uri="{FF2B5EF4-FFF2-40B4-BE49-F238E27FC236}">
                <a16:creationId xmlns:a16="http://schemas.microsoft.com/office/drawing/2014/main" id="{6478744E-1E0E-99BE-1603-1326CD82F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731" y="3940843"/>
            <a:ext cx="533467" cy="54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62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suh_h_0402_03_1112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25D1C32-86AA-FC37-D317-90906FB4620E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소수의 크기를 비교하여        안에 ＞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＜를 알맞게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1E4AFF99-C1AC-2E37-85FB-6033262D8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820" y="1017640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>
            <a:extLst>
              <a:ext uri="{FF2B5EF4-FFF2-40B4-BE49-F238E27FC236}">
                <a16:creationId xmlns:a16="http://schemas.microsoft.com/office/drawing/2014/main" id="{6ABBCBA5-79D6-8FF3-145D-E501FF39B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114" y="2117909"/>
            <a:ext cx="559491" cy="579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2DA3315-1734-60E0-C06B-E3C4F65AA671}"/>
              </a:ext>
            </a:extLst>
          </p:cNvPr>
          <p:cNvSpPr txBox="1"/>
          <p:nvPr/>
        </p:nvSpPr>
        <p:spPr>
          <a:xfrm>
            <a:off x="1621052" y="2117909"/>
            <a:ext cx="1708531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2.01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1459DC5C-4A4F-FA31-C10B-7425D33F5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393" y="2063240"/>
            <a:ext cx="266697" cy="266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2B0440F-DD09-B083-A4BB-A454E706D746}"/>
              </a:ext>
            </a:extLst>
          </p:cNvPr>
          <p:cNvSpPr txBox="1"/>
          <p:nvPr/>
        </p:nvSpPr>
        <p:spPr>
          <a:xfrm>
            <a:off x="3717734" y="2117909"/>
            <a:ext cx="1708531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2.018</a:t>
            </a:r>
          </a:p>
        </p:txBody>
      </p:sp>
      <p:pic>
        <p:nvPicPr>
          <p:cNvPr id="17" name="Picture 3">
            <a:extLst>
              <a:ext uri="{FF2B5EF4-FFF2-40B4-BE49-F238E27FC236}">
                <a16:creationId xmlns:a16="http://schemas.microsoft.com/office/drawing/2014/main" id="{08C63436-A67E-02F9-F5E4-DB31823E4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114" y="2977053"/>
            <a:ext cx="559491" cy="579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C3845C7-8551-F2E5-E7C0-EEA5B7DA6E0A}"/>
              </a:ext>
            </a:extLst>
          </p:cNvPr>
          <p:cNvSpPr txBox="1"/>
          <p:nvPr/>
        </p:nvSpPr>
        <p:spPr>
          <a:xfrm>
            <a:off x="1621052" y="2977053"/>
            <a:ext cx="1708531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7.862</a:t>
            </a:r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39FB915F-180E-F4C1-A9E6-4FDD527D1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393" y="2922384"/>
            <a:ext cx="266697" cy="266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6C22BAB-AB32-C43A-FBD3-18A084E32D4F}"/>
              </a:ext>
            </a:extLst>
          </p:cNvPr>
          <p:cNvSpPr txBox="1"/>
          <p:nvPr/>
        </p:nvSpPr>
        <p:spPr>
          <a:xfrm>
            <a:off x="3717734" y="2977053"/>
            <a:ext cx="1708531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7.872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8BF285-607F-8EBE-3D26-849283F8C199}"/>
              </a:ext>
            </a:extLst>
          </p:cNvPr>
          <p:cNvSpPr txBox="1"/>
          <p:nvPr/>
        </p:nvSpPr>
        <p:spPr>
          <a:xfrm>
            <a:off x="1621052" y="3941334"/>
            <a:ext cx="1708531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0.665</a:t>
            </a:r>
          </a:p>
        </p:txBody>
      </p:sp>
      <p:pic>
        <p:nvPicPr>
          <p:cNvPr id="23" name="Picture 4">
            <a:extLst>
              <a:ext uri="{FF2B5EF4-FFF2-40B4-BE49-F238E27FC236}">
                <a16:creationId xmlns:a16="http://schemas.microsoft.com/office/drawing/2014/main" id="{5F6E0528-03AD-664A-1B47-CAE4AA7C6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393" y="3886665"/>
            <a:ext cx="266697" cy="266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DDDB019-B89E-DA39-172D-FDFCFEDE4F12}"/>
              </a:ext>
            </a:extLst>
          </p:cNvPr>
          <p:cNvSpPr txBox="1"/>
          <p:nvPr/>
        </p:nvSpPr>
        <p:spPr>
          <a:xfrm>
            <a:off x="3717734" y="3941334"/>
            <a:ext cx="1708531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0.65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1B0EAB-D4DD-9420-0489-759C77F996AC}"/>
              </a:ext>
            </a:extLst>
          </p:cNvPr>
          <p:cNvSpPr txBox="1"/>
          <p:nvPr/>
        </p:nvSpPr>
        <p:spPr>
          <a:xfrm>
            <a:off x="7018372" y="1092168"/>
            <a:ext cx="20540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F48C233-4F23-835B-1F3A-C4BAE721A814}"/>
              </a:ext>
            </a:extLst>
          </p:cNvPr>
          <p:cNvGrpSpPr/>
          <p:nvPr/>
        </p:nvGrpSpPr>
        <p:grpSpPr>
          <a:xfrm>
            <a:off x="198562" y="3753757"/>
            <a:ext cx="6667165" cy="1483608"/>
            <a:chOff x="192745" y="3789682"/>
            <a:chExt cx="6667165" cy="1483608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1E318EF-8187-4B31-14E6-503ED75AD621}"/>
                </a:ext>
              </a:extLst>
            </p:cNvPr>
            <p:cNvSpPr/>
            <p:nvPr/>
          </p:nvSpPr>
          <p:spPr>
            <a:xfrm>
              <a:off x="192745" y="3977788"/>
              <a:ext cx="6667165" cy="11073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일의 자리 수의 크기가 같으면 소수 첫째 자리 수를 비교합니다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소수 첫째 자리 수가 같으면 소수 둘째 자리 수를 비교합니다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소수 둘째 자리 수가 같으면 소수 셋째 자리 수를 비교합니다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모서리가 둥근 직사각형 38">
              <a:extLst>
                <a:ext uri="{FF2B5EF4-FFF2-40B4-BE49-F238E27FC236}">
                  <a16:creationId xmlns:a16="http://schemas.microsoft.com/office/drawing/2014/main" id="{CCE5B87B-4429-DA54-53D2-DBF0E56F5CFF}"/>
                </a:ext>
              </a:extLst>
            </p:cNvPr>
            <p:cNvSpPr/>
            <p:nvPr/>
          </p:nvSpPr>
          <p:spPr>
            <a:xfrm>
              <a:off x="338478" y="3789682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6" name="직각 삼각형 35">
              <a:extLst>
                <a:ext uri="{FF2B5EF4-FFF2-40B4-BE49-F238E27FC236}">
                  <a16:creationId xmlns:a16="http://schemas.microsoft.com/office/drawing/2014/main" id="{5AC75712-E475-5AA7-0122-70DC872397FC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559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65312" y="894492"/>
            <a:ext cx="6918956" cy="10824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카드를 한 번씩 모두 사용하여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작은 소수 세 자리 수를 만들려고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만들 수 있는 가장 큰 수와 가장 작은 수를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suh_h_0402_03_1112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C82856-64AE-AA39-A8ED-962157B46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636" y="2278967"/>
            <a:ext cx="4359627" cy="956991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35A169B9-A0A8-762C-F18C-0D5D64FE8BF7}"/>
              </a:ext>
            </a:extLst>
          </p:cNvPr>
          <p:cNvGrpSpPr/>
          <p:nvPr/>
        </p:nvGrpSpPr>
        <p:grpSpPr>
          <a:xfrm>
            <a:off x="3785117" y="3620424"/>
            <a:ext cx="1068940" cy="537565"/>
            <a:chOff x="5783766" y="1660849"/>
            <a:chExt cx="1068940" cy="537565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EC7949B-3148-472D-6BD0-35F5D9A3A76D}"/>
                </a:ext>
              </a:extLst>
            </p:cNvPr>
            <p:cNvSpPr/>
            <p:nvPr/>
          </p:nvSpPr>
          <p:spPr bwMode="auto">
            <a:xfrm>
              <a:off x="5783766" y="1833284"/>
              <a:ext cx="88894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0.853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57751C23-A265-E480-8F59-0CA1F48AB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C0DB5B2-2FED-A381-655D-17AB9045E4E4}"/>
              </a:ext>
            </a:extLst>
          </p:cNvPr>
          <p:cNvGrpSpPr/>
          <p:nvPr/>
        </p:nvGrpSpPr>
        <p:grpSpPr>
          <a:xfrm>
            <a:off x="3785117" y="4151575"/>
            <a:ext cx="1068940" cy="537565"/>
            <a:chOff x="5783766" y="1660849"/>
            <a:chExt cx="1068940" cy="537565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1E0B01D-7951-0322-B59F-11907F743001}"/>
                </a:ext>
              </a:extLst>
            </p:cNvPr>
            <p:cNvSpPr/>
            <p:nvPr/>
          </p:nvSpPr>
          <p:spPr bwMode="auto">
            <a:xfrm>
              <a:off x="5783766" y="1833284"/>
              <a:ext cx="88894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0.358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2EB02C5F-824A-A72F-33AF-37819E5E7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37130D5-1464-85D9-483B-E92F2ABF23AE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8F5E575-0E66-607E-D319-3DE3B590AB8A}"/>
              </a:ext>
            </a:extLst>
          </p:cNvPr>
          <p:cNvSpPr/>
          <p:nvPr/>
        </p:nvSpPr>
        <p:spPr>
          <a:xfrm>
            <a:off x="6671542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362056"/>
              </p:ext>
            </p:extLst>
          </p:nvPr>
        </p:nvGraphicFramePr>
        <p:xfrm>
          <a:off x="115384" y="6129300"/>
          <a:ext cx="6832880" cy="457200"/>
        </p:xfrm>
        <a:graphic>
          <a:graphicData uri="http://schemas.openxmlformats.org/drawingml/2006/table">
            <a:tbl>
              <a:tblPr/>
              <a:tblGrid>
                <a:gridCol w="1149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3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3_8_7_01.svg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\app\resource\contents\lesson03\ops\3\images\3_10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모서리가 둥근 직사각형 32"/>
          <p:cNvSpPr/>
          <p:nvPr/>
        </p:nvSpPr>
        <p:spPr>
          <a:xfrm>
            <a:off x="2346580" y="4329075"/>
            <a:ext cx="1353188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가장 작은 수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346580" y="3797924"/>
            <a:ext cx="1353188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가장 큰 수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8F5E575-0E66-607E-D319-3DE3B590AB8A}"/>
              </a:ext>
            </a:extLst>
          </p:cNvPr>
          <p:cNvSpPr/>
          <p:nvPr/>
        </p:nvSpPr>
        <p:spPr>
          <a:xfrm>
            <a:off x="2050042" y="36833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6721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39" y="2492896"/>
            <a:ext cx="6247560" cy="194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suh_h_0402_03_1112_207_1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001844D-1B5F-DDD7-5800-14211C5F12EE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9" name="Picture 3">
            <a:extLst>
              <a:ext uri="{FF2B5EF4-FFF2-40B4-BE49-F238E27FC236}">
                <a16:creationId xmlns:a16="http://schemas.microsoft.com/office/drawing/2014/main" id="{E30C8D0E-577C-D809-9900-44B17196C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06" y="1048986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39A67B-1B38-5EC2-A2B6-21B5B9B01A81}"/>
              </a:ext>
            </a:extLst>
          </p:cNvPr>
          <p:cNvSpPr txBox="1"/>
          <p:nvPr/>
        </p:nvSpPr>
        <p:spPr>
          <a:xfrm>
            <a:off x="7032610" y="1043154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영역은 이미지 내 전체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2C9D9AF-85C6-FB85-D69D-79C52FE8C1A5}"/>
              </a:ext>
            </a:extLst>
          </p:cNvPr>
          <p:cNvSpPr/>
          <p:nvPr/>
        </p:nvSpPr>
        <p:spPr>
          <a:xfrm>
            <a:off x="5671277" y="51272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0A09319-6437-5DDC-FF33-C7B4021AD878}"/>
              </a:ext>
            </a:extLst>
          </p:cNvPr>
          <p:cNvSpPr/>
          <p:nvPr/>
        </p:nvSpPr>
        <p:spPr>
          <a:xfrm>
            <a:off x="6711875" y="51272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6A6DCF32-E224-EF69-01A9-18C289B426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302351"/>
              </p:ext>
            </p:extLst>
          </p:nvPr>
        </p:nvGraphicFramePr>
        <p:xfrm>
          <a:off x="1943708" y="258128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60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801193"/>
              </p:ext>
            </p:extLst>
          </p:nvPr>
        </p:nvGraphicFramePr>
        <p:xfrm>
          <a:off x="115384" y="6129300"/>
          <a:ext cx="6832880" cy="457200"/>
        </p:xfrm>
        <a:graphic>
          <a:graphicData uri="http://schemas.openxmlformats.org/drawingml/2006/table">
            <a:tbl>
              <a:tblPr/>
              <a:tblGrid>
                <a:gridCol w="1149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3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3_8_8_01.svg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\app\resource\contents\lesson03\ops\3\images\3_10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680012" y="2768587"/>
            <a:ext cx="85632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375145" y="3645024"/>
            <a:ext cx="6415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5.27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11849" y="3656347"/>
            <a:ext cx="77617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0.608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EC7949B-3148-472D-6BD0-35F5D9A3A76D}"/>
              </a:ext>
            </a:extLst>
          </p:cNvPr>
          <p:cNvSpPr/>
          <p:nvPr/>
        </p:nvSpPr>
        <p:spPr bwMode="auto">
          <a:xfrm>
            <a:off x="719572" y="3483577"/>
            <a:ext cx="888941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0.527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57751C23-A265-E480-8F59-0CA1F48AB3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8512" y="3311142"/>
            <a:ext cx="360000" cy="355000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7EC7949B-3148-472D-6BD0-35F5D9A3A76D}"/>
              </a:ext>
            </a:extLst>
          </p:cNvPr>
          <p:cNvSpPr/>
          <p:nvPr/>
        </p:nvSpPr>
        <p:spPr bwMode="auto">
          <a:xfrm>
            <a:off x="5447255" y="3483577"/>
            <a:ext cx="888941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60.8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57751C23-A265-E480-8F59-0CA1F48AB3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3751" y="3311142"/>
            <a:ext cx="360000" cy="355000"/>
          </a:xfrm>
          <a:prstGeom prst="rect">
            <a:avLst/>
          </a:prstGeom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id="{12C9D9AF-85C6-FB85-D69D-79C52FE8C1A5}"/>
              </a:ext>
            </a:extLst>
          </p:cNvPr>
          <p:cNvSpPr/>
          <p:nvPr/>
        </p:nvSpPr>
        <p:spPr>
          <a:xfrm>
            <a:off x="571303" y="32547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491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39" y="2492896"/>
            <a:ext cx="6247560" cy="194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6A6DCF32-E224-EF69-01A9-18C289B426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640274"/>
              </p:ext>
            </p:extLst>
          </p:nvPr>
        </p:nvGraphicFramePr>
        <p:xfrm>
          <a:off x="1943708" y="258128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60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4680012" y="2768587"/>
            <a:ext cx="85632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375145" y="3645024"/>
            <a:ext cx="6415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5.27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011849" y="3656347"/>
            <a:ext cx="77617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0.608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35A169B9-A0A8-762C-F18C-0D5D64FE8BF7}"/>
              </a:ext>
            </a:extLst>
          </p:cNvPr>
          <p:cNvGrpSpPr/>
          <p:nvPr/>
        </p:nvGrpSpPr>
        <p:grpSpPr>
          <a:xfrm>
            <a:off x="719572" y="3311142"/>
            <a:ext cx="1068940" cy="537565"/>
            <a:chOff x="5783766" y="1660849"/>
            <a:chExt cx="1068940" cy="537565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EC7949B-3148-472D-6BD0-35F5D9A3A76D}"/>
                </a:ext>
              </a:extLst>
            </p:cNvPr>
            <p:cNvSpPr/>
            <p:nvPr/>
          </p:nvSpPr>
          <p:spPr bwMode="auto">
            <a:xfrm>
              <a:off x="5783766" y="1833284"/>
              <a:ext cx="88894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0.527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57751C23-A265-E480-8F59-0CA1F48AB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35A169B9-A0A8-762C-F18C-0D5D64FE8BF7}"/>
              </a:ext>
            </a:extLst>
          </p:cNvPr>
          <p:cNvGrpSpPr/>
          <p:nvPr/>
        </p:nvGrpSpPr>
        <p:grpSpPr>
          <a:xfrm>
            <a:off x="5447255" y="3311142"/>
            <a:ext cx="1006496" cy="537565"/>
            <a:chOff x="5846210" y="1660849"/>
            <a:chExt cx="1006496" cy="537565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7EC7949B-3148-472D-6BD0-35F5D9A3A76D}"/>
                </a:ext>
              </a:extLst>
            </p:cNvPr>
            <p:cNvSpPr/>
            <p:nvPr/>
          </p:nvSpPr>
          <p:spPr bwMode="auto">
            <a:xfrm>
              <a:off x="5846210" y="1833284"/>
              <a:ext cx="88894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60.8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57751C23-A265-E480-8F59-0CA1F48AB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suh_h_0402_03_1112_207_1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001844D-1B5F-DDD7-5800-14211C5F12EE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9" name="Picture 3">
            <a:extLst>
              <a:ext uri="{FF2B5EF4-FFF2-40B4-BE49-F238E27FC236}">
                <a16:creationId xmlns:a16="http://schemas.microsoft.com/office/drawing/2014/main" id="{E30C8D0E-577C-D809-9900-44B17196C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06" y="1048986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676C3D8B-7233-AC0C-875D-C9F86EB5F2A4}"/>
              </a:ext>
            </a:extLst>
          </p:cNvPr>
          <p:cNvGrpSpPr/>
          <p:nvPr/>
        </p:nvGrpSpPr>
        <p:grpSpPr>
          <a:xfrm>
            <a:off x="198562" y="3297784"/>
            <a:ext cx="6667165" cy="1939581"/>
            <a:chOff x="192745" y="3333709"/>
            <a:chExt cx="6667165" cy="1939581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1460EDDF-A85F-263D-EFA3-0FDDCC495576}"/>
                </a:ext>
              </a:extLst>
            </p:cNvPr>
            <p:cNvSpPr/>
            <p:nvPr/>
          </p:nvSpPr>
          <p:spPr>
            <a:xfrm>
              <a:off x="192745" y="3496720"/>
              <a:ext cx="6667165" cy="158846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모서리가 둥근 직사각형 38">
              <a:extLst>
                <a:ext uri="{FF2B5EF4-FFF2-40B4-BE49-F238E27FC236}">
                  <a16:creationId xmlns:a16="http://schemas.microsoft.com/office/drawing/2014/main" id="{C2761FE2-4830-DB7D-0597-19EE60F48D98}"/>
                </a:ext>
              </a:extLst>
            </p:cNvPr>
            <p:cNvSpPr/>
            <p:nvPr/>
          </p:nvSpPr>
          <p:spPr>
            <a:xfrm>
              <a:off x="338478" y="3333709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1" name="직각 삼각형 40">
              <a:extLst>
                <a:ext uri="{FF2B5EF4-FFF2-40B4-BE49-F238E27FC236}">
                  <a16:creationId xmlns:a16="http://schemas.microsoft.com/office/drawing/2014/main" id="{ED6579A9-607F-440B-89F9-7E83D894501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26BC51E-A47F-1D73-1DDF-551FDE1316B3}"/>
              </a:ext>
            </a:extLst>
          </p:cNvPr>
          <p:cNvSpPr txBox="1"/>
          <p:nvPr/>
        </p:nvSpPr>
        <p:spPr>
          <a:xfrm>
            <a:off x="7018372" y="1092168"/>
            <a:ext cx="20540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5EE4C3-D07C-2B19-F859-5CC663C66F19}"/>
              </a:ext>
            </a:extLst>
          </p:cNvPr>
          <p:cNvSpPr txBox="1"/>
          <p:nvPr/>
        </p:nvSpPr>
        <p:spPr>
          <a:xfrm>
            <a:off x="383996" y="3661078"/>
            <a:ext cx="6420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소수의     을 구하면 소수점을 기준으로 수가 오른쪽으로 한 자리씩 이동하므로 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5.27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     은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0.527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4">
            <a:extLst>
              <a:ext uri="{FF2B5EF4-FFF2-40B4-BE49-F238E27FC236}">
                <a16:creationId xmlns:a16="http://schemas.microsoft.com/office/drawing/2014/main" id="{3BDC1BE9-4229-DA6C-791B-C0DD02550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68" y="3849782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E6E4E72E-C3E1-30E3-25EC-568B9090F164}"/>
              </a:ext>
            </a:extLst>
          </p:cNvPr>
          <p:cNvSpPr txBox="1"/>
          <p:nvPr/>
        </p:nvSpPr>
        <p:spPr>
          <a:xfrm>
            <a:off x="383996" y="4440675"/>
            <a:ext cx="6420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소수를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 하면 소수점을 기준으로 수가 왼쪽으로 두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자리씩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이동하므로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0.608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 하면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60.8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4">
            <a:extLst>
              <a:ext uri="{FF2B5EF4-FFF2-40B4-BE49-F238E27FC236}">
                <a16:creationId xmlns:a16="http://schemas.microsoft.com/office/drawing/2014/main" id="{16363D73-EEC0-B602-4906-CAF96D9F9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68" y="4568259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686A1871-3C18-1098-C50C-7EE535795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539497"/>
              </p:ext>
            </p:extLst>
          </p:nvPr>
        </p:nvGraphicFramePr>
        <p:xfrm>
          <a:off x="1207285" y="3647877"/>
          <a:ext cx="265372" cy="501203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65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60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A85934DC-E690-9435-A896-7BFE4FB87DDB}"/>
              </a:ext>
            </a:extLst>
          </p:cNvPr>
          <p:cNvGraphicFramePr>
            <a:graphicFrameLocks noGrp="1"/>
          </p:cNvGraphicFramePr>
          <p:nvPr/>
        </p:nvGraphicFramePr>
        <p:xfrm>
          <a:off x="2326408" y="4033287"/>
          <a:ext cx="265372" cy="511837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65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60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3601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62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같은 것끼리 선으로 이어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suh_h_0402_03_1112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_208_1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2E0AE1BB-C874-8764-FE69-307CEB3AD86E}"/>
              </a:ext>
            </a:extLst>
          </p:cNvPr>
          <p:cNvGrpSpPr/>
          <p:nvPr/>
        </p:nvGrpSpPr>
        <p:grpSpPr>
          <a:xfrm>
            <a:off x="4469184" y="1690519"/>
            <a:ext cx="2416981" cy="190309"/>
            <a:chOff x="4421576" y="2197504"/>
            <a:chExt cx="2416981" cy="190309"/>
          </a:xfrm>
        </p:grpSpPr>
        <p:sp>
          <p:nvSpPr>
            <p:cNvPr id="13" name="모서리가 둥근 직사각형 18">
              <a:extLst>
                <a:ext uri="{FF2B5EF4-FFF2-40B4-BE49-F238E27FC236}">
                  <a16:creationId xmlns:a16="http://schemas.microsoft.com/office/drawing/2014/main" id="{85C6BE89-853E-FD94-E070-5D4E96A06351}"/>
                </a:ext>
              </a:extLst>
            </p:cNvPr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점을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옳은 답과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연결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ED77CF0-D51A-213A-5CD0-B3C15E63710E}"/>
                </a:ext>
              </a:extLst>
            </p:cNvPr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15" name="타원 14">
            <a:extLst>
              <a:ext uri="{FF2B5EF4-FFF2-40B4-BE49-F238E27FC236}">
                <a16:creationId xmlns:a16="http://schemas.microsoft.com/office/drawing/2014/main" id="{0FC65C5D-D346-6472-2D45-D0DA5C22FE01}"/>
              </a:ext>
            </a:extLst>
          </p:cNvPr>
          <p:cNvSpPr/>
          <p:nvPr/>
        </p:nvSpPr>
        <p:spPr>
          <a:xfrm>
            <a:off x="6750088" y="1517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9560C4-4719-079C-9184-3227132D8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67" y="1936815"/>
            <a:ext cx="6728445" cy="2876232"/>
          </a:xfrm>
          <a:prstGeom prst="rect">
            <a:avLst/>
          </a:prstGeom>
        </p:spPr>
      </p:pic>
      <p:sp>
        <p:nvSpPr>
          <p:cNvPr id="18" name="직사각형 21">
            <a:extLst>
              <a:ext uri="{FF2B5EF4-FFF2-40B4-BE49-F238E27FC236}">
                <a16:creationId xmlns:a16="http://schemas.microsoft.com/office/drawing/2014/main" id="{68E890B9-B939-5EDB-C392-6A54240E6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연결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드래그해서 선 잇기 기능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DFEA529-5A16-954E-8949-D75D11A07321}"/>
              </a:ext>
            </a:extLst>
          </p:cNvPr>
          <p:cNvCxnSpPr>
            <a:cxnSpLocks/>
          </p:cNvCxnSpPr>
          <p:nvPr/>
        </p:nvCxnSpPr>
        <p:spPr bwMode="auto">
          <a:xfrm flipH="1">
            <a:off x="2011349" y="4236677"/>
            <a:ext cx="2865191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61E9E45-DB5B-169D-4B6B-64AA416DD573}"/>
              </a:ext>
            </a:extLst>
          </p:cNvPr>
          <p:cNvCxnSpPr>
            <a:cxnSpLocks/>
          </p:cNvCxnSpPr>
          <p:nvPr/>
        </p:nvCxnSpPr>
        <p:spPr bwMode="auto">
          <a:xfrm>
            <a:off x="2006569" y="2487231"/>
            <a:ext cx="2869971" cy="88770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331BD0B-6E10-0022-D18A-E6B36450444E}"/>
              </a:ext>
            </a:extLst>
          </p:cNvPr>
          <p:cNvCxnSpPr>
            <a:cxnSpLocks/>
          </p:cNvCxnSpPr>
          <p:nvPr/>
        </p:nvCxnSpPr>
        <p:spPr bwMode="auto">
          <a:xfrm flipH="1">
            <a:off x="2006568" y="2506311"/>
            <a:ext cx="2869971" cy="88770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DCB2558-8DBB-1411-AA3F-BB1EA231E52A}"/>
              </a:ext>
            </a:extLst>
          </p:cNvPr>
          <p:cNvSpPr/>
          <p:nvPr/>
        </p:nvSpPr>
        <p:spPr>
          <a:xfrm>
            <a:off x="513439" y="2384884"/>
            <a:ext cx="962217" cy="288032"/>
          </a:xfrm>
          <a:prstGeom prst="roundRect">
            <a:avLst/>
          </a:prstGeom>
          <a:solidFill>
            <a:srgbClr val="F5EFA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515BC5AC-7325-2DED-C22D-C8C48DB269BE}"/>
              </a:ext>
            </a:extLst>
          </p:cNvPr>
          <p:cNvSpPr/>
          <p:nvPr/>
        </p:nvSpPr>
        <p:spPr>
          <a:xfrm>
            <a:off x="5370686" y="3303049"/>
            <a:ext cx="962217" cy="288032"/>
          </a:xfrm>
          <a:prstGeom prst="roundRect">
            <a:avLst/>
          </a:prstGeom>
          <a:solidFill>
            <a:srgbClr val="F5EFA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BAC0619-9782-4F89-A43D-D3AEF017FD6A}"/>
              </a:ext>
            </a:extLst>
          </p:cNvPr>
          <p:cNvSpPr/>
          <p:nvPr/>
        </p:nvSpPr>
        <p:spPr>
          <a:xfrm>
            <a:off x="499680" y="3250195"/>
            <a:ext cx="962217" cy="288032"/>
          </a:xfrm>
          <a:prstGeom prst="roundRect">
            <a:avLst/>
          </a:prstGeom>
          <a:solidFill>
            <a:srgbClr val="F4D16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03084D-AA38-49AA-5FAF-0002484E7DFB}"/>
              </a:ext>
            </a:extLst>
          </p:cNvPr>
          <p:cNvSpPr txBox="1"/>
          <p:nvPr/>
        </p:nvSpPr>
        <p:spPr>
          <a:xfrm>
            <a:off x="4988953" y="3137750"/>
            <a:ext cx="1708531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0.9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C204FA-C0F6-3B7E-914F-5641785B17B8}"/>
              </a:ext>
            </a:extLst>
          </p:cNvPr>
          <p:cNvSpPr txBox="1"/>
          <p:nvPr/>
        </p:nvSpPr>
        <p:spPr>
          <a:xfrm>
            <a:off x="121367" y="2250050"/>
            <a:ext cx="1708531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8A73-6660-98C4-1B3C-19F5EB99AEB1}"/>
              </a:ext>
            </a:extLst>
          </p:cNvPr>
          <p:cNvSpPr txBox="1"/>
          <p:nvPr/>
        </p:nvSpPr>
        <p:spPr>
          <a:xfrm>
            <a:off x="121367" y="3057187"/>
            <a:ext cx="1708531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1.5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5901881-CB5B-6B2D-39A3-636DB7006985}"/>
              </a:ext>
            </a:extLst>
          </p:cNvPr>
          <p:cNvSpPr/>
          <p:nvPr/>
        </p:nvSpPr>
        <p:spPr>
          <a:xfrm>
            <a:off x="499680" y="4092660"/>
            <a:ext cx="962217" cy="288032"/>
          </a:xfrm>
          <a:prstGeom prst="roundRect">
            <a:avLst/>
          </a:prstGeom>
          <a:solidFill>
            <a:srgbClr val="DE986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83B40B8-D080-86E2-E67A-148397A9E37D}"/>
              </a:ext>
            </a:extLst>
          </p:cNvPr>
          <p:cNvSpPr/>
          <p:nvPr/>
        </p:nvSpPr>
        <p:spPr>
          <a:xfrm>
            <a:off x="5337975" y="2397561"/>
            <a:ext cx="962217" cy="288032"/>
          </a:xfrm>
          <a:prstGeom prst="roundRect">
            <a:avLst/>
          </a:prstGeom>
          <a:solidFill>
            <a:srgbClr val="DE986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61BCCA-65E8-9C30-96FA-56EBCCD04FB9}"/>
              </a:ext>
            </a:extLst>
          </p:cNvPr>
          <p:cNvSpPr txBox="1"/>
          <p:nvPr/>
        </p:nvSpPr>
        <p:spPr>
          <a:xfrm>
            <a:off x="121367" y="3945205"/>
            <a:ext cx="1708531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2.5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1C4971-9DAE-A018-85F8-F51AE84127F3}"/>
              </a:ext>
            </a:extLst>
          </p:cNvPr>
          <p:cNvSpPr txBox="1"/>
          <p:nvPr/>
        </p:nvSpPr>
        <p:spPr>
          <a:xfrm>
            <a:off x="4988953" y="2236197"/>
            <a:ext cx="1708531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8C596CA-8592-DCFF-8CFD-62B72C987731}"/>
              </a:ext>
            </a:extLst>
          </p:cNvPr>
          <p:cNvSpPr/>
          <p:nvPr/>
        </p:nvSpPr>
        <p:spPr>
          <a:xfrm>
            <a:off x="5370686" y="4182385"/>
            <a:ext cx="857498" cy="237179"/>
          </a:xfrm>
          <a:prstGeom prst="roundRect">
            <a:avLst/>
          </a:prstGeom>
          <a:solidFill>
            <a:srgbClr val="CAD38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0751A1-35B9-8316-F31D-A76DAB44E87E}"/>
              </a:ext>
            </a:extLst>
          </p:cNvPr>
          <p:cNvSpPr txBox="1"/>
          <p:nvPr/>
        </p:nvSpPr>
        <p:spPr>
          <a:xfrm>
            <a:off x="4988953" y="4039303"/>
            <a:ext cx="1708531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E2354424-F0E8-492E-D5AE-3470E775BE71}"/>
              </a:ext>
            </a:extLst>
          </p:cNvPr>
          <p:cNvSpPr/>
          <p:nvPr/>
        </p:nvSpPr>
        <p:spPr>
          <a:xfrm>
            <a:off x="5671277" y="51272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9B1BC90-D89F-5A98-9AA1-E62CE1DD184E}"/>
              </a:ext>
            </a:extLst>
          </p:cNvPr>
          <p:cNvSpPr/>
          <p:nvPr/>
        </p:nvSpPr>
        <p:spPr>
          <a:xfrm>
            <a:off x="6711875" y="51272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73586"/>
              </p:ext>
            </p:extLst>
          </p:nvPr>
        </p:nvGraphicFramePr>
        <p:xfrm>
          <a:off x="115384" y="6129300"/>
          <a:ext cx="6832880" cy="457200"/>
        </p:xfrm>
        <a:graphic>
          <a:graphicData uri="http://schemas.openxmlformats.org/drawingml/2006/table">
            <a:tbl>
              <a:tblPr/>
              <a:tblGrid>
                <a:gridCol w="1149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3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3_8_9_01.svg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\app\resource\contents\lesson03\ops\3\images\3_10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타원 39">
            <a:extLst>
              <a:ext uri="{FF2B5EF4-FFF2-40B4-BE49-F238E27FC236}">
                <a16:creationId xmlns:a16="http://schemas.microsoft.com/office/drawing/2014/main" id="{0FC65C5D-D346-6472-2D45-D0DA5C22FE01}"/>
              </a:ext>
            </a:extLst>
          </p:cNvPr>
          <p:cNvSpPr/>
          <p:nvPr/>
        </p:nvSpPr>
        <p:spPr>
          <a:xfrm>
            <a:off x="1829898" y="2181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6403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62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같은 것끼리 선으로 이어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suh_h_0402_03_1112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_208_1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C9560C4-4719-079C-9184-3227132D8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67" y="1936815"/>
            <a:ext cx="6728445" cy="2876232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DFEA529-5A16-954E-8949-D75D11A07321}"/>
              </a:ext>
            </a:extLst>
          </p:cNvPr>
          <p:cNvCxnSpPr>
            <a:cxnSpLocks/>
          </p:cNvCxnSpPr>
          <p:nvPr/>
        </p:nvCxnSpPr>
        <p:spPr bwMode="auto">
          <a:xfrm flipH="1">
            <a:off x="2011349" y="4236677"/>
            <a:ext cx="2865191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61E9E45-DB5B-169D-4B6B-64AA416DD573}"/>
              </a:ext>
            </a:extLst>
          </p:cNvPr>
          <p:cNvCxnSpPr>
            <a:cxnSpLocks/>
          </p:cNvCxnSpPr>
          <p:nvPr/>
        </p:nvCxnSpPr>
        <p:spPr bwMode="auto">
          <a:xfrm>
            <a:off x="2006569" y="2487231"/>
            <a:ext cx="2869971" cy="88770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331BD0B-6E10-0022-D18A-E6B36450444E}"/>
              </a:ext>
            </a:extLst>
          </p:cNvPr>
          <p:cNvCxnSpPr>
            <a:cxnSpLocks/>
          </p:cNvCxnSpPr>
          <p:nvPr/>
        </p:nvCxnSpPr>
        <p:spPr bwMode="auto">
          <a:xfrm flipH="1">
            <a:off x="2006568" y="2506311"/>
            <a:ext cx="2869971" cy="88770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DCB2558-8DBB-1411-AA3F-BB1EA231E52A}"/>
              </a:ext>
            </a:extLst>
          </p:cNvPr>
          <p:cNvSpPr/>
          <p:nvPr/>
        </p:nvSpPr>
        <p:spPr>
          <a:xfrm>
            <a:off x="513439" y="2384884"/>
            <a:ext cx="962217" cy="288032"/>
          </a:xfrm>
          <a:prstGeom prst="roundRect">
            <a:avLst/>
          </a:prstGeom>
          <a:solidFill>
            <a:srgbClr val="F5EFA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515BC5AC-7325-2DED-C22D-C8C48DB269BE}"/>
              </a:ext>
            </a:extLst>
          </p:cNvPr>
          <p:cNvSpPr/>
          <p:nvPr/>
        </p:nvSpPr>
        <p:spPr>
          <a:xfrm>
            <a:off x="5370686" y="3303049"/>
            <a:ext cx="962217" cy="288032"/>
          </a:xfrm>
          <a:prstGeom prst="roundRect">
            <a:avLst/>
          </a:prstGeom>
          <a:solidFill>
            <a:srgbClr val="F5EFA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BAC0619-9782-4F89-A43D-D3AEF017FD6A}"/>
              </a:ext>
            </a:extLst>
          </p:cNvPr>
          <p:cNvSpPr/>
          <p:nvPr/>
        </p:nvSpPr>
        <p:spPr>
          <a:xfrm>
            <a:off x="499680" y="3250195"/>
            <a:ext cx="962217" cy="288032"/>
          </a:xfrm>
          <a:prstGeom prst="roundRect">
            <a:avLst/>
          </a:prstGeom>
          <a:solidFill>
            <a:srgbClr val="F4D16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03084D-AA38-49AA-5FAF-0002484E7DFB}"/>
              </a:ext>
            </a:extLst>
          </p:cNvPr>
          <p:cNvSpPr txBox="1"/>
          <p:nvPr/>
        </p:nvSpPr>
        <p:spPr>
          <a:xfrm>
            <a:off x="4988953" y="3137750"/>
            <a:ext cx="1708531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0.9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C204FA-C0F6-3B7E-914F-5641785B17B8}"/>
              </a:ext>
            </a:extLst>
          </p:cNvPr>
          <p:cNvSpPr txBox="1"/>
          <p:nvPr/>
        </p:nvSpPr>
        <p:spPr>
          <a:xfrm>
            <a:off x="121367" y="2250050"/>
            <a:ext cx="1708531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8A73-6660-98C4-1B3C-19F5EB99AEB1}"/>
              </a:ext>
            </a:extLst>
          </p:cNvPr>
          <p:cNvSpPr txBox="1"/>
          <p:nvPr/>
        </p:nvSpPr>
        <p:spPr>
          <a:xfrm>
            <a:off x="121367" y="3057187"/>
            <a:ext cx="1708531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1.4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1.5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5901881-CB5B-6B2D-39A3-636DB7006985}"/>
              </a:ext>
            </a:extLst>
          </p:cNvPr>
          <p:cNvSpPr/>
          <p:nvPr/>
        </p:nvSpPr>
        <p:spPr>
          <a:xfrm>
            <a:off x="499680" y="4092660"/>
            <a:ext cx="962217" cy="288032"/>
          </a:xfrm>
          <a:prstGeom prst="roundRect">
            <a:avLst/>
          </a:prstGeom>
          <a:solidFill>
            <a:srgbClr val="DE986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83B40B8-D080-86E2-E67A-148397A9E37D}"/>
              </a:ext>
            </a:extLst>
          </p:cNvPr>
          <p:cNvSpPr/>
          <p:nvPr/>
        </p:nvSpPr>
        <p:spPr>
          <a:xfrm>
            <a:off x="5337975" y="2397561"/>
            <a:ext cx="962217" cy="288032"/>
          </a:xfrm>
          <a:prstGeom prst="roundRect">
            <a:avLst/>
          </a:prstGeom>
          <a:solidFill>
            <a:srgbClr val="DE986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61BCCA-65E8-9C30-96FA-56EBCCD04FB9}"/>
              </a:ext>
            </a:extLst>
          </p:cNvPr>
          <p:cNvSpPr txBox="1"/>
          <p:nvPr/>
        </p:nvSpPr>
        <p:spPr>
          <a:xfrm>
            <a:off x="121367" y="3945205"/>
            <a:ext cx="1708531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2.5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1C4971-9DAE-A018-85F8-F51AE84127F3}"/>
              </a:ext>
            </a:extLst>
          </p:cNvPr>
          <p:cNvSpPr txBox="1"/>
          <p:nvPr/>
        </p:nvSpPr>
        <p:spPr>
          <a:xfrm>
            <a:off x="4988953" y="2236197"/>
            <a:ext cx="1708531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8C596CA-8592-DCFF-8CFD-62B72C987731}"/>
              </a:ext>
            </a:extLst>
          </p:cNvPr>
          <p:cNvSpPr/>
          <p:nvPr/>
        </p:nvSpPr>
        <p:spPr>
          <a:xfrm>
            <a:off x="5370686" y="4182385"/>
            <a:ext cx="857498" cy="237179"/>
          </a:xfrm>
          <a:prstGeom prst="roundRect">
            <a:avLst/>
          </a:prstGeom>
          <a:solidFill>
            <a:srgbClr val="CAD38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0751A1-35B9-8316-F31D-A76DAB44E87E}"/>
              </a:ext>
            </a:extLst>
          </p:cNvPr>
          <p:cNvSpPr txBox="1"/>
          <p:nvPr/>
        </p:nvSpPr>
        <p:spPr>
          <a:xfrm>
            <a:off x="4988953" y="4039303"/>
            <a:ext cx="1708531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A11427DE-7C23-CDC1-C8EC-C3D460F44D3B}"/>
              </a:ext>
            </a:extLst>
          </p:cNvPr>
          <p:cNvGrpSpPr/>
          <p:nvPr/>
        </p:nvGrpSpPr>
        <p:grpSpPr>
          <a:xfrm>
            <a:off x="198562" y="3566398"/>
            <a:ext cx="6667165" cy="1670967"/>
            <a:chOff x="192745" y="3602323"/>
            <a:chExt cx="6667165" cy="1670967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DCCF84E-27E0-A320-D365-0A2891FF1854}"/>
                </a:ext>
              </a:extLst>
            </p:cNvPr>
            <p:cNvSpPr/>
            <p:nvPr/>
          </p:nvSpPr>
          <p:spPr>
            <a:xfrm>
              <a:off x="192745" y="3760481"/>
              <a:ext cx="6667165" cy="132470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모서리가 둥근 직사각형 38">
              <a:extLst>
                <a:ext uri="{FF2B5EF4-FFF2-40B4-BE49-F238E27FC236}">
                  <a16:creationId xmlns:a16="http://schemas.microsoft.com/office/drawing/2014/main" id="{E2CA473C-0C27-49FB-820E-377797130DE6}"/>
                </a:ext>
              </a:extLst>
            </p:cNvPr>
            <p:cNvSpPr/>
            <p:nvPr/>
          </p:nvSpPr>
          <p:spPr>
            <a:xfrm>
              <a:off x="338478" y="3602323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2" name="직각 삼각형 41">
              <a:extLst>
                <a:ext uri="{FF2B5EF4-FFF2-40B4-BE49-F238E27FC236}">
                  <a16:creationId xmlns:a16="http://schemas.microsoft.com/office/drawing/2014/main" id="{09B23D7F-3446-8AB3-C290-F63BF54CC108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64C8910D-2703-5E91-C5E4-BDF32BD10C36}"/>
              </a:ext>
            </a:extLst>
          </p:cNvPr>
          <p:cNvSpPr txBox="1"/>
          <p:nvPr/>
        </p:nvSpPr>
        <p:spPr>
          <a:xfrm>
            <a:off x="7018372" y="1092168"/>
            <a:ext cx="20540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968A7DA-DC37-DA6C-91A9-5A2721A45C7E}"/>
              </a:ext>
            </a:extLst>
          </p:cNvPr>
          <p:cNvSpPr txBox="1"/>
          <p:nvPr/>
        </p:nvSpPr>
        <p:spPr>
          <a:xfrm>
            <a:off x="383996" y="3821961"/>
            <a:ext cx="642025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0.2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0.6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0.8, 0.9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0.8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4">
            <a:extLst>
              <a:ext uri="{FF2B5EF4-FFF2-40B4-BE49-F238E27FC236}">
                <a16:creationId xmlns:a16="http://schemas.microsoft.com/office/drawing/2014/main" id="{A7663CB4-730C-6B37-CB6F-1D9C3CC42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68" y="4010665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32FF3482-4C03-DD8D-8268-985569A2EA94}"/>
              </a:ext>
            </a:extLst>
          </p:cNvPr>
          <p:cNvSpPr txBox="1"/>
          <p:nvPr/>
        </p:nvSpPr>
        <p:spPr>
          <a:xfrm>
            <a:off x="383996" y="4228559"/>
            <a:ext cx="642025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1.4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1.5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2.9, 2.6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0.3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2.9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4">
            <a:extLst>
              <a:ext uri="{FF2B5EF4-FFF2-40B4-BE49-F238E27FC236}">
                <a16:creationId xmlns:a16="http://schemas.microsoft.com/office/drawing/2014/main" id="{7492ECB5-A50C-15E6-B971-11E8713DF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68" y="4417263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DB0BF9AC-D667-E3D6-D88B-A58419F9B887}"/>
              </a:ext>
            </a:extLst>
          </p:cNvPr>
          <p:cNvSpPr txBox="1"/>
          <p:nvPr/>
        </p:nvSpPr>
        <p:spPr>
          <a:xfrm>
            <a:off x="383996" y="4635156"/>
            <a:ext cx="642025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2.5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2, 1.6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0.4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Picture 4">
            <a:extLst>
              <a:ext uri="{FF2B5EF4-FFF2-40B4-BE49-F238E27FC236}">
                <a16:creationId xmlns:a16="http://schemas.microsoft.com/office/drawing/2014/main" id="{C39D13B4-9871-E74B-31DB-ECAA512FE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68" y="4823860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1" name="그룹 50">
            <a:extLst>
              <a:ext uri="{FF2B5EF4-FFF2-40B4-BE49-F238E27FC236}">
                <a16:creationId xmlns:a16="http://schemas.microsoft.com/office/drawing/2014/main" id="{2E0AE1BB-C874-8764-FE69-307CEB3AD86E}"/>
              </a:ext>
            </a:extLst>
          </p:cNvPr>
          <p:cNvGrpSpPr/>
          <p:nvPr/>
        </p:nvGrpSpPr>
        <p:grpSpPr>
          <a:xfrm>
            <a:off x="4469184" y="1690519"/>
            <a:ext cx="2416981" cy="190309"/>
            <a:chOff x="4421576" y="2197504"/>
            <a:chExt cx="2416981" cy="190309"/>
          </a:xfrm>
        </p:grpSpPr>
        <p:sp>
          <p:nvSpPr>
            <p:cNvPr id="52" name="모서리가 둥근 직사각형 18">
              <a:extLst>
                <a:ext uri="{FF2B5EF4-FFF2-40B4-BE49-F238E27FC236}">
                  <a16:creationId xmlns:a16="http://schemas.microsoft.com/office/drawing/2014/main" id="{85C6BE89-853E-FD94-E070-5D4E96A06351}"/>
                </a:ext>
              </a:extLst>
            </p:cNvPr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점을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옳은 답과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연결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AED77CF0-D51A-213A-5CD0-B3C15E63710E}"/>
                </a:ext>
              </a:extLst>
            </p:cNvPr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8880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/>
          <p:cNvSpPr/>
          <p:nvPr/>
        </p:nvSpPr>
        <p:spPr>
          <a:xfrm>
            <a:off x="65312" y="894492"/>
            <a:ext cx="6918956" cy="662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가장 큰 수와 가장 작은 수의 합과 차를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suh_h_0402_03_1112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_209_1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6926D982-BA69-6DAE-1D8B-9EF687081118}"/>
              </a:ext>
            </a:extLst>
          </p:cNvPr>
          <p:cNvGrpSpPr/>
          <p:nvPr/>
        </p:nvGrpSpPr>
        <p:grpSpPr>
          <a:xfrm>
            <a:off x="3311860" y="3180204"/>
            <a:ext cx="1068940" cy="537565"/>
            <a:chOff x="5783766" y="1660849"/>
            <a:chExt cx="1068940" cy="53756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6D687BF-D7D1-3A45-9ADD-5A4ED2A5A927}"/>
                </a:ext>
              </a:extLst>
            </p:cNvPr>
            <p:cNvSpPr/>
            <p:nvPr/>
          </p:nvSpPr>
          <p:spPr bwMode="auto">
            <a:xfrm>
              <a:off x="5783766" y="1833284"/>
              <a:ext cx="88894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1.01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455FBE54-FC4F-96B2-D713-6C002B27B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22" name="모서리가 둥근 직사각형 1">
            <a:extLst>
              <a:ext uri="{FF2B5EF4-FFF2-40B4-BE49-F238E27FC236}">
                <a16:creationId xmlns:a16="http://schemas.microsoft.com/office/drawing/2014/main" id="{2A24FF70-0D45-C975-A59B-C68AD9D37649}"/>
              </a:ext>
            </a:extLst>
          </p:cNvPr>
          <p:cNvSpPr/>
          <p:nvPr/>
        </p:nvSpPr>
        <p:spPr>
          <a:xfrm>
            <a:off x="752482" y="2353499"/>
            <a:ext cx="5544616" cy="52482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0.65          0.87          0.23          0.14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63E1DFC-8A17-0F97-69D2-9D242CA68790}"/>
              </a:ext>
            </a:extLst>
          </p:cNvPr>
          <p:cNvGrpSpPr/>
          <p:nvPr/>
        </p:nvGrpSpPr>
        <p:grpSpPr>
          <a:xfrm>
            <a:off x="3311860" y="3807194"/>
            <a:ext cx="1068940" cy="537565"/>
            <a:chOff x="5783766" y="1660849"/>
            <a:chExt cx="1068940" cy="537565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BCAFFCC-8E6B-D02E-AF1E-AEE294DA2F3D}"/>
                </a:ext>
              </a:extLst>
            </p:cNvPr>
            <p:cNvSpPr/>
            <p:nvPr/>
          </p:nvSpPr>
          <p:spPr bwMode="auto">
            <a:xfrm>
              <a:off x="5783766" y="1833284"/>
              <a:ext cx="88894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0.73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0B462494-937E-8F26-84BE-CB8A5AFFE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28" name="타원 27">
            <a:extLst>
              <a:ext uri="{FF2B5EF4-FFF2-40B4-BE49-F238E27FC236}">
                <a16:creationId xmlns:a16="http://schemas.microsoft.com/office/drawing/2014/main" id="{D2B6642E-DBC5-7172-FA45-B71F521879EB}"/>
              </a:ext>
            </a:extLst>
          </p:cNvPr>
          <p:cNvSpPr/>
          <p:nvPr/>
        </p:nvSpPr>
        <p:spPr>
          <a:xfrm>
            <a:off x="5671277" y="51272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96AFB29-EA13-F425-BBB6-AE65D4DDBD3A}"/>
              </a:ext>
            </a:extLst>
          </p:cNvPr>
          <p:cNvSpPr/>
          <p:nvPr/>
        </p:nvSpPr>
        <p:spPr>
          <a:xfrm>
            <a:off x="6711875" y="51272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0CD4F6-4F17-9A37-38F5-637D976EDFF6}"/>
              </a:ext>
            </a:extLst>
          </p:cNvPr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D2B6642E-DBC5-7172-FA45-B71F521879EB}"/>
              </a:ext>
            </a:extLst>
          </p:cNvPr>
          <p:cNvSpPr/>
          <p:nvPr/>
        </p:nvSpPr>
        <p:spPr>
          <a:xfrm>
            <a:off x="2452554" y="32472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771800" y="3978291"/>
            <a:ext cx="454756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차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749092" y="3353931"/>
            <a:ext cx="454756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합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5754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416854"/>
              </p:ext>
            </p:extLst>
          </p:nvPr>
        </p:nvGraphicFramePr>
        <p:xfrm>
          <a:off x="179388" y="321572"/>
          <a:ext cx="8774172" cy="6491984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나만의 수학 만들기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나만의 수학 만들기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두 자리 수와 세 자리 수 만들고 계산하기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56~57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suh_h_0402_03_1112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suh_h_0402_03_1112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56~57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suh_h_0402_03_1112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56~57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suh_h_0402_03_1112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56~57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suh_h_0402_03_1112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56~57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suh_h_0402_03_1112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56~57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suh_h_0402_03_1112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_205_1.html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56~57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suh_h_0402_03_1112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_206_1.html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56~57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suh_h_0402_03_1112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_207_1.html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56~57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suh_h_0402_03_1112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_208_1.html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56~57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suh_h_0402_03_1112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_209_1.html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56~57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suh_h_0402_03_1112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_210_1.html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13796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스스로 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스스로 평가해 볼까요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56~57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suh_h_0402_03_1112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suh_h_0402_03_1112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2771800" y="3978291"/>
            <a:ext cx="454756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차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749092" y="3353931"/>
            <a:ext cx="454756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합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5312" y="894492"/>
            <a:ext cx="6918956" cy="662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가장 큰 수와 가장 작은 수의 합과 차를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suh_h_0402_03_1112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_209_1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6D687BF-D7D1-3A45-9ADD-5A4ED2A5A927}"/>
              </a:ext>
            </a:extLst>
          </p:cNvPr>
          <p:cNvSpPr/>
          <p:nvPr/>
        </p:nvSpPr>
        <p:spPr bwMode="auto">
          <a:xfrm>
            <a:off x="3311860" y="3352639"/>
            <a:ext cx="88894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1.01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모서리가 둥근 직사각형 1">
            <a:extLst>
              <a:ext uri="{FF2B5EF4-FFF2-40B4-BE49-F238E27FC236}">
                <a16:creationId xmlns:a16="http://schemas.microsoft.com/office/drawing/2014/main" id="{2A24FF70-0D45-C975-A59B-C68AD9D37649}"/>
              </a:ext>
            </a:extLst>
          </p:cNvPr>
          <p:cNvSpPr/>
          <p:nvPr/>
        </p:nvSpPr>
        <p:spPr>
          <a:xfrm>
            <a:off x="752482" y="2353499"/>
            <a:ext cx="5544616" cy="52482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0.65          0.87          0.23          0.14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BCAFFCC-8E6B-D02E-AF1E-AEE294DA2F3D}"/>
              </a:ext>
            </a:extLst>
          </p:cNvPr>
          <p:cNvSpPr/>
          <p:nvPr/>
        </p:nvSpPr>
        <p:spPr bwMode="auto">
          <a:xfrm>
            <a:off x="3311860" y="3979629"/>
            <a:ext cx="88894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0.73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2598952" y="3987947"/>
            <a:ext cx="578414" cy="356812"/>
            <a:chOff x="1670285" y="2023580"/>
            <a:chExt cx="578414" cy="356812"/>
          </a:xfrm>
        </p:grpSpPr>
        <p:pic>
          <p:nvPicPr>
            <p:cNvPr id="4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0285" y="2023580"/>
              <a:ext cx="562100" cy="356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1" name="TextBox 40"/>
            <p:cNvSpPr txBox="1"/>
            <p:nvPr/>
          </p:nvSpPr>
          <p:spPr>
            <a:xfrm>
              <a:off x="1670440" y="2048097"/>
              <a:ext cx="578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차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C6C7DBA-F161-8B2E-D79E-B1B9DDC26AC4}"/>
              </a:ext>
            </a:extLst>
          </p:cNvPr>
          <p:cNvSpPr txBox="1"/>
          <p:nvPr/>
        </p:nvSpPr>
        <p:spPr>
          <a:xfrm>
            <a:off x="7018372" y="1092168"/>
            <a:ext cx="20540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841E5D2-4AA2-3488-056B-99D3A6E185FB}"/>
              </a:ext>
            </a:extLst>
          </p:cNvPr>
          <p:cNvGrpSpPr/>
          <p:nvPr/>
        </p:nvGrpSpPr>
        <p:grpSpPr>
          <a:xfrm>
            <a:off x="198562" y="3566398"/>
            <a:ext cx="6667165" cy="1670967"/>
            <a:chOff x="192745" y="3602323"/>
            <a:chExt cx="6667165" cy="1670967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127A86D-DF0C-805F-9A9D-FEF0BED26C8E}"/>
                </a:ext>
              </a:extLst>
            </p:cNvPr>
            <p:cNvSpPr/>
            <p:nvPr/>
          </p:nvSpPr>
          <p:spPr>
            <a:xfrm>
              <a:off x="192745" y="3760481"/>
              <a:ext cx="6667165" cy="132470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모서리가 둥근 직사각형 38">
              <a:extLst>
                <a:ext uri="{FF2B5EF4-FFF2-40B4-BE49-F238E27FC236}">
                  <a16:creationId xmlns:a16="http://schemas.microsoft.com/office/drawing/2014/main" id="{9B3B0D91-3F57-A324-0122-14D438B9872D}"/>
                </a:ext>
              </a:extLst>
            </p:cNvPr>
            <p:cNvSpPr/>
            <p:nvPr/>
          </p:nvSpPr>
          <p:spPr>
            <a:xfrm>
              <a:off x="338478" y="3602323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4" name="직각 삼각형 33">
              <a:extLst>
                <a:ext uri="{FF2B5EF4-FFF2-40B4-BE49-F238E27FC236}">
                  <a16:creationId xmlns:a16="http://schemas.microsoft.com/office/drawing/2014/main" id="{581331FE-D6D4-03A2-464D-CACCE28ECB39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3C4B4148-CF35-2090-35F8-8B9CBB66E7F1}"/>
              </a:ext>
            </a:extLst>
          </p:cNvPr>
          <p:cNvSpPr txBox="1"/>
          <p:nvPr/>
        </p:nvSpPr>
        <p:spPr>
          <a:xfrm>
            <a:off x="213966" y="4184615"/>
            <a:ext cx="6590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수의 합은 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0.87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0.14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1.01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이고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042AD81-2ABF-FEEF-ECCA-EF38A85D8DAA}"/>
              </a:ext>
            </a:extLst>
          </p:cNvPr>
          <p:cNvSpPr txBox="1"/>
          <p:nvPr/>
        </p:nvSpPr>
        <p:spPr>
          <a:xfrm>
            <a:off x="213966" y="3829615"/>
            <a:ext cx="642025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가장 큰 수는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0.87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이고 가장 작은 수는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0.14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2077902-3E41-CCED-2F7E-C0D153285658}"/>
              </a:ext>
            </a:extLst>
          </p:cNvPr>
          <p:cNvSpPr txBox="1"/>
          <p:nvPr/>
        </p:nvSpPr>
        <p:spPr>
          <a:xfrm>
            <a:off x="213966" y="4560213"/>
            <a:ext cx="6590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수의 차는 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0.87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0.14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0.73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7239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suh_h_0402_03_1112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_210_1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43BF64-1945-E371-3467-D08090EC37FB}"/>
              </a:ext>
            </a:extLst>
          </p:cNvPr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34A50C-DFF3-2809-CE2B-21E5D32BEF1E}"/>
              </a:ext>
            </a:extLst>
          </p:cNvPr>
          <p:cNvSpPr txBox="1"/>
          <p:nvPr/>
        </p:nvSpPr>
        <p:spPr>
          <a:xfrm>
            <a:off x="506831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D4C6F1F8-F922-1858-2484-14930CA46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5" y="1048986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61F82B3E-8115-0388-E600-B0A82426E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143421"/>
              </p:ext>
            </p:extLst>
          </p:nvPr>
        </p:nvGraphicFramePr>
        <p:xfrm>
          <a:off x="2575518" y="2790056"/>
          <a:ext cx="1888470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6038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36038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336038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038">
                  <a:extLst>
                    <a:ext uri="{9D8B030D-6E8A-4147-A177-3AD203B41FA5}">
                      <a16:colId xmlns:a16="http://schemas.microsoft.com/office/drawing/2014/main" val="471438977"/>
                    </a:ext>
                  </a:extLst>
                </a:gridCol>
                <a:gridCol w="336038">
                  <a:extLst>
                    <a:ext uri="{9D8B030D-6E8A-4147-A177-3AD203B41FA5}">
                      <a16:colId xmlns:a16="http://schemas.microsoft.com/office/drawing/2014/main" val="3562660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900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900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pSp>
        <p:nvGrpSpPr>
          <p:cNvPr id="21" name="그룹 20">
            <a:extLst>
              <a:ext uri="{FF2B5EF4-FFF2-40B4-BE49-F238E27FC236}">
                <a16:creationId xmlns:a16="http://schemas.microsoft.com/office/drawing/2014/main" id="{0E293BF2-1AF0-18C7-6B7E-5091D023DAB6}"/>
              </a:ext>
            </a:extLst>
          </p:cNvPr>
          <p:cNvGrpSpPr/>
          <p:nvPr/>
        </p:nvGrpSpPr>
        <p:grpSpPr>
          <a:xfrm>
            <a:off x="3212256" y="2683810"/>
            <a:ext cx="510444" cy="482512"/>
            <a:chOff x="2021070" y="3623794"/>
            <a:chExt cx="510444" cy="48251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1194328-8D9B-7D68-469A-FD58CF1F09CA}"/>
                </a:ext>
              </a:extLst>
            </p:cNvPr>
            <p:cNvSpPr/>
            <p:nvPr/>
          </p:nvSpPr>
          <p:spPr bwMode="auto">
            <a:xfrm>
              <a:off x="2021070" y="3752656"/>
              <a:ext cx="360041" cy="3536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3" name="Picture 4">
              <a:extLst>
                <a:ext uri="{FF2B5EF4-FFF2-40B4-BE49-F238E27FC236}">
                  <a16:creationId xmlns:a16="http://schemas.microsoft.com/office/drawing/2014/main" id="{FDF7845D-724F-9A32-0302-BE1455F882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791" y="362379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0" name="타원 29">
            <a:extLst>
              <a:ext uri="{FF2B5EF4-FFF2-40B4-BE49-F238E27FC236}">
                <a16:creationId xmlns:a16="http://schemas.microsoft.com/office/drawing/2014/main" id="{2B076FCD-DE12-4489-B61E-AA1511E16D5B}"/>
              </a:ext>
            </a:extLst>
          </p:cNvPr>
          <p:cNvSpPr/>
          <p:nvPr/>
        </p:nvSpPr>
        <p:spPr>
          <a:xfrm>
            <a:off x="5671277" y="51272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2C84BCF3-CF74-E5A7-47FB-42E1AD2C5B2B}"/>
              </a:ext>
            </a:extLst>
          </p:cNvPr>
          <p:cNvSpPr/>
          <p:nvPr/>
        </p:nvSpPr>
        <p:spPr>
          <a:xfrm>
            <a:off x="6711875" y="51272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93BADC-90BD-F371-D4E3-FD0920219FFF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숫자 약물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은 앞 슬라이드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1~9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와 맞춰서 같은 크기로 넣기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E293BF2-1AF0-18C7-6B7E-5091D023DAB6}"/>
              </a:ext>
            </a:extLst>
          </p:cNvPr>
          <p:cNvGrpSpPr/>
          <p:nvPr/>
        </p:nvGrpSpPr>
        <p:grpSpPr>
          <a:xfrm>
            <a:off x="3799654" y="3063265"/>
            <a:ext cx="490009" cy="408744"/>
            <a:chOff x="2021070" y="3697562"/>
            <a:chExt cx="490009" cy="408744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1194328-8D9B-7D68-469A-FD58CF1F09CA}"/>
                </a:ext>
              </a:extLst>
            </p:cNvPr>
            <p:cNvSpPr/>
            <p:nvPr/>
          </p:nvSpPr>
          <p:spPr bwMode="auto">
            <a:xfrm>
              <a:off x="2021070" y="3752656"/>
              <a:ext cx="360041" cy="3536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6" name="Picture 4">
              <a:extLst>
                <a:ext uri="{FF2B5EF4-FFF2-40B4-BE49-F238E27FC236}">
                  <a16:creationId xmlns:a16="http://schemas.microsoft.com/office/drawing/2014/main" id="{FDF7845D-724F-9A32-0302-BE1455F882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3356" y="369756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" name="모서리가 둥근 직사각형 19"/>
          <p:cNvSpPr/>
          <p:nvPr/>
        </p:nvSpPr>
        <p:spPr>
          <a:xfrm>
            <a:off x="126553" y="1062261"/>
            <a:ext cx="380277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pc="-30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600" b="1" spc="-3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B076FCD-DE12-4489-B61E-AA1511E16D5B}"/>
              </a:ext>
            </a:extLst>
          </p:cNvPr>
          <p:cNvSpPr/>
          <p:nvPr/>
        </p:nvSpPr>
        <p:spPr>
          <a:xfrm>
            <a:off x="39660" y="8323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4984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61F82B3E-8115-0388-E600-B0A82426E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037512"/>
              </p:ext>
            </p:extLst>
          </p:nvPr>
        </p:nvGraphicFramePr>
        <p:xfrm>
          <a:off x="2575518" y="2790056"/>
          <a:ext cx="1888470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6038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36038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336038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038">
                  <a:extLst>
                    <a:ext uri="{9D8B030D-6E8A-4147-A177-3AD203B41FA5}">
                      <a16:colId xmlns:a16="http://schemas.microsoft.com/office/drawing/2014/main" val="471438977"/>
                    </a:ext>
                  </a:extLst>
                </a:gridCol>
                <a:gridCol w="336038">
                  <a:extLst>
                    <a:ext uri="{9D8B030D-6E8A-4147-A177-3AD203B41FA5}">
                      <a16:colId xmlns:a16="http://schemas.microsoft.com/office/drawing/2014/main" val="3562660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900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900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pSp>
        <p:nvGrpSpPr>
          <p:cNvPr id="44" name="그룹 43">
            <a:extLst>
              <a:ext uri="{FF2B5EF4-FFF2-40B4-BE49-F238E27FC236}">
                <a16:creationId xmlns:a16="http://schemas.microsoft.com/office/drawing/2014/main" id="{0E293BF2-1AF0-18C7-6B7E-5091D023DAB6}"/>
              </a:ext>
            </a:extLst>
          </p:cNvPr>
          <p:cNvGrpSpPr/>
          <p:nvPr/>
        </p:nvGrpSpPr>
        <p:grpSpPr>
          <a:xfrm>
            <a:off x="3212256" y="2683810"/>
            <a:ext cx="510444" cy="482512"/>
            <a:chOff x="2021070" y="3623794"/>
            <a:chExt cx="510444" cy="482512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1194328-8D9B-7D68-469A-FD58CF1F09CA}"/>
                </a:ext>
              </a:extLst>
            </p:cNvPr>
            <p:cNvSpPr/>
            <p:nvPr/>
          </p:nvSpPr>
          <p:spPr bwMode="auto">
            <a:xfrm>
              <a:off x="2021070" y="3752656"/>
              <a:ext cx="360041" cy="3536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6" name="Picture 4">
              <a:extLst>
                <a:ext uri="{FF2B5EF4-FFF2-40B4-BE49-F238E27FC236}">
                  <a16:creationId xmlns:a16="http://schemas.microsoft.com/office/drawing/2014/main" id="{FDF7845D-724F-9A32-0302-BE1455F882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791" y="362379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0E293BF2-1AF0-18C7-6B7E-5091D023DAB6}"/>
              </a:ext>
            </a:extLst>
          </p:cNvPr>
          <p:cNvGrpSpPr/>
          <p:nvPr/>
        </p:nvGrpSpPr>
        <p:grpSpPr>
          <a:xfrm>
            <a:off x="3799654" y="2989497"/>
            <a:ext cx="510444" cy="482512"/>
            <a:chOff x="2021070" y="3623794"/>
            <a:chExt cx="510444" cy="482512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1194328-8D9B-7D68-469A-FD58CF1F09CA}"/>
                </a:ext>
              </a:extLst>
            </p:cNvPr>
            <p:cNvSpPr/>
            <p:nvPr/>
          </p:nvSpPr>
          <p:spPr bwMode="auto">
            <a:xfrm>
              <a:off x="2021070" y="3752656"/>
              <a:ext cx="360041" cy="3536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2" name="Picture 4">
              <a:extLst>
                <a:ext uri="{FF2B5EF4-FFF2-40B4-BE49-F238E27FC236}">
                  <a16:creationId xmlns:a16="http://schemas.microsoft.com/office/drawing/2014/main" id="{FDF7845D-724F-9A32-0302-BE1455F882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791" y="362379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suh_h_0402_03_1112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_210_1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43BF64-1945-E371-3467-D08090EC37FB}"/>
              </a:ext>
            </a:extLst>
          </p:cNvPr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4A2AFA-41ED-8E60-D497-A2E7E33C13ED}"/>
              </a:ext>
            </a:extLst>
          </p:cNvPr>
          <p:cNvSpPr txBox="1"/>
          <p:nvPr/>
        </p:nvSpPr>
        <p:spPr>
          <a:xfrm>
            <a:off x="3383868" y="3063928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FE5D0EA-5FFA-E491-9B9A-061EB4AA2441}"/>
              </a:ext>
            </a:extLst>
          </p:cNvPr>
          <p:cNvGrpSpPr/>
          <p:nvPr/>
        </p:nvGrpSpPr>
        <p:grpSpPr>
          <a:xfrm>
            <a:off x="198562" y="2710335"/>
            <a:ext cx="6667165" cy="2527030"/>
            <a:chOff x="192745" y="2746260"/>
            <a:chExt cx="6667165" cy="2527030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3DEFBCF-D964-FB0F-8898-740B552B6995}"/>
                </a:ext>
              </a:extLst>
            </p:cNvPr>
            <p:cNvSpPr/>
            <p:nvPr/>
          </p:nvSpPr>
          <p:spPr>
            <a:xfrm>
              <a:off x="192745" y="2926443"/>
              <a:ext cx="6667165" cy="21587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모서리가 둥근 직사각형 38">
              <a:extLst>
                <a:ext uri="{FF2B5EF4-FFF2-40B4-BE49-F238E27FC236}">
                  <a16:creationId xmlns:a16="http://schemas.microsoft.com/office/drawing/2014/main" id="{D6712A27-A6B6-64B1-7DDF-3AA705E51F18}"/>
                </a:ext>
              </a:extLst>
            </p:cNvPr>
            <p:cNvSpPr/>
            <p:nvPr/>
          </p:nvSpPr>
          <p:spPr>
            <a:xfrm>
              <a:off x="338478" y="274626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6" name="직각 삼각형 35">
              <a:extLst>
                <a:ext uri="{FF2B5EF4-FFF2-40B4-BE49-F238E27FC236}">
                  <a16:creationId xmlns:a16="http://schemas.microsoft.com/office/drawing/2014/main" id="{7D8D3753-238C-D7A6-2B2C-3A961C1355CA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923A91E2-2EA2-B0F7-89BA-723CDFE775D7}"/>
              </a:ext>
            </a:extLst>
          </p:cNvPr>
          <p:cNvSpPr txBox="1"/>
          <p:nvPr/>
        </p:nvSpPr>
        <p:spPr>
          <a:xfrm>
            <a:off x="7018372" y="1092168"/>
            <a:ext cx="20540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E2C15D6-E2B5-776C-3269-D9DE6E25E558}"/>
              </a:ext>
            </a:extLst>
          </p:cNvPr>
          <p:cNvSpPr txBox="1"/>
          <p:nvPr/>
        </p:nvSpPr>
        <p:spPr>
          <a:xfrm>
            <a:off x="1365583" y="3982363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E4E6A30-8B96-26B9-26CC-E48A4590F3DB}"/>
              </a:ext>
            </a:extLst>
          </p:cNvPr>
          <p:cNvSpPr txBox="1"/>
          <p:nvPr/>
        </p:nvSpPr>
        <p:spPr>
          <a:xfrm>
            <a:off x="1365583" y="3602514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960F248D-4A5E-20AD-3E40-7FEAABF11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932095"/>
              </p:ext>
            </p:extLst>
          </p:nvPr>
        </p:nvGraphicFramePr>
        <p:xfrm>
          <a:off x="357471" y="3339323"/>
          <a:ext cx="2016225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3245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471438977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3562660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FF9102CC-4E5A-FA9C-F072-60ED9F5A0589}"/>
              </a:ext>
            </a:extLst>
          </p:cNvPr>
          <p:cNvSpPr txBox="1"/>
          <p:nvPr/>
        </p:nvSpPr>
        <p:spPr>
          <a:xfrm>
            <a:off x="1365583" y="3237828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603135-CA9E-C4CC-772D-94B42BFF95F1}"/>
              </a:ext>
            </a:extLst>
          </p:cNvPr>
          <p:cNvSpPr txBox="1"/>
          <p:nvPr/>
        </p:nvSpPr>
        <p:spPr>
          <a:xfrm>
            <a:off x="1452841" y="3137590"/>
            <a:ext cx="628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FD4AD7-FF9E-3354-CEFC-7980F789A97B}"/>
              </a:ext>
            </a:extLst>
          </p:cNvPr>
          <p:cNvSpPr txBox="1"/>
          <p:nvPr/>
        </p:nvSpPr>
        <p:spPr>
          <a:xfrm>
            <a:off x="1854346" y="3137590"/>
            <a:ext cx="628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F9F3DC1-1D24-3EF3-BD84-7C52B4543208}"/>
              </a:ext>
            </a:extLst>
          </p:cNvPr>
          <p:cNvSpPr txBox="1"/>
          <p:nvPr/>
        </p:nvSpPr>
        <p:spPr>
          <a:xfrm>
            <a:off x="1045391" y="3137590"/>
            <a:ext cx="628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DB07353-27ED-85DF-3C0A-A548E0761218}"/>
              </a:ext>
            </a:extLst>
          </p:cNvPr>
          <p:cNvSpPr txBox="1"/>
          <p:nvPr/>
        </p:nvSpPr>
        <p:spPr>
          <a:xfrm>
            <a:off x="640914" y="3137590"/>
            <a:ext cx="628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896E64C-12AE-53DC-0DB7-36638DAC59CF}"/>
              </a:ext>
            </a:extLst>
          </p:cNvPr>
          <p:cNvSpPr txBox="1"/>
          <p:nvPr/>
        </p:nvSpPr>
        <p:spPr>
          <a:xfrm>
            <a:off x="2498182" y="3142283"/>
            <a:ext cx="42430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소수 둘째 자리에서 뺄 수 없으므로 소수 첫째 자리에서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받아내림이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있고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소수 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첫째 자리에서는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   를 뺀 결과가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되는 수를 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찾습니다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따라서     ＝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Picture 12">
            <a:extLst>
              <a:ext uri="{FF2B5EF4-FFF2-40B4-BE49-F238E27FC236}">
                <a16:creationId xmlns:a16="http://schemas.microsoft.com/office/drawing/2014/main" id="{1A2B1EC5-3F26-8E9B-0105-666D7BDD9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82" y="3678449"/>
            <a:ext cx="252022" cy="252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4">
            <a:extLst>
              <a:ext uri="{FF2B5EF4-FFF2-40B4-BE49-F238E27FC236}">
                <a16:creationId xmlns:a16="http://schemas.microsoft.com/office/drawing/2014/main" id="{A138FFBC-2DF4-AA9A-20B5-C37FBDF71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363" y="3264026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386AF7B0-362C-00D7-AABF-A861A2F3C724}"/>
              </a:ext>
            </a:extLst>
          </p:cNvPr>
          <p:cNvSpPr txBox="1"/>
          <p:nvPr/>
        </p:nvSpPr>
        <p:spPr>
          <a:xfrm>
            <a:off x="2498182" y="4193333"/>
            <a:ext cx="4243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소수 첫째 자리에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받아내림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한 것을 고려하여 자연수 부분에서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더한 수보다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큰 수를 찾아야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합니다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  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Picture 4">
            <a:extLst>
              <a:ext uri="{FF2B5EF4-FFF2-40B4-BE49-F238E27FC236}">
                <a16:creationId xmlns:a16="http://schemas.microsoft.com/office/drawing/2014/main" id="{E4BA07D4-AE83-64E6-687A-2815EFE40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363" y="4315076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2">
            <a:extLst>
              <a:ext uri="{FF2B5EF4-FFF2-40B4-BE49-F238E27FC236}">
                <a16:creationId xmlns:a16="http://schemas.microsoft.com/office/drawing/2014/main" id="{39272BC3-F13A-9859-3C33-9D528703C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22" y="3919021"/>
            <a:ext cx="252022" cy="252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2">
            <a:extLst>
              <a:ext uri="{FF2B5EF4-FFF2-40B4-BE49-F238E27FC236}">
                <a16:creationId xmlns:a16="http://schemas.microsoft.com/office/drawing/2014/main" id="{9766824E-B764-5BBB-A581-84B9A3A3E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6" y="4722935"/>
            <a:ext cx="252022" cy="252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모서리가 둥근 직사각형 2">
            <a:extLst>
              <a:ext uri="{FF2B5EF4-FFF2-40B4-BE49-F238E27FC236}">
                <a16:creationId xmlns:a16="http://schemas.microsoft.com/office/drawing/2014/main" id="{521B2CC6-705C-66FC-7F3C-A3F12F8ED147}"/>
              </a:ext>
            </a:extLst>
          </p:cNvPr>
          <p:cNvSpPr/>
          <p:nvPr/>
        </p:nvSpPr>
        <p:spPr>
          <a:xfrm>
            <a:off x="128405" y="1062261"/>
            <a:ext cx="447151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634A50C-DFF3-2809-CE2B-21E5D32BEF1E}"/>
              </a:ext>
            </a:extLst>
          </p:cNvPr>
          <p:cNvSpPr txBox="1"/>
          <p:nvPr/>
        </p:nvSpPr>
        <p:spPr>
          <a:xfrm>
            <a:off x="506831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8" name="Picture 3">
            <a:extLst>
              <a:ext uri="{FF2B5EF4-FFF2-40B4-BE49-F238E27FC236}">
                <a16:creationId xmlns:a16="http://schemas.microsoft.com/office/drawing/2014/main" id="{D4C6F1F8-F922-1858-2484-14930CA46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5" y="1048986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8798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42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270501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오늘 학습한 내용을 떠올려 보고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스스로 평가해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suh_h_0402_03_1112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스스로 평가해 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별 클릭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클릭음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321817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882241"/>
            <a:ext cx="1701890" cy="322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76547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기존 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개발물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hlinkClick r:id="rId4"/>
                        </a:rPr>
                        <a:t>https://cdata2.tsherpa.co.kr/tsherpa/multimedia/Flash/2022/curri/index.html?flashxmlnum=yrhj07&amp;classno=E-curri04-math-H_2022/41/suh_h_0401_01_0910/suh_h_0401_01_0910_301_1.html&amp;id=1440575&amp;classa=1</a:t>
                      </a:r>
                      <a:endParaRPr kumimoji="0" lang="en-US" altLang="ko-KR" sz="10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1952836"/>
            <a:ext cx="6881265" cy="2772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87524" y="1844824"/>
            <a:ext cx="1439676" cy="46805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3458329"/>
            <a:ext cx="792076" cy="83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78" y="4031542"/>
            <a:ext cx="86078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70" y="3938832"/>
            <a:ext cx="86078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828" y="2636911"/>
            <a:ext cx="938762" cy="821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506" y="3140512"/>
            <a:ext cx="348562" cy="304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406" y="3088004"/>
            <a:ext cx="348562" cy="304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93" y="3458327"/>
            <a:ext cx="756084" cy="827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536" y="3953297"/>
            <a:ext cx="603684" cy="33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080" y="3875712"/>
            <a:ext cx="603684" cy="33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TextBox 104"/>
          <p:cNvSpPr txBox="1"/>
          <p:nvPr/>
        </p:nvSpPr>
        <p:spPr>
          <a:xfrm>
            <a:off x="287524" y="3426095"/>
            <a:ext cx="1880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이해한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만큼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에 색칠해 주세요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583501" y="2598003"/>
            <a:ext cx="1880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>
                <a:latin typeface="맑은 고딕" pitchFamily="50" charset="-127"/>
                <a:ea typeface="맑은 고딕" pitchFamily="50" charset="-127"/>
              </a:rPr>
              <a:t>재밌었던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만큼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에 색칠해 주세요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851753" y="3429000"/>
            <a:ext cx="1880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참여한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만큼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에 색칠해 주세요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8" name="타원 107"/>
          <p:cNvSpPr/>
          <p:nvPr/>
        </p:nvSpPr>
        <p:spPr>
          <a:xfrm>
            <a:off x="153334" y="8822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53965" y="26659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6987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89956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재밌게 놀이를 해요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아이스크림 먹기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52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suh_h_0402_03_1112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371" y="353701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3344154" y="3531973"/>
            <a:ext cx="11673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78~79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404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300" dirty="0">
                <a:latin typeface="맑은 고딕" pitchFamily="50" charset="-127"/>
                <a:ea typeface="맑은 고딕" pitchFamily="50" charset="-127"/>
              </a:rPr>
              <a:t>소수 두 자리 수와 소수 세 자리 수를 만들고 다음 활동을 해 봅시다</a:t>
            </a:r>
            <a:r>
              <a:rPr lang="en-US" altLang="ko-KR" sz="1900" spc="-3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92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풀 팝업 창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suh_h_0402_03_1112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325452" y="2456892"/>
            <a:ext cx="4290664" cy="108012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소수 두 자리 수와 소수 세 자리 수를 만들어 보세요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095836" y="2996952"/>
            <a:ext cx="1269167" cy="325285"/>
            <a:chOff x="5525031" y="2896444"/>
            <a:chExt cx="1567249" cy="325285"/>
          </a:xfrm>
        </p:grpSpPr>
        <p:pic>
          <p:nvPicPr>
            <p:cNvPr id="15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5031" y="2896444"/>
              <a:ext cx="1460825" cy="325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5767882" y="2935437"/>
              <a:ext cx="13243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활동해 보기 </a:t>
              </a:r>
              <a:endParaRPr lang="ko-KR" altLang="en-US" sz="11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21" name="타원 20"/>
          <p:cNvSpPr/>
          <p:nvPr/>
        </p:nvSpPr>
        <p:spPr>
          <a:xfrm>
            <a:off x="2947567" y="28898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4714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suh_h_0402_03_1112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74505" y="702153"/>
            <a:ext cx="6923978" cy="5101015"/>
            <a:chOff x="60290" y="656692"/>
            <a:chExt cx="6923978" cy="5101015"/>
          </a:xfrm>
        </p:grpSpPr>
        <p:sp>
          <p:nvSpPr>
            <p:cNvPr id="19" name="직사각형 18"/>
            <p:cNvSpPr/>
            <p:nvPr/>
          </p:nvSpPr>
          <p:spPr>
            <a:xfrm>
              <a:off x="60290" y="656692"/>
              <a:ext cx="6913266" cy="510101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6308" y="658845"/>
              <a:ext cx="437960" cy="432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1" y="1764158"/>
            <a:ext cx="6879693" cy="3321026"/>
          </a:xfrm>
          <a:prstGeom prst="rect">
            <a:avLst/>
          </a:prstGeom>
        </p:spPr>
      </p:pic>
      <p:sp>
        <p:nvSpPr>
          <p:cNvPr id="23" name="타원 22"/>
          <p:cNvSpPr/>
          <p:nvPr/>
        </p:nvSpPr>
        <p:spPr>
          <a:xfrm>
            <a:off x="179512" y="16607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0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전자저작물과 동일하게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\app\resource\contents\lesson03\ops\3\3_10_01.html</a:t>
            </a:r>
          </a:p>
        </p:txBody>
      </p:sp>
    </p:spTree>
    <p:extLst>
      <p:ext uri="{BB962C8B-B14F-4D97-AF65-F5344CB8AC3E}">
        <p14:creationId xmlns:p14="http://schemas.microsoft.com/office/powerpoint/2010/main" val="2997296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1808820"/>
            <a:ext cx="600771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자릿값의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원리를 바탕으로 소수 두 자리 수와 소수 세 자리 수를 이해하고 읽고 쓸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196743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suh_h_0402_03_1112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A4017B-6270-494D-8E7A-E589FA91DEF4}"/>
              </a:ext>
            </a:extLst>
          </p:cNvPr>
          <p:cNvSpPr txBox="1"/>
          <p:nvPr/>
        </p:nvSpPr>
        <p:spPr>
          <a:xfrm>
            <a:off x="652519" y="2491917"/>
            <a:ext cx="60077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소수의 크기를 비교할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7FD08C3-9F10-4F1D-8A1A-96E1EA2CE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65053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8A4017B-6270-494D-8E7A-E589FA91DEF4}"/>
              </a:ext>
            </a:extLst>
          </p:cNvPr>
          <p:cNvSpPr txBox="1"/>
          <p:nvPr/>
        </p:nvSpPr>
        <p:spPr>
          <a:xfrm>
            <a:off x="652519" y="2941043"/>
            <a:ext cx="600771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소수 두 자리 수의 범위에서 소수의 덧셈과 뺄셈의 계산 원리를 이해하고 그 계산을 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A7FD08C3-9F10-4F1D-8A1A-96E1EA2CE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309966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suh_h_0402_03_1112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분수를 소수로 쓰고 읽어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398AF41-C184-5A35-C17D-EBFC94BA70CA}"/>
              </a:ext>
            </a:extLst>
          </p:cNvPr>
          <p:cNvGrpSpPr/>
          <p:nvPr/>
        </p:nvGrpSpPr>
        <p:grpSpPr>
          <a:xfrm>
            <a:off x="2435120" y="2420888"/>
            <a:ext cx="1289251" cy="537565"/>
            <a:chOff x="5563455" y="1660849"/>
            <a:chExt cx="1289251" cy="53756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FE4930D-A9C4-E90E-37B4-DF83A0954469}"/>
                </a:ext>
              </a:extLst>
            </p:cNvPr>
            <p:cNvSpPr/>
            <p:nvPr/>
          </p:nvSpPr>
          <p:spPr bwMode="auto">
            <a:xfrm>
              <a:off x="5563455" y="1833284"/>
              <a:ext cx="110925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0.36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F9A53274-5E90-3CDC-DD07-D4179F35B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98BEA97-ACE8-C375-6EE5-8A14061D2FE4}"/>
              </a:ext>
            </a:extLst>
          </p:cNvPr>
          <p:cNvGrpSpPr/>
          <p:nvPr/>
        </p:nvGrpSpPr>
        <p:grpSpPr>
          <a:xfrm>
            <a:off x="4752020" y="2431461"/>
            <a:ext cx="1809063" cy="537565"/>
            <a:chOff x="5563454" y="1660849"/>
            <a:chExt cx="1809063" cy="53756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7D4B7D6-A342-B4B0-EA7B-960F65340337}"/>
                </a:ext>
              </a:extLst>
            </p:cNvPr>
            <p:cNvSpPr/>
            <p:nvPr/>
          </p:nvSpPr>
          <p:spPr bwMode="auto">
            <a:xfrm>
              <a:off x="5563454" y="1833284"/>
              <a:ext cx="161941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영 점 </a:t>
              </a:r>
              <a:r>
                <a:rPr kumimoji="1" lang="ko-KR" altLang="en-US" sz="1900" b="1" i="0" u="none" strike="noStrike" cap="none" normalizeH="0" baseline="0" dirty="0" err="1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삼육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3157C976-624F-9914-163B-04FFA76F6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12517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18" name="Picture 2">
            <a:extLst>
              <a:ext uri="{FF2B5EF4-FFF2-40B4-BE49-F238E27FC236}">
                <a16:creationId xmlns:a16="http://schemas.microsoft.com/office/drawing/2014/main" id="{FE0F9BDF-2AE9-AFD0-825B-73A1D9143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694" y="2571738"/>
            <a:ext cx="674227" cy="419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id="{A97F0CF4-D981-6189-B251-34D1F5F77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595" y="2571738"/>
            <a:ext cx="674227" cy="42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EE9BA90-548A-88A6-9D71-C31F0FA32AFC}"/>
              </a:ext>
            </a:extLst>
          </p:cNvPr>
          <p:cNvGraphicFramePr>
            <a:graphicFrameLocks noGrp="1"/>
          </p:cNvGraphicFramePr>
          <p:nvPr/>
        </p:nvGraphicFramePr>
        <p:xfrm>
          <a:off x="751725" y="2462461"/>
          <a:ext cx="432166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32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36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2" name="Picture 4">
            <a:extLst>
              <a:ext uri="{FF2B5EF4-FFF2-40B4-BE49-F238E27FC236}">
                <a16:creationId xmlns:a16="http://schemas.microsoft.com/office/drawing/2014/main" id="{62514927-175C-FD4F-95FA-42152B528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37" y="2722659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D4DD262A-0C25-11E5-EA29-48845C7BF116}"/>
              </a:ext>
            </a:extLst>
          </p:cNvPr>
          <p:cNvGrpSpPr/>
          <p:nvPr/>
        </p:nvGrpSpPr>
        <p:grpSpPr>
          <a:xfrm>
            <a:off x="2435120" y="3351190"/>
            <a:ext cx="1289251" cy="537565"/>
            <a:chOff x="5563455" y="1660849"/>
            <a:chExt cx="1289251" cy="53756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EBBA094-F771-E681-15C8-FB7F8C32B590}"/>
                </a:ext>
              </a:extLst>
            </p:cNvPr>
            <p:cNvSpPr/>
            <p:nvPr/>
          </p:nvSpPr>
          <p:spPr bwMode="auto">
            <a:xfrm>
              <a:off x="5563455" y="1833284"/>
              <a:ext cx="110925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1.53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DB476719-105F-0AAD-28DE-BC37E1EDE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082D0AC-C859-A7D3-2ED5-5DD408E2DD15}"/>
              </a:ext>
            </a:extLst>
          </p:cNvPr>
          <p:cNvGrpSpPr/>
          <p:nvPr/>
        </p:nvGrpSpPr>
        <p:grpSpPr>
          <a:xfrm>
            <a:off x="4752020" y="3361763"/>
            <a:ext cx="1809063" cy="537565"/>
            <a:chOff x="5563454" y="1660849"/>
            <a:chExt cx="1809063" cy="537565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BD177E3-C2F1-2D5F-5C65-12CAEF58D82D}"/>
                </a:ext>
              </a:extLst>
            </p:cNvPr>
            <p:cNvSpPr/>
            <p:nvPr/>
          </p:nvSpPr>
          <p:spPr bwMode="auto">
            <a:xfrm>
              <a:off x="5563454" y="1833284"/>
              <a:ext cx="161941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일 점 </a:t>
              </a:r>
              <a:r>
                <a:rPr kumimoji="1" lang="ko-KR" altLang="en-US" sz="1900" b="1" i="0" u="none" strike="noStrike" cap="none" normalizeH="0" baseline="0" dirty="0" err="1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오삼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64F421B0-A55A-E298-DC6D-60B0E42BC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12517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29" name="Picture 2">
            <a:extLst>
              <a:ext uri="{FF2B5EF4-FFF2-40B4-BE49-F238E27FC236}">
                <a16:creationId xmlns:a16="http://schemas.microsoft.com/office/drawing/2014/main" id="{6FBEE8CE-4FFC-4D77-9A78-E99C19791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694" y="3502040"/>
            <a:ext cx="674227" cy="419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3">
            <a:extLst>
              <a:ext uri="{FF2B5EF4-FFF2-40B4-BE49-F238E27FC236}">
                <a16:creationId xmlns:a16="http://schemas.microsoft.com/office/drawing/2014/main" id="{E7FC4CEB-310E-2C0E-D5E8-E70FD1960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595" y="3502040"/>
            <a:ext cx="674227" cy="42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4">
            <a:extLst>
              <a:ext uri="{FF2B5EF4-FFF2-40B4-BE49-F238E27FC236}">
                <a16:creationId xmlns:a16="http://schemas.microsoft.com/office/drawing/2014/main" id="{F47AB6D3-05F1-D78D-F78D-36DE3CF6F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37" y="3652961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C017A512-8E48-00D6-A520-BA95919B7753}"/>
              </a:ext>
            </a:extLst>
          </p:cNvPr>
          <p:cNvGraphicFramePr>
            <a:graphicFrameLocks noGrp="1"/>
          </p:cNvGraphicFramePr>
          <p:nvPr/>
        </p:nvGraphicFramePr>
        <p:xfrm>
          <a:off x="880995" y="3392763"/>
          <a:ext cx="360000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53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08B53871-CCC1-90F5-38E3-E09F1C8BFD12}"/>
              </a:ext>
            </a:extLst>
          </p:cNvPr>
          <p:cNvSpPr txBox="1"/>
          <p:nvPr/>
        </p:nvSpPr>
        <p:spPr>
          <a:xfrm>
            <a:off x="601013" y="3487719"/>
            <a:ext cx="3520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     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C954306-6FD0-6A24-4AB9-BA37874E42CB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0CBF1D96-DB99-9CA3-DEAB-7FACC122ED15}"/>
              </a:ext>
            </a:extLst>
          </p:cNvPr>
          <p:cNvSpPr/>
          <p:nvPr/>
        </p:nvSpPr>
        <p:spPr>
          <a:xfrm>
            <a:off x="6671542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032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10824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일의 자리 숫자가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 첫째 자리 숫자가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 둘째 자리 숫자가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셋째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자리 숫자가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소수 세 자리 수를 쓰고 읽어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suh_h_0402_03_1112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0CDF4B8-867F-449B-9958-BD61F07BA734}"/>
              </a:ext>
            </a:extLst>
          </p:cNvPr>
          <p:cNvGrpSpPr/>
          <p:nvPr/>
        </p:nvGrpSpPr>
        <p:grpSpPr>
          <a:xfrm>
            <a:off x="1895060" y="2420888"/>
            <a:ext cx="1289251" cy="537565"/>
            <a:chOff x="5563455" y="1660849"/>
            <a:chExt cx="1289251" cy="53756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F93D48E-3522-599C-C52C-B56C9865194B}"/>
                </a:ext>
              </a:extLst>
            </p:cNvPr>
            <p:cNvSpPr/>
            <p:nvPr/>
          </p:nvSpPr>
          <p:spPr bwMode="auto">
            <a:xfrm>
              <a:off x="5563455" y="1833284"/>
              <a:ext cx="110925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6.078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139AC0B2-3005-AAD6-A9F1-CFDEF49DA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A9EE628-FF54-1748-DEB1-059FDAD90FF9}"/>
              </a:ext>
            </a:extLst>
          </p:cNvPr>
          <p:cNvGrpSpPr/>
          <p:nvPr/>
        </p:nvGrpSpPr>
        <p:grpSpPr>
          <a:xfrm>
            <a:off x="4211960" y="2431461"/>
            <a:ext cx="1809063" cy="537565"/>
            <a:chOff x="5563454" y="1660849"/>
            <a:chExt cx="1809063" cy="53756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A007A3B-1B0E-C412-1EFB-A7212AA3F241}"/>
                </a:ext>
              </a:extLst>
            </p:cNvPr>
            <p:cNvSpPr/>
            <p:nvPr/>
          </p:nvSpPr>
          <p:spPr bwMode="auto">
            <a:xfrm>
              <a:off x="5563454" y="1833284"/>
              <a:ext cx="161941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육 점 </a:t>
              </a:r>
              <a:r>
                <a:rPr lang="ko-KR" altLang="en-US" sz="1900" b="1" dirty="0" err="1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영칠팔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C2B04F32-9921-40FA-AC3A-C4253868D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12517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18" name="Picture 2">
            <a:extLst>
              <a:ext uri="{FF2B5EF4-FFF2-40B4-BE49-F238E27FC236}">
                <a16:creationId xmlns:a16="http://schemas.microsoft.com/office/drawing/2014/main" id="{AB1A91AB-2E69-51D7-D8BB-FE5C8FC1C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634" y="2571738"/>
            <a:ext cx="674227" cy="419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id="{A9D5264E-13FB-D476-B531-3CED9ED3A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535" y="2571738"/>
            <a:ext cx="674227" cy="42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6ED5946-9164-DF04-94CE-DA3C6309CF0F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842514D-A7AC-74D2-8213-799E8536BD01}"/>
              </a:ext>
            </a:extLst>
          </p:cNvPr>
          <p:cNvSpPr/>
          <p:nvPr/>
        </p:nvSpPr>
        <p:spPr>
          <a:xfrm>
            <a:off x="6671542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7058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소수를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suh_h_0402_03_1112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">
            <a:extLst>
              <a:ext uri="{FF2B5EF4-FFF2-40B4-BE49-F238E27FC236}">
                <a16:creationId xmlns:a16="http://schemas.microsoft.com/office/drawing/2014/main" id="{527D1ED3-BD07-918F-D3D3-B56E92227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06" y="1048986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56E0BB5-E278-9687-794F-F9950D98A0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406" y="2256183"/>
            <a:ext cx="5934075" cy="3714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D6481FA-F872-06A8-4BF9-F8943849EE84}"/>
              </a:ext>
            </a:extLst>
          </p:cNvPr>
          <p:cNvSpPr txBox="1"/>
          <p:nvPr/>
        </p:nvSpPr>
        <p:spPr>
          <a:xfrm>
            <a:off x="496355" y="2553452"/>
            <a:ext cx="7344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0.18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EA782D-07B9-437D-34C0-5469A50BBA2D}"/>
              </a:ext>
            </a:extLst>
          </p:cNvPr>
          <p:cNvSpPr txBox="1"/>
          <p:nvPr/>
        </p:nvSpPr>
        <p:spPr>
          <a:xfrm>
            <a:off x="3113198" y="2553452"/>
            <a:ext cx="7344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73A064-1FB6-2B8F-BEA5-057548B1D4CC}"/>
              </a:ext>
            </a:extLst>
          </p:cNvPr>
          <p:cNvSpPr txBox="1"/>
          <p:nvPr/>
        </p:nvSpPr>
        <p:spPr>
          <a:xfrm>
            <a:off x="5730947" y="2553452"/>
            <a:ext cx="7344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0.2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0451D82-38A2-B2D1-302E-D2532AF7DF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4459" y="2538016"/>
            <a:ext cx="228600" cy="609600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E7C01FD7-FCB2-45A4-1B0A-F1458FA6B28F}"/>
              </a:ext>
            </a:extLst>
          </p:cNvPr>
          <p:cNvGrpSpPr/>
          <p:nvPr/>
        </p:nvGrpSpPr>
        <p:grpSpPr>
          <a:xfrm>
            <a:off x="1707238" y="2900810"/>
            <a:ext cx="1068940" cy="537565"/>
            <a:chOff x="5783766" y="1660849"/>
            <a:chExt cx="1068940" cy="537565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90D5449-87D7-85D9-15B9-D71348E3D19F}"/>
                </a:ext>
              </a:extLst>
            </p:cNvPr>
            <p:cNvSpPr/>
            <p:nvPr/>
          </p:nvSpPr>
          <p:spPr bwMode="auto">
            <a:xfrm>
              <a:off x="5783766" y="1833284"/>
              <a:ext cx="88894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0.185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3D942F5B-0F19-959A-D2CD-99043E962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C6E08666-C7F5-02B6-4F8A-FDC8D5F7FF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3871" y="2538016"/>
            <a:ext cx="228600" cy="609600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67695D2B-FF2F-100B-7F66-36AAC6F34546}"/>
              </a:ext>
            </a:extLst>
          </p:cNvPr>
          <p:cNvGrpSpPr/>
          <p:nvPr/>
        </p:nvGrpSpPr>
        <p:grpSpPr>
          <a:xfrm>
            <a:off x="3779912" y="2900810"/>
            <a:ext cx="1068940" cy="537565"/>
            <a:chOff x="5783766" y="1660849"/>
            <a:chExt cx="1068940" cy="53756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E28C29A-7CC5-4A7E-5A4A-D5E4D00C141C}"/>
                </a:ext>
              </a:extLst>
            </p:cNvPr>
            <p:cNvSpPr/>
            <p:nvPr/>
          </p:nvSpPr>
          <p:spPr bwMode="auto">
            <a:xfrm>
              <a:off x="5783766" y="1833284"/>
              <a:ext cx="88894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0.193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7D933F8F-5108-1671-943A-751E7C2AD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32" name="타원 31">
            <a:extLst>
              <a:ext uri="{FF2B5EF4-FFF2-40B4-BE49-F238E27FC236}">
                <a16:creationId xmlns:a16="http://schemas.microsoft.com/office/drawing/2014/main" id="{A5B447A5-7EDD-40A9-AEA3-A21839BB3CB1}"/>
              </a:ext>
            </a:extLst>
          </p:cNvPr>
          <p:cNvSpPr/>
          <p:nvPr/>
        </p:nvSpPr>
        <p:spPr>
          <a:xfrm>
            <a:off x="5671277" y="51272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6660112-481A-BD9E-8A0D-0139FA627E28}"/>
              </a:ext>
            </a:extLst>
          </p:cNvPr>
          <p:cNvSpPr/>
          <p:nvPr/>
        </p:nvSpPr>
        <p:spPr>
          <a:xfrm>
            <a:off x="6711875" y="51272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812DB62-C339-A597-8E62-EE3302A95348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232001"/>
              </p:ext>
            </p:extLst>
          </p:nvPr>
        </p:nvGraphicFramePr>
        <p:xfrm>
          <a:off x="115384" y="6129300"/>
          <a:ext cx="6832880" cy="457200"/>
        </p:xfrm>
        <a:graphic>
          <a:graphicData uri="http://schemas.openxmlformats.org/drawingml/2006/table">
            <a:tbl>
              <a:tblPr/>
              <a:tblGrid>
                <a:gridCol w="1149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3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3_8_4_01.svg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\app\resource\contents\lesson03\ops\3\images\3_10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722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소수를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suh_h_0402_03_1112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">
            <a:extLst>
              <a:ext uri="{FF2B5EF4-FFF2-40B4-BE49-F238E27FC236}">
                <a16:creationId xmlns:a16="http://schemas.microsoft.com/office/drawing/2014/main" id="{527D1ED3-BD07-918F-D3D3-B56E92227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06" y="1048986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56E0BB5-E278-9687-794F-F9950D98A0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406" y="2256183"/>
            <a:ext cx="5934075" cy="3714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D6481FA-F872-06A8-4BF9-F8943849EE84}"/>
              </a:ext>
            </a:extLst>
          </p:cNvPr>
          <p:cNvSpPr txBox="1"/>
          <p:nvPr/>
        </p:nvSpPr>
        <p:spPr>
          <a:xfrm>
            <a:off x="496355" y="2553452"/>
            <a:ext cx="7344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0.18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EA782D-07B9-437D-34C0-5469A50BBA2D}"/>
              </a:ext>
            </a:extLst>
          </p:cNvPr>
          <p:cNvSpPr txBox="1"/>
          <p:nvPr/>
        </p:nvSpPr>
        <p:spPr>
          <a:xfrm>
            <a:off x="3113198" y="2553452"/>
            <a:ext cx="7344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73A064-1FB6-2B8F-BEA5-057548B1D4CC}"/>
              </a:ext>
            </a:extLst>
          </p:cNvPr>
          <p:cNvSpPr txBox="1"/>
          <p:nvPr/>
        </p:nvSpPr>
        <p:spPr>
          <a:xfrm>
            <a:off x="5730947" y="2553452"/>
            <a:ext cx="7344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0.2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0451D82-38A2-B2D1-302E-D2532AF7DF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4459" y="2538016"/>
            <a:ext cx="228600" cy="609600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E7C01FD7-FCB2-45A4-1B0A-F1458FA6B28F}"/>
              </a:ext>
            </a:extLst>
          </p:cNvPr>
          <p:cNvGrpSpPr/>
          <p:nvPr/>
        </p:nvGrpSpPr>
        <p:grpSpPr>
          <a:xfrm>
            <a:off x="1707238" y="2900810"/>
            <a:ext cx="1068940" cy="537565"/>
            <a:chOff x="5783766" y="1660849"/>
            <a:chExt cx="1068940" cy="537565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90D5449-87D7-85D9-15B9-D71348E3D19F}"/>
                </a:ext>
              </a:extLst>
            </p:cNvPr>
            <p:cNvSpPr/>
            <p:nvPr/>
          </p:nvSpPr>
          <p:spPr bwMode="auto">
            <a:xfrm>
              <a:off x="5783766" y="1833284"/>
              <a:ext cx="88894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0.185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3D942F5B-0F19-959A-D2CD-99043E962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C6E08666-C7F5-02B6-4F8A-FDC8D5F7FF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3871" y="2538016"/>
            <a:ext cx="228600" cy="609600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67695D2B-FF2F-100B-7F66-36AAC6F34546}"/>
              </a:ext>
            </a:extLst>
          </p:cNvPr>
          <p:cNvGrpSpPr/>
          <p:nvPr/>
        </p:nvGrpSpPr>
        <p:grpSpPr>
          <a:xfrm>
            <a:off x="3779912" y="2900810"/>
            <a:ext cx="1068940" cy="537565"/>
            <a:chOff x="5783766" y="1660849"/>
            <a:chExt cx="1068940" cy="53756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E28C29A-7CC5-4A7E-5A4A-D5E4D00C141C}"/>
                </a:ext>
              </a:extLst>
            </p:cNvPr>
            <p:cNvSpPr/>
            <p:nvPr/>
          </p:nvSpPr>
          <p:spPr bwMode="auto">
            <a:xfrm>
              <a:off x="5783766" y="1833284"/>
              <a:ext cx="88894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0.193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7D933F8F-5108-1671-943A-751E7C2AD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72F0B7D6-A395-D9ED-D31D-1B2F25E679B0}"/>
              </a:ext>
            </a:extLst>
          </p:cNvPr>
          <p:cNvSpPr txBox="1"/>
          <p:nvPr/>
        </p:nvSpPr>
        <p:spPr>
          <a:xfrm>
            <a:off x="7018372" y="1092168"/>
            <a:ext cx="20540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4D4C42F-B370-B503-ACB4-2784C0083492}"/>
              </a:ext>
            </a:extLst>
          </p:cNvPr>
          <p:cNvGrpSpPr/>
          <p:nvPr/>
        </p:nvGrpSpPr>
        <p:grpSpPr>
          <a:xfrm>
            <a:off x="198562" y="3753757"/>
            <a:ext cx="6667165" cy="1483608"/>
            <a:chOff x="192745" y="3789682"/>
            <a:chExt cx="6667165" cy="1483608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9FE76D62-B503-D5F0-150F-DE1DC7C526E3}"/>
                </a:ext>
              </a:extLst>
            </p:cNvPr>
            <p:cNvSpPr/>
            <p:nvPr/>
          </p:nvSpPr>
          <p:spPr>
            <a:xfrm>
              <a:off x="192745" y="3977788"/>
              <a:ext cx="6667165" cy="11073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수직선에서 눈금 한 칸은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0.001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</a:t>
              </a:r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0.18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에서 오른쪽으로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칸 더 간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곳은 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0.185,</a:t>
              </a:r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0.19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에서 오른쪽으로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칸 더 간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곳은 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0.193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모서리가 둥근 직사각형 38">
              <a:extLst>
                <a:ext uri="{FF2B5EF4-FFF2-40B4-BE49-F238E27FC236}">
                  <a16:creationId xmlns:a16="http://schemas.microsoft.com/office/drawing/2014/main" id="{D265FAFA-8B49-08C5-B032-70B505C8016B}"/>
                </a:ext>
              </a:extLst>
            </p:cNvPr>
            <p:cNvSpPr/>
            <p:nvPr/>
          </p:nvSpPr>
          <p:spPr>
            <a:xfrm>
              <a:off x="338478" y="3789682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0" name="직각 삼각형 39">
              <a:extLst>
                <a:ext uri="{FF2B5EF4-FFF2-40B4-BE49-F238E27FC236}">
                  <a16:creationId xmlns:a16="http://schemas.microsoft.com/office/drawing/2014/main" id="{8816EBF1-A498-5250-1133-BD908EB82D8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1103436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43490</TotalTime>
  <Words>1686</Words>
  <Application>Microsoft Office PowerPoint</Application>
  <PresentationFormat>화면 슬라이드 쇼(4:3)</PresentationFormat>
  <Paragraphs>523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HY궁서B</vt:lpstr>
      <vt:lpstr>굴림</vt:lpstr>
      <vt:lpstr>돋움</vt:lpstr>
      <vt:lpstr>맑은 고딕</vt:lpstr>
      <vt:lpstr>여기어때 잘난체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7666</cp:revision>
  <cp:lastPrinted>2021-12-20T01:30:02Z</cp:lastPrinted>
  <dcterms:created xsi:type="dcterms:W3CDTF">2008-07-15T12:19:11Z</dcterms:created>
  <dcterms:modified xsi:type="dcterms:W3CDTF">2022-06-23T00:36:18Z</dcterms:modified>
</cp:coreProperties>
</file>