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58" r:id="rId4"/>
    <p:sldId id="1383" r:id="rId5"/>
    <p:sldId id="1384" r:id="rId6"/>
    <p:sldId id="1338" r:id="rId7"/>
    <p:sldId id="1398" r:id="rId8"/>
    <p:sldId id="1367" r:id="rId9"/>
    <p:sldId id="1396" r:id="rId10"/>
    <p:sldId id="1376" r:id="rId11"/>
    <p:sldId id="1397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406A"/>
    <a:srgbClr val="D6EFF5"/>
    <a:srgbClr val="C3D69B"/>
    <a:srgbClr val="336600"/>
    <a:srgbClr val="00A0FF"/>
    <a:srgbClr val="45A991"/>
    <a:srgbClr val="57BBA3"/>
    <a:srgbClr val="A4732C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4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5207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666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35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896C75B-C824-A347-1143-5EFBA8B0E83C}"/>
              </a:ext>
            </a:extLst>
          </p:cNvPr>
          <p:cNvGrpSpPr/>
          <p:nvPr/>
        </p:nvGrpSpPr>
        <p:grpSpPr>
          <a:xfrm>
            <a:off x="5702823" y="1152180"/>
            <a:ext cx="1281445" cy="350060"/>
            <a:chOff x="6127150" y="3306136"/>
            <a:chExt cx="1281445" cy="35006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8053B45-099D-7835-D86C-F45145B57A75}"/>
                </a:ext>
              </a:extLst>
            </p:cNvPr>
            <p:cNvGrpSpPr/>
            <p:nvPr/>
          </p:nvGrpSpPr>
          <p:grpSpPr>
            <a:xfrm>
              <a:off x="6127150" y="3306136"/>
              <a:ext cx="457200" cy="313547"/>
              <a:chOff x="4618856" y="5412838"/>
              <a:chExt cx="457200" cy="313547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3CAE653E-79AC-FB23-2DAE-099306EC0AA1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955F65-BCCB-0B97-79C0-2BD428A0F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2838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304AD93-6756-F6B5-60A1-1EAAFED9630F}"/>
                </a:ext>
              </a:extLst>
            </p:cNvPr>
            <p:cNvGrpSpPr/>
            <p:nvPr/>
          </p:nvGrpSpPr>
          <p:grpSpPr>
            <a:xfrm>
              <a:off x="6595303" y="3306262"/>
              <a:ext cx="285082" cy="313547"/>
              <a:chOff x="5054247" y="3756762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242BEA27-C969-1A90-6F25-12F93BEC10A0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9C51177-1652-671F-504C-F8A1D4FDD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5676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D67940E-9835-078F-F71C-FCFB4436A42F}"/>
                </a:ext>
              </a:extLst>
            </p:cNvPr>
            <p:cNvGrpSpPr/>
            <p:nvPr/>
          </p:nvGrpSpPr>
          <p:grpSpPr>
            <a:xfrm>
              <a:off x="6859525" y="3307374"/>
              <a:ext cx="285082" cy="346249"/>
              <a:chOff x="5349188" y="3791358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8027C8E6-3F8F-7AA9-0E86-6CCE092CF82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C40CD-27B4-AB63-7C49-C98E71DB7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135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AB28D25-3B01-0256-8EED-17034F7F9C12}"/>
                </a:ext>
              </a:extLst>
            </p:cNvPr>
            <p:cNvGrpSpPr/>
            <p:nvPr/>
          </p:nvGrpSpPr>
          <p:grpSpPr>
            <a:xfrm>
              <a:off x="7123513" y="3309947"/>
              <a:ext cx="285082" cy="346249"/>
              <a:chOff x="5349188" y="3793931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09CB0238-FE50-38A6-763C-1875130D83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4BB61B-8DD3-791A-5858-5142B8540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3931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90" name="Picture 12">
            <a:extLst>
              <a:ext uri="{FF2B5EF4-FFF2-40B4-BE49-F238E27FC236}">
                <a16:creationId xmlns:a16="http://schemas.microsoft.com/office/drawing/2014/main" id="{CCD365CE-A9BE-6C8A-7BBA-3D8FA0E3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" y="16264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A9A69C-48E8-6A1C-C97E-D7E12B7D1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16" y="2591958"/>
            <a:ext cx="6721085" cy="1989170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15C0BA8-1FD2-2C6D-4A16-7BC1FF625309}"/>
              </a:ext>
            </a:extLst>
          </p:cNvPr>
          <p:cNvSpPr/>
          <p:nvPr/>
        </p:nvSpPr>
        <p:spPr>
          <a:xfrm>
            <a:off x="1871700" y="3736301"/>
            <a:ext cx="828092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CFD8DAB-BC89-6440-5ECB-3BF517A97EED}"/>
              </a:ext>
            </a:extLst>
          </p:cNvPr>
          <p:cNvSpPr/>
          <p:nvPr/>
        </p:nvSpPr>
        <p:spPr>
          <a:xfrm>
            <a:off x="5861279" y="3268247"/>
            <a:ext cx="654937" cy="468053"/>
          </a:xfrm>
          <a:prstGeom prst="roundRect">
            <a:avLst>
              <a:gd name="adj" fmla="val 2481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1D45D4C-809F-8801-1E8B-00F89FC5AA9C}"/>
              </a:ext>
            </a:extLst>
          </p:cNvPr>
          <p:cNvGrpSpPr/>
          <p:nvPr/>
        </p:nvGrpSpPr>
        <p:grpSpPr>
          <a:xfrm>
            <a:off x="1940381" y="3604395"/>
            <a:ext cx="840546" cy="537565"/>
            <a:chOff x="6012160" y="1660849"/>
            <a:chExt cx="840546" cy="53756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D2BDD2D-8B65-4B41-7426-6E0BE79F514E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C5A62793-80BC-6425-B852-C34E0E482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E44015E-D016-4F9D-9706-5F74500D87F0}"/>
              </a:ext>
            </a:extLst>
          </p:cNvPr>
          <p:cNvGrpSpPr/>
          <p:nvPr/>
        </p:nvGrpSpPr>
        <p:grpSpPr>
          <a:xfrm>
            <a:off x="5782432" y="3195217"/>
            <a:ext cx="733744" cy="537565"/>
            <a:chOff x="6012160" y="1660849"/>
            <a:chExt cx="733744" cy="5375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0551AAE-64B8-BB06-C782-F317990B540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91A9F076-1E0E-BDE9-0BA5-9485399B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590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id="{1A5D3DFF-C303-B309-E254-029905DD7775}"/>
              </a:ext>
            </a:extLst>
          </p:cNvPr>
          <p:cNvSpPr/>
          <p:nvPr/>
        </p:nvSpPr>
        <p:spPr>
          <a:xfrm>
            <a:off x="913108" y="2755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6140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F6054067-698A-5846-6C17-3D5B425824D2}"/>
              </a:ext>
            </a:extLst>
          </p:cNvPr>
          <p:cNvSpPr/>
          <p:nvPr/>
        </p:nvSpPr>
        <p:spPr>
          <a:xfrm>
            <a:off x="1209646" y="2874534"/>
            <a:ext cx="446030" cy="288297"/>
          </a:xfrm>
          <a:prstGeom prst="roundRect">
            <a:avLst>
              <a:gd name="adj" fmla="val 2731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FCDF7B4-F310-5B19-193E-46BC19062F2A}"/>
              </a:ext>
            </a:extLst>
          </p:cNvPr>
          <p:cNvSpPr txBox="1"/>
          <p:nvPr/>
        </p:nvSpPr>
        <p:spPr>
          <a:xfrm>
            <a:off x="1195478" y="2818627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72D01BE-97BB-BF57-FB78-D4D727C62341}"/>
              </a:ext>
            </a:extLst>
          </p:cNvPr>
          <p:cNvSpPr/>
          <p:nvPr/>
        </p:nvSpPr>
        <p:spPr>
          <a:xfrm>
            <a:off x="738299" y="4120868"/>
            <a:ext cx="446030" cy="288297"/>
          </a:xfrm>
          <a:prstGeom prst="roundRect">
            <a:avLst>
              <a:gd name="adj" fmla="val 2290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F6C5978-F0D7-DBCE-B21B-5CE46F1C0D69}"/>
              </a:ext>
            </a:extLst>
          </p:cNvPr>
          <p:cNvSpPr txBox="1"/>
          <p:nvPr/>
        </p:nvSpPr>
        <p:spPr>
          <a:xfrm>
            <a:off x="645174" y="4066655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1C0699C-1681-4772-543C-EECFAA732538}"/>
              </a:ext>
            </a:extLst>
          </p:cNvPr>
          <p:cNvSpPr/>
          <p:nvPr/>
        </p:nvSpPr>
        <p:spPr>
          <a:xfrm>
            <a:off x="4139952" y="3758234"/>
            <a:ext cx="407602" cy="288297"/>
          </a:xfrm>
          <a:prstGeom prst="roundRect">
            <a:avLst>
              <a:gd name="adj" fmla="val 32158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19C2C3E-69FE-DC21-E739-BA51D0B0AF7B}"/>
              </a:ext>
            </a:extLst>
          </p:cNvPr>
          <p:cNvSpPr txBox="1"/>
          <p:nvPr/>
        </p:nvSpPr>
        <p:spPr>
          <a:xfrm>
            <a:off x="4073486" y="3733728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505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896C75B-C824-A347-1143-5EFBA8B0E83C}"/>
              </a:ext>
            </a:extLst>
          </p:cNvPr>
          <p:cNvGrpSpPr/>
          <p:nvPr/>
        </p:nvGrpSpPr>
        <p:grpSpPr>
          <a:xfrm>
            <a:off x="5702823" y="1152180"/>
            <a:ext cx="1281445" cy="350060"/>
            <a:chOff x="6127150" y="3306136"/>
            <a:chExt cx="1281445" cy="35006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8053B45-099D-7835-D86C-F45145B57A75}"/>
                </a:ext>
              </a:extLst>
            </p:cNvPr>
            <p:cNvGrpSpPr/>
            <p:nvPr/>
          </p:nvGrpSpPr>
          <p:grpSpPr>
            <a:xfrm>
              <a:off x="6127150" y="3306136"/>
              <a:ext cx="457200" cy="313547"/>
              <a:chOff x="4618856" y="5412838"/>
              <a:chExt cx="457200" cy="313547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3CAE653E-79AC-FB23-2DAE-099306EC0AA1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955F65-BCCB-0B97-79C0-2BD428A0F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2838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304AD93-6756-F6B5-60A1-1EAAFED9630F}"/>
                </a:ext>
              </a:extLst>
            </p:cNvPr>
            <p:cNvGrpSpPr/>
            <p:nvPr/>
          </p:nvGrpSpPr>
          <p:grpSpPr>
            <a:xfrm>
              <a:off x="6595303" y="3306262"/>
              <a:ext cx="285082" cy="313547"/>
              <a:chOff x="5054247" y="3756762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242BEA27-C969-1A90-6F25-12F93BEC10A0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9C51177-1652-671F-504C-F8A1D4FDD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5676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D67940E-9835-078F-F71C-FCFB4436A42F}"/>
                </a:ext>
              </a:extLst>
            </p:cNvPr>
            <p:cNvGrpSpPr/>
            <p:nvPr/>
          </p:nvGrpSpPr>
          <p:grpSpPr>
            <a:xfrm>
              <a:off x="6859525" y="3307374"/>
              <a:ext cx="285082" cy="346249"/>
              <a:chOff x="5349188" y="3791358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8027C8E6-3F8F-7AA9-0E86-6CCE092CF827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C40CD-27B4-AB63-7C49-C98E71DB7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135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AB28D25-3B01-0256-8EED-17034F7F9C12}"/>
                </a:ext>
              </a:extLst>
            </p:cNvPr>
            <p:cNvGrpSpPr/>
            <p:nvPr/>
          </p:nvGrpSpPr>
          <p:grpSpPr>
            <a:xfrm>
              <a:off x="7123513" y="3309947"/>
              <a:ext cx="285082" cy="346249"/>
              <a:chOff x="5349188" y="3793931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09CB0238-FE50-38A6-763C-1875130D83A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4BB61B-8DD3-791A-5858-5142B8540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3931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A9A69C-48E8-6A1C-C97E-D7E12B7D1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16" y="2464678"/>
            <a:ext cx="6721085" cy="1989170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15C0BA8-1FD2-2C6D-4A16-7BC1FF625309}"/>
              </a:ext>
            </a:extLst>
          </p:cNvPr>
          <p:cNvSpPr/>
          <p:nvPr/>
        </p:nvSpPr>
        <p:spPr>
          <a:xfrm>
            <a:off x="1871700" y="3609021"/>
            <a:ext cx="828092" cy="5040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CFD8DAB-BC89-6440-5ECB-3BF517A97EED}"/>
              </a:ext>
            </a:extLst>
          </p:cNvPr>
          <p:cNvSpPr/>
          <p:nvPr/>
        </p:nvSpPr>
        <p:spPr>
          <a:xfrm>
            <a:off x="5861279" y="3140967"/>
            <a:ext cx="654937" cy="468053"/>
          </a:xfrm>
          <a:prstGeom prst="roundRect">
            <a:avLst>
              <a:gd name="adj" fmla="val 2481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1D45D4C-809F-8801-1E8B-00F89FC5AA9C}"/>
              </a:ext>
            </a:extLst>
          </p:cNvPr>
          <p:cNvGrpSpPr/>
          <p:nvPr/>
        </p:nvGrpSpPr>
        <p:grpSpPr>
          <a:xfrm>
            <a:off x="1940381" y="3477115"/>
            <a:ext cx="840546" cy="537565"/>
            <a:chOff x="6012160" y="1660849"/>
            <a:chExt cx="840546" cy="53756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D2BDD2D-8B65-4B41-7426-6E0BE79F514E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C5A62793-80BC-6425-B852-C34E0E482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E44015E-D016-4F9D-9706-5F74500D87F0}"/>
              </a:ext>
            </a:extLst>
          </p:cNvPr>
          <p:cNvGrpSpPr/>
          <p:nvPr/>
        </p:nvGrpSpPr>
        <p:grpSpPr>
          <a:xfrm>
            <a:off x="5752495" y="3052139"/>
            <a:ext cx="840546" cy="537565"/>
            <a:chOff x="6012160" y="1660849"/>
            <a:chExt cx="840546" cy="5375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A0551AAE-64B8-BB06-C782-F317990B5401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91A9F076-1E0E-BDE9-0BA5-9485399B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F6054067-698A-5846-6C17-3D5B425824D2}"/>
              </a:ext>
            </a:extLst>
          </p:cNvPr>
          <p:cNvSpPr/>
          <p:nvPr/>
        </p:nvSpPr>
        <p:spPr>
          <a:xfrm>
            <a:off x="1209646" y="2747254"/>
            <a:ext cx="446030" cy="288297"/>
          </a:xfrm>
          <a:prstGeom prst="roundRect">
            <a:avLst>
              <a:gd name="adj" fmla="val 27312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FCDF7B4-F310-5B19-193E-46BC19062F2A}"/>
              </a:ext>
            </a:extLst>
          </p:cNvPr>
          <p:cNvSpPr txBox="1"/>
          <p:nvPr/>
        </p:nvSpPr>
        <p:spPr>
          <a:xfrm>
            <a:off x="1195478" y="2691347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72D01BE-97BB-BF57-FB78-D4D727C62341}"/>
              </a:ext>
            </a:extLst>
          </p:cNvPr>
          <p:cNvSpPr/>
          <p:nvPr/>
        </p:nvSpPr>
        <p:spPr>
          <a:xfrm>
            <a:off x="738299" y="3993588"/>
            <a:ext cx="446030" cy="288297"/>
          </a:xfrm>
          <a:prstGeom prst="roundRect">
            <a:avLst>
              <a:gd name="adj" fmla="val 2290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F6C5978-F0D7-DBCE-B21B-5CE46F1C0D69}"/>
              </a:ext>
            </a:extLst>
          </p:cNvPr>
          <p:cNvSpPr txBox="1"/>
          <p:nvPr/>
        </p:nvSpPr>
        <p:spPr>
          <a:xfrm>
            <a:off x="645174" y="3939375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1C0699C-1681-4772-543C-EECFAA732538}"/>
              </a:ext>
            </a:extLst>
          </p:cNvPr>
          <p:cNvSpPr/>
          <p:nvPr/>
        </p:nvSpPr>
        <p:spPr>
          <a:xfrm>
            <a:off x="4139952" y="3630954"/>
            <a:ext cx="407602" cy="288297"/>
          </a:xfrm>
          <a:prstGeom prst="roundRect">
            <a:avLst>
              <a:gd name="adj" fmla="val 32158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19C2C3E-69FE-DC21-E739-BA51D0B0AF7B}"/>
              </a:ext>
            </a:extLst>
          </p:cNvPr>
          <p:cNvSpPr txBox="1"/>
          <p:nvPr/>
        </p:nvSpPr>
        <p:spPr>
          <a:xfrm>
            <a:off x="4073486" y="3606448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71564F-FBAE-F6ED-13C8-F81851E5EBA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A35E97-09D4-D118-F149-3AB74853A020}"/>
              </a:ext>
            </a:extLst>
          </p:cNvPr>
          <p:cNvGrpSpPr/>
          <p:nvPr/>
        </p:nvGrpSpPr>
        <p:grpSpPr>
          <a:xfrm>
            <a:off x="192745" y="2144609"/>
            <a:ext cx="6667165" cy="3156599"/>
            <a:chOff x="192745" y="2144609"/>
            <a:chExt cx="6667165" cy="315659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B869CF-B9AD-6CF4-A809-0F554F6EC209}"/>
                </a:ext>
              </a:extLst>
            </p:cNvPr>
            <p:cNvSpPr/>
            <p:nvPr/>
          </p:nvSpPr>
          <p:spPr>
            <a:xfrm>
              <a:off x="192745" y="2324975"/>
              <a:ext cx="6667165" cy="27821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79">
              <a:extLst>
                <a:ext uri="{FF2B5EF4-FFF2-40B4-BE49-F238E27FC236}">
                  <a16:creationId xmlns:a16="http://schemas.microsoft.com/office/drawing/2014/main" id="{1FBCA5C4-6ADA-955D-1194-E001C1361271}"/>
                </a:ext>
              </a:extLst>
            </p:cNvPr>
            <p:cNvSpPr/>
            <p:nvPr/>
          </p:nvSpPr>
          <p:spPr>
            <a:xfrm>
              <a:off x="338478" y="21446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EF5AB2C3-3A7F-EB4E-786D-85D96BFA3BC4}"/>
                </a:ext>
              </a:extLst>
            </p:cNvPr>
            <p:cNvSpPr/>
            <p:nvPr/>
          </p:nvSpPr>
          <p:spPr>
            <a:xfrm flipH="1" flipV="1">
              <a:off x="5261885" y="511310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0B81EA3-C7D7-7FB9-7282-3189B6C7C238}"/>
              </a:ext>
            </a:extLst>
          </p:cNvPr>
          <p:cNvSpPr txBox="1"/>
          <p:nvPr/>
        </p:nvSpPr>
        <p:spPr>
          <a:xfrm>
            <a:off x="619543" y="2463223"/>
            <a:ext cx="632872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˚이므로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삼각형에서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FC4927-9413-CB0F-0D01-63F58ECA8613}"/>
              </a:ext>
            </a:extLst>
          </p:cNvPr>
          <p:cNvSpPr txBox="1"/>
          <p:nvPr/>
        </p:nvSpPr>
        <p:spPr>
          <a:xfrm>
            <a:off x="619543" y="3897052"/>
            <a:ext cx="632872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삼각형에서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8DAC758-79A1-8B13-655D-8CB2BD74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6" y="265597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148986D2-46DA-8B74-7336-D859CC74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0" y="4086697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30400885-08EC-5ABE-AAE3-A92A6841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15" y="294049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FCD8ABD1-3332-E522-7B81-818C1ACF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05" y="327511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846B6FBD-B011-08A6-1C03-A9A1C9FC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65700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id="{4EE89D50-C437-8140-6994-B22EF90A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16" y="400042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1770911-74D1-9950-BDED-5C46D0C6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37" y="435318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C8D26393-5A4F-1EE3-54AA-EADB0314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472450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CCD365CE-A9BE-6C8A-7BBA-3D8FA0E3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8" y="162643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6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8691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C82F60-2C88-750F-6C54-C81C9BBD1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83"/>
          <a:stretch/>
        </p:blipFill>
        <p:spPr>
          <a:xfrm>
            <a:off x="99946" y="1514367"/>
            <a:ext cx="6863956" cy="36772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143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\lesson02\ops\2\images\2_0\2_intro_1.png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최대한 크게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702823" y="1156977"/>
            <a:ext cx="1281445" cy="346375"/>
            <a:chOff x="6127150" y="3310933"/>
            <a:chExt cx="1281445" cy="346375"/>
          </a:xfrm>
        </p:grpSpPr>
        <p:grpSp>
          <p:nvGrpSpPr>
            <p:cNvPr id="45" name="그룹 44"/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2" name="순서도: 대체 처리 71"/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8" name="순서도: 대체 처리 6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6" name="순서도: 대체 처리 6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suhi_h_0402_02_0001.html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6774F5-A3FE-5E4D-896B-2A3755AD0AA2}"/>
              </a:ext>
            </a:extLst>
          </p:cNvPr>
          <p:cNvGrpSpPr/>
          <p:nvPr/>
        </p:nvGrpSpPr>
        <p:grpSpPr>
          <a:xfrm>
            <a:off x="2486875" y="5314413"/>
            <a:ext cx="2132982" cy="254314"/>
            <a:chOff x="2843808" y="320512"/>
            <a:chExt cx="2132982" cy="254314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id="{8BB693EF-B808-9B7A-DB0A-E441AAC20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2347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id="{C1FFCA80-37B4-D029-1BD1-CC5ED9B43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136" y="36782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:a16="http://schemas.microsoft.com/office/drawing/2014/main" id="{6F2AD059-4D24-B4D6-A11A-F319A5CAA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37" y="36487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:a16="http://schemas.microsoft.com/office/drawing/2014/main" id="{29F5FE3D-C9A3-6084-ECF9-EB2CAA3CA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562" y="32051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78602D6C-4DFB-24A2-6237-B6F0F8D61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366" y="36487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타원 40"/>
          <p:cNvSpPr/>
          <p:nvPr/>
        </p:nvSpPr>
        <p:spPr>
          <a:xfrm>
            <a:off x="2231058" y="5244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DE3851-E37A-1862-19E3-5C2ABCB54012}"/>
              </a:ext>
            </a:extLst>
          </p:cNvPr>
          <p:cNvSpPr/>
          <p:nvPr/>
        </p:nvSpPr>
        <p:spPr>
          <a:xfrm>
            <a:off x="1184236" y="3535029"/>
            <a:ext cx="992474" cy="63384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37244" y="361240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표지판의 모양이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다양하네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33AA26-BF23-359C-4B77-B73A1505D774}"/>
              </a:ext>
            </a:extLst>
          </p:cNvPr>
          <p:cNvSpPr/>
          <p:nvPr/>
        </p:nvSpPr>
        <p:spPr>
          <a:xfrm>
            <a:off x="3476016" y="3465004"/>
            <a:ext cx="99247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E6974-C899-9395-D0EB-532FEE58E440}"/>
              </a:ext>
            </a:extLst>
          </p:cNvPr>
          <p:cNvSpPr txBox="1"/>
          <p:nvPr/>
        </p:nvSpPr>
        <p:spPr>
          <a:xfrm>
            <a:off x="3329598" y="3555884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삼각형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모양의 표지판이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보여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8B4974-2CDE-6449-DF6B-015868F75648}"/>
              </a:ext>
            </a:extLst>
          </p:cNvPr>
          <p:cNvSpPr/>
          <p:nvPr/>
        </p:nvSpPr>
        <p:spPr>
          <a:xfrm>
            <a:off x="548056" y="1985156"/>
            <a:ext cx="1260139" cy="292104"/>
          </a:xfrm>
          <a:prstGeom prst="roundRect">
            <a:avLst/>
          </a:prstGeom>
          <a:solidFill>
            <a:srgbClr val="D6E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5BF6ED-1548-367A-0812-DD1D3043358B}"/>
              </a:ext>
            </a:extLst>
          </p:cNvPr>
          <p:cNvSpPr txBox="1"/>
          <p:nvPr/>
        </p:nvSpPr>
        <p:spPr>
          <a:xfrm>
            <a:off x="395536" y="2014093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A940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 교통안전 체험관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78DA566-756E-E1DF-9AB6-50DA0AE75813}"/>
              </a:ext>
            </a:extLst>
          </p:cNvPr>
          <p:cNvSpPr/>
          <p:nvPr/>
        </p:nvSpPr>
        <p:spPr>
          <a:xfrm>
            <a:off x="323527" y="1763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06905" y="33147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440800" y="1064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BA1CA7-8183-7D1F-8D13-C35B3731D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"/>
          <a:stretch/>
        </p:blipFill>
        <p:spPr>
          <a:xfrm>
            <a:off x="88738" y="1508307"/>
            <a:ext cx="6866760" cy="3710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1506704-E49F-9F42-52A5-9B4B8EB27187}"/>
              </a:ext>
            </a:extLst>
          </p:cNvPr>
          <p:cNvGrpSpPr/>
          <p:nvPr/>
        </p:nvGrpSpPr>
        <p:grpSpPr>
          <a:xfrm>
            <a:off x="5702823" y="1156977"/>
            <a:ext cx="1281445" cy="346375"/>
            <a:chOff x="6127150" y="3310933"/>
            <a:chExt cx="1281445" cy="3463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8225340-0100-9F6F-43C1-8526056AA2F7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5B4CEBEF-84BD-B964-748D-F75D405E80A3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6BF781-1760-5AE4-9754-7B19C8D50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B527D12-2484-34DD-9C1C-24D853DD3A98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05535CF6-80E2-D4AE-6E2D-F417C34B45C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05F6E8A-A0FA-90F9-9492-9A963CF52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AB7E5C2-73E4-9062-15A3-C9241DE69A07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4E7F8984-2949-D572-7C8D-F5241D82FB9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1893D6-4FE0-9D57-45F6-6B1E0A3EF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F4254AD-DB53-FC60-63BF-784DAD43A6BD}"/>
                </a:ext>
              </a:extLst>
            </p:cNvPr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854B3ED6-6959-2402-C888-345124A8334A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6EEDBA-C160-5DF8-731B-2D772F337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99BA40-2E72-CAFD-DDDE-4AA46001397C}"/>
              </a:ext>
            </a:extLst>
          </p:cNvPr>
          <p:cNvGrpSpPr/>
          <p:nvPr/>
        </p:nvGrpSpPr>
        <p:grpSpPr>
          <a:xfrm>
            <a:off x="2483768" y="5301208"/>
            <a:ext cx="2126272" cy="262774"/>
            <a:chOff x="2850518" y="793182"/>
            <a:chExt cx="2126272" cy="26277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757C673-5D85-1062-7BE0-A3D4A4DEEFCB}"/>
                </a:ext>
              </a:extLst>
            </p:cNvPr>
            <p:cNvGrpSpPr/>
            <p:nvPr/>
          </p:nvGrpSpPr>
          <p:grpSpPr>
            <a:xfrm>
              <a:off x="3162143" y="801642"/>
              <a:ext cx="1814647" cy="254314"/>
              <a:chOff x="595887" y="841055"/>
              <a:chExt cx="1814647" cy="254314"/>
            </a:xfrm>
          </p:grpSpPr>
          <p:pic>
            <p:nvPicPr>
              <p:cNvPr id="74" name="Picture 13">
                <a:extLst>
                  <a:ext uri="{FF2B5EF4-FFF2-40B4-BE49-F238E27FC236}">
                    <a16:creationId xmlns:a16="http://schemas.microsoft.com/office/drawing/2014/main" id="{EBCD11B5-5479-5574-1126-642B5B0056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887" y="873583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14">
                <a:extLst>
                  <a:ext uri="{FF2B5EF4-FFF2-40B4-BE49-F238E27FC236}">
                    <a16:creationId xmlns:a16="http://schemas.microsoft.com/office/drawing/2014/main" id="{7A4D08F5-D764-CB2F-92E1-B91B4DE76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0306" y="841055"/>
                <a:ext cx="260228" cy="254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12">
                <a:extLst>
                  <a:ext uri="{FF2B5EF4-FFF2-40B4-BE49-F238E27FC236}">
                    <a16:creationId xmlns:a16="http://schemas.microsoft.com/office/drawing/2014/main" id="{B33644B3-DB6E-A5F5-DD79-85DC68C7EE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7111" y="873583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5" name="Picture 13">
                <a:extLst>
                  <a:ext uri="{FF2B5EF4-FFF2-40B4-BE49-F238E27FC236}">
                    <a16:creationId xmlns:a16="http://schemas.microsoft.com/office/drawing/2014/main" id="{8CB14EDD-80CE-8FA8-0482-394B37D02C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2110" y="867668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id="{9F040420-366A-B8DF-F2B9-5DB4B8737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50518" y="79318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37933DF-6DFF-D7CC-21EE-AC40BD35BC7C}"/>
              </a:ext>
            </a:extLst>
          </p:cNvPr>
          <p:cNvSpPr/>
          <p:nvPr/>
        </p:nvSpPr>
        <p:spPr>
          <a:xfrm>
            <a:off x="3475936" y="2065650"/>
            <a:ext cx="822479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5942F37-2CDC-FB4A-0F5A-2D531FEB6490}"/>
              </a:ext>
            </a:extLst>
          </p:cNvPr>
          <p:cNvSpPr txBox="1"/>
          <p:nvPr/>
        </p:nvSpPr>
        <p:spPr>
          <a:xfrm>
            <a:off x="3355098" y="22069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자전거에서도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보이네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3C9E9B3-4B71-BDEC-A056-03C6B2621F43}"/>
              </a:ext>
            </a:extLst>
          </p:cNvPr>
          <p:cNvSpPr/>
          <p:nvPr/>
        </p:nvSpPr>
        <p:spPr>
          <a:xfrm>
            <a:off x="4955703" y="2111370"/>
            <a:ext cx="1596518" cy="78237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7B6AD6B-1F62-AA51-F586-910BDED0BF18}"/>
              </a:ext>
            </a:extLst>
          </p:cNvPr>
          <p:cNvSpPr txBox="1"/>
          <p:nvPr/>
        </p:nvSpPr>
        <p:spPr>
          <a:xfrm>
            <a:off x="4733490" y="221526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자전거를 세워 둔 받침대는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변의 길이가 같은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375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\lesson02\ops\2\images\2_0\2_intro_2.png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1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9E44D8-E41C-D23D-C29A-DD21C998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1553813"/>
            <a:ext cx="6840114" cy="36377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46" name="TextBox 45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41EB2A-78DC-0D3F-ABE6-227002D8B95F}"/>
              </a:ext>
            </a:extLst>
          </p:cNvPr>
          <p:cNvGrpSpPr/>
          <p:nvPr/>
        </p:nvGrpSpPr>
        <p:grpSpPr>
          <a:xfrm>
            <a:off x="5702823" y="1156977"/>
            <a:ext cx="1281445" cy="346375"/>
            <a:chOff x="6127150" y="3310933"/>
            <a:chExt cx="1281445" cy="34637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55162AB-F07F-26A9-8C6B-55C88EC23B92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789AC065-B78D-7213-7CB4-637AD1B05495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E39104-9CF2-05B4-6C1F-038BE20DB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60F2AB7-EEC5-A6EA-0541-A9A76F9644DC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CCF18BA-9833-FA6B-25E3-298089450654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AED62-9192-E354-31C8-1491F10F7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63F6413-4313-F2EA-50F8-92C87E08FC14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878D1E89-E69E-B360-777E-9E31AB1F1BC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E408E-8134-C5F9-79CE-6F3C52CD6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6CA2985-27E7-7EE9-7C62-80DB2942DCE8}"/>
                </a:ext>
              </a:extLst>
            </p:cNvPr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B40BB9FA-5388-12C8-A9BD-16A9006AFD1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7B67A37-EE45-8E4F-2EB2-4A39489A5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268962E-1B70-0732-0BDB-372E1B284D84}"/>
              </a:ext>
            </a:extLst>
          </p:cNvPr>
          <p:cNvGrpSpPr/>
          <p:nvPr/>
        </p:nvGrpSpPr>
        <p:grpSpPr>
          <a:xfrm>
            <a:off x="2481732" y="5293553"/>
            <a:ext cx="2126272" cy="266143"/>
            <a:chOff x="2850518" y="1342605"/>
            <a:chExt cx="2126272" cy="266143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A40933C-1414-ACA2-ABB6-E6B4D419EEF5}"/>
                </a:ext>
              </a:extLst>
            </p:cNvPr>
            <p:cNvGrpSpPr/>
            <p:nvPr/>
          </p:nvGrpSpPr>
          <p:grpSpPr>
            <a:xfrm>
              <a:off x="3162143" y="1373712"/>
              <a:ext cx="1496830" cy="195172"/>
              <a:chOff x="595887" y="1413125"/>
              <a:chExt cx="1496830" cy="195172"/>
            </a:xfrm>
          </p:grpSpPr>
          <p:pic>
            <p:nvPicPr>
              <p:cNvPr id="94" name="Picture 13">
                <a:extLst>
                  <a:ext uri="{FF2B5EF4-FFF2-40B4-BE49-F238E27FC236}">
                    <a16:creationId xmlns:a16="http://schemas.microsoft.com/office/drawing/2014/main" id="{A1D7402B-05F1-1E4B-8903-388508C42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887" y="1419040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5" name="Picture 13">
                <a:extLst>
                  <a:ext uri="{FF2B5EF4-FFF2-40B4-BE49-F238E27FC236}">
                    <a16:creationId xmlns:a16="http://schemas.microsoft.com/office/drawing/2014/main" id="{E4E65D8D-F112-979A-C1C7-6EBA3BBC3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5081" y="1413125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12">
                <a:extLst>
                  <a:ext uri="{FF2B5EF4-FFF2-40B4-BE49-F238E27FC236}">
                    <a16:creationId xmlns:a16="http://schemas.microsoft.com/office/drawing/2014/main" id="{445A1AA6-13CB-9660-FC0D-9B112338E2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746" y="1419024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2" name="Picture 16">
              <a:extLst>
                <a:ext uri="{FF2B5EF4-FFF2-40B4-BE49-F238E27FC236}">
                  <a16:creationId xmlns:a16="http://schemas.microsoft.com/office/drawing/2014/main" id="{C3944F8D-D61E-BAC7-06E8-E1A30976E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0648" y="1342605"/>
              <a:ext cx="266142" cy="266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id="{BD957231-4A81-455D-AF49-383703931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50518" y="1348519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B082E9F-6F98-8556-211D-96CAAC1C042C}"/>
              </a:ext>
            </a:extLst>
          </p:cNvPr>
          <p:cNvSpPr/>
          <p:nvPr/>
        </p:nvSpPr>
        <p:spPr>
          <a:xfrm>
            <a:off x="3743908" y="2090772"/>
            <a:ext cx="1020410" cy="611327"/>
          </a:xfrm>
          <a:prstGeom prst="roundRect">
            <a:avLst>
              <a:gd name="adj" fmla="val 3079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74C454-6B2D-4AF8-35E2-3EBA762B93F1}"/>
              </a:ext>
            </a:extLst>
          </p:cNvPr>
          <p:cNvSpPr txBox="1"/>
          <p:nvPr/>
        </p:nvSpPr>
        <p:spPr>
          <a:xfrm>
            <a:off x="3568669" y="2165602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 다른 삼각형을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찾아볼까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6785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\lesson02\ops\2\images\2_0\2_intro_3.png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4" y="2600908"/>
            <a:ext cx="66198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087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4634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301C26ED-5941-B3DC-430E-FAB70478DF9D}"/>
              </a:ext>
            </a:extLst>
          </p:cNvPr>
          <p:cNvGrpSpPr/>
          <p:nvPr/>
        </p:nvGrpSpPr>
        <p:grpSpPr>
          <a:xfrm>
            <a:off x="5702823" y="1153292"/>
            <a:ext cx="1281445" cy="350060"/>
            <a:chOff x="6127150" y="3307248"/>
            <a:chExt cx="1281445" cy="35006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095B9A8-A14B-6FC8-75EF-D89A7CE0A82F}"/>
                </a:ext>
              </a:extLst>
            </p:cNvPr>
            <p:cNvGrpSpPr/>
            <p:nvPr/>
          </p:nvGrpSpPr>
          <p:grpSpPr>
            <a:xfrm>
              <a:off x="6127150" y="3307248"/>
              <a:ext cx="457200" cy="313547"/>
              <a:chOff x="4618856" y="5413950"/>
              <a:chExt cx="457200" cy="313547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1F1DE5F9-30E4-F866-86A0-3701CE1875C2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46C66DB-8773-1EBC-469A-09AC7764E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3950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0398FE0-E8E9-0FC6-972A-76524B22C63A}"/>
                </a:ext>
              </a:extLst>
            </p:cNvPr>
            <p:cNvGrpSpPr/>
            <p:nvPr/>
          </p:nvGrpSpPr>
          <p:grpSpPr>
            <a:xfrm>
              <a:off x="6595303" y="3307374"/>
              <a:ext cx="285082" cy="313547"/>
              <a:chOff x="5054247" y="3757874"/>
              <a:chExt cx="285082" cy="313547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42E2AD10-5854-91A0-4AAF-59168B394C1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2AE602-8C0C-2A33-65E5-8CB0D06E3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5787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5135D54-5D4E-68AE-6FDE-22A12C1871D1}"/>
                </a:ext>
              </a:extLst>
            </p:cNvPr>
            <p:cNvGrpSpPr/>
            <p:nvPr/>
          </p:nvGrpSpPr>
          <p:grpSpPr>
            <a:xfrm>
              <a:off x="6859525" y="3307374"/>
              <a:ext cx="285082" cy="346249"/>
              <a:chOff x="5349188" y="3791358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674F6BB1-1CEA-BAE9-C1AD-57D3453369F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EDD5F86-235E-3E38-651E-25D84D2EC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135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159295A-8420-FA98-9E86-FC7DDD5EE3D0}"/>
                </a:ext>
              </a:extLst>
            </p:cNvPr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8CFEDBB1-999B-CAF2-4708-5FEFD17A5D6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5874FE-4229-50E1-95BB-C315102DB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89" name="Picture 35">
            <a:extLst>
              <a:ext uri="{FF2B5EF4-FFF2-40B4-BE49-F238E27FC236}">
                <a16:creationId xmlns:a16="http://schemas.microsoft.com/office/drawing/2014/main" id="{B705685F-FA49-082A-1FA2-A0B82E4E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48" y="1660678"/>
            <a:ext cx="318876" cy="30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9898" y="3152054"/>
            <a:ext cx="1050357" cy="105035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166348" y="3218120"/>
            <a:ext cx="918226" cy="918226"/>
            <a:chOff x="2875720" y="4365104"/>
            <a:chExt cx="580156" cy="580156"/>
          </a:xfrm>
        </p:grpSpPr>
        <p:cxnSp>
          <p:nvCxnSpPr>
            <p:cNvPr id="39" name="직선 연결선 3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5227316" y="3152053"/>
            <a:ext cx="1050357" cy="105035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96990" y="286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4" y="2600908"/>
            <a:ext cx="66198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859898" y="3152054"/>
            <a:ext cx="1050357" cy="105035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3166348" y="3218120"/>
            <a:ext cx="918226" cy="918226"/>
            <a:chOff x="2875720" y="4365104"/>
            <a:chExt cx="580156" cy="580156"/>
          </a:xfrm>
        </p:grpSpPr>
        <p:cxnSp>
          <p:nvCxnSpPr>
            <p:cNvPr id="49" name="직선 연결선 4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타원 51"/>
          <p:cNvSpPr/>
          <p:nvPr/>
        </p:nvSpPr>
        <p:spPr>
          <a:xfrm>
            <a:off x="5227316" y="3152053"/>
            <a:ext cx="1050357" cy="105035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01C26ED-5941-B3DC-430E-FAB70478DF9D}"/>
              </a:ext>
            </a:extLst>
          </p:cNvPr>
          <p:cNvGrpSpPr/>
          <p:nvPr/>
        </p:nvGrpSpPr>
        <p:grpSpPr>
          <a:xfrm>
            <a:off x="5702823" y="1153292"/>
            <a:ext cx="1281445" cy="350060"/>
            <a:chOff x="6127150" y="3307248"/>
            <a:chExt cx="1281445" cy="35006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095B9A8-A14B-6FC8-75EF-D89A7CE0A82F}"/>
                </a:ext>
              </a:extLst>
            </p:cNvPr>
            <p:cNvGrpSpPr/>
            <p:nvPr/>
          </p:nvGrpSpPr>
          <p:grpSpPr>
            <a:xfrm>
              <a:off x="6127150" y="3307248"/>
              <a:ext cx="457200" cy="313547"/>
              <a:chOff x="4618856" y="5413950"/>
              <a:chExt cx="457200" cy="313547"/>
            </a:xfrm>
          </p:grpSpPr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1F1DE5F9-30E4-F866-86A0-3701CE1875C2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46C66DB-8773-1EBC-469A-09AC7764E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3950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0398FE0-E8E9-0FC6-972A-76524B22C63A}"/>
                </a:ext>
              </a:extLst>
            </p:cNvPr>
            <p:cNvGrpSpPr/>
            <p:nvPr/>
          </p:nvGrpSpPr>
          <p:grpSpPr>
            <a:xfrm>
              <a:off x="6595303" y="3307374"/>
              <a:ext cx="285082" cy="313547"/>
              <a:chOff x="5054247" y="3757874"/>
              <a:chExt cx="285082" cy="313547"/>
            </a:xfrm>
          </p:grpSpPr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42E2AD10-5854-91A0-4AAF-59168B394C1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2AE602-8C0C-2A33-65E5-8CB0D06E3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57874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5135D54-5D4E-68AE-6FDE-22A12C1871D1}"/>
                </a:ext>
              </a:extLst>
            </p:cNvPr>
            <p:cNvGrpSpPr/>
            <p:nvPr/>
          </p:nvGrpSpPr>
          <p:grpSpPr>
            <a:xfrm>
              <a:off x="6859525" y="3307374"/>
              <a:ext cx="285082" cy="346249"/>
              <a:chOff x="5349188" y="3791358"/>
              <a:chExt cx="285082" cy="346249"/>
            </a:xfrm>
          </p:grpSpPr>
          <p:sp>
            <p:nvSpPr>
              <p:cNvPr id="83" name="순서도: 대체 처리 82">
                <a:extLst>
                  <a:ext uri="{FF2B5EF4-FFF2-40B4-BE49-F238E27FC236}">
                    <a16:creationId xmlns:a16="http://schemas.microsoft.com/office/drawing/2014/main" id="{674F6BB1-1CEA-BAE9-C1AD-57D3453369F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EDD5F86-235E-3E38-651E-25D84D2EC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135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159295A-8420-FA98-9E86-FC7DDD5EE3D0}"/>
                </a:ext>
              </a:extLst>
            </p:cNvPr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>
                <a:extLst>
                  <a:ext uri="{FF2B5EF4-FFF2-40B4-BE49-F238E27FC236}">
                    <a16:creationId xmlns:a16="http://schemas.microsoft.com/office/drawing/2014/main" id="{8CFEDBB1-999B-CAF2-4708-5FEFD17A5D6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5874FE-4229-50E1-95BB-C315102DB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5CC4BA-2964-A6C2-1CD7-4E3894F9E6A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B012EA-C3F8-360A-66D3-20936E7C0811}"/>
              </a:ext>
            </a:extLst>
          </p:cNvPr>
          <p:cNvGrpSpPr/>
          <p:nvPr/>
        </p:nvGrpSpPr>
        <p:grpSpPr>
          <a:xfrm>
            <a:off x="251421" y="2438891"/>
            <a:ext cx="6667165" cy="2798474"/>
            <a:chOff x="192745" y="2474816"/>
            <a:chExt cx="6667165" cy="27984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284D99-ABB8-92DC-2462-760041AFFF48}"/>
                </a:ext>
              </a:extLst>
            </p:cNvPr>
            <p:cNvSpPr/>
            <p:nvPr/>
          </p:nvSpPr>
          <p:spPr>
            <a:xfrm>
              <a:off x="192745" y="2636834"/>
              <a:ext cx="6667165" cy="24483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:a16="http://schemas.microsoft.com/office/drawing/2014/main" id="{AB4F6237-DBEF-1528-0800-8F72F3A1CC1B}"/>
                </a:ext>
              </a:extLst>
            </p:cNvPr>
            <p:cNvSpPr/>
            <p:nvPr/>
          </p:nvSpPr>
          <p:spPr>
            <a:xfrm>
              <a:off x="338478" y="247481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5BBD27C4-8AA5-D71C-BC8E-F500D40B46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15ED0A7-A6D7-D80F-0A38-20B9FF8802F4}"/>
              </a:ext>
            </a:extLst>
          </p:cNvPr>
          <p:cNvSpPr txBox="1"/>
          <p:nvPr/>
        </p:nvSpPr>
        <p:spPr>
          <a:xfrm>
            <a:off x="511221" y="2859665"/>
            <a:ext cx="625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한 각이 직각인 삼각형이므로 첫 번째 삼각형과 세 번째 삼각형이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19" y="3555543"/>
            <a:ext cx="3080767" cy="129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246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\lesson02\ops\2\images\2_0\2_0_2_solve.svg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43"/>
          <p:cNvSpPr txBox="1"/>
          <p:nvPr/>
        </p:nvSpPr>
        <p:spPr>
          <a:xfrm>
            <a:off x="644499" y="162087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직각삼각형을 모두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5">
            <a:extLst>
              <a:ext uri="{FF2B5EF4-FFF2-40B4-BE49-F238E27FC236}">
                <a16:creationId xmlns:a16="http://schemas.microsoft.com/office/drawing/2014/main" id="{B705685F-FA49-082A-1FA2-A0B82E4E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48" y="1660678"/>
            <a:ext cx="318876" cy="30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1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6765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\lesson02\ops\2\images\2_0\2_0_3.svg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7B26112C-8252-8BF8-EEE2-308DAA444E98}"/>
              </a:ext>
            </a:extLst>
          </p:cNvPr>
          <p:cNvGrpSpPr/>
          <p:nvPr/>
        </p:nvGrpSpPr>
        <p:grpSpPr>
          <a:xfrm>
            <a:off x="5702823" y="1156977"/>
            <a:ext cx="1281445" cy="346375"/>
            <a:chOff x="6127150" y="3310933"/>
            <a:chExt cx="1281445" cy="34637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0202190-92A8-8DED-FABF-CF8B9C5D4506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88241A2D-C17E-63D4-9B5B-32C8DF615E18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C3A20A-A76B-C5C0-4B1F-1CAB67B5B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BE91A2-66DD-2445-200A-3A21416DAC55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C868EB96-05DB-B3E3-69FB-3552DD62E3A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1D05EC-2DA2-04E9-A34F-BBA3F4B30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2835351-FF72-E859-43DF-1EA18DAE10D0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71CEFEBE-F2BA-D119-7936-CE1D9DCAFAD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D1A2A-5B66-3AF2-1890-387BF7069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DECC4C1-DAF0-807F-7B91-3742908A156F}"/>
                </a:ext>
              </a:extLst>
            </p:cNvPr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1516527D-DC66-5522-998A-BCC24EFDB59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D2820A-9E6E-5183-D7DC-1AE9DF11D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8D149B5-E1C7-6246-B90E-A67CA7097B98}"/>
              </a:ext>
            </a:extLst>
          </p:cNvPr>
          <p:cNvGrpSpPr/>
          <p:nvPr/>
        </p:nvGrpSpPr>
        <p:grpSpPr>
          <a:xfrm>
            <a:off x="355067" y="3936980"/>
            <a:ext cx="840546" cy="537565"/>
            <a:chOff x="6012160" y="1660849"/>
            <a:chExt cx="840546" cy="5375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42AF685-D6B8-F979-A383-52E5CF162D6E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82C15E4-E584-93AC-51DE-B7D022311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5CF6FB-297C-4546-1C4F-A197BC1B2578}"/>
              </a:ext>
            </a:extLst>
          </p:cNvPr>
          <p:cNvGrpSpPr/>
          <p:nvPr/>
        </p:nvGrpSpPr>
        <p:grpSpPr>
          <a:xfrm>
            <a:off x="2143427" y="3936980"/>
            <a:ext cx="840546" cy="537565"/>
            <a:chOff x="6012160" y="1660849"/>
            <a:chExt cx="840546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02D5581-515E-D5DE-D59C-AB7D50578A0F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3AFACE46-1BC7-5326-E49C-E3B3CF37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BBA1A70-7148-021B-22F7-73F38F51D808}"/>
              </a:ext>
            </a:extLst>
          </p:cNvPr>
          <p:cNvGrpSpPr/>
          <p:nvPr/>
        </p:nvGrpSpPr>
        <p:grpSpPr>
          <a:xfrm>
            <a:off x="3648074" y="3936980"/>
            <a:ext cx="840546" cy="537565"/>
            <a:chOff x="6012160" y="1660849"/>
            <a:chExt cx="840546" cy="53756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BC58269-8045-6A9E-83E9-F7982E1DBA4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F4CEBB99-E7F9-ED23-9B42-C13A9F747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5057FF6-6489-B6C3-8B11-13FB22427A83}"/>
              </a:ext>
            </a:extLst>
          </p:cNvPr>
          <p:cNvGrpSpPr/>
          <p:nvPr/>
        </p:nvGrpSpPr>
        <p:grpSpPr>
          <a:xfrm>
            <a:off x="5586742" y="3936980"/>
            <a:ext cx="840546" cy="537565"/>
            <a:chOff x="6012160" y="1660849"/>
            <a:chExt cx="840546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92ED1FF-8307-758F-14AD-6AD7E7F37ED6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3D2C484-551B-7B67-15CC-C1EBB278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타원 46"/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6FE640A-6C2A-5FFF-F242-82E1D89B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84" y="2434832"/>
            <a:ext cx="6840114" cy="15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FE640A-6C2A-5FFF-F242-82E1D89B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2434832"/>
            <a:ext cx="6840114" cy="153422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 중 어느 것인지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343751"/>
            <a:ext cx="1868581" cy="22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  <a:p>
            <a:pPr algn="just"/>
            <a:endParaRPr lang="ko-KR" altLang="en-US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67743" y="115888"/>
            <a:ext cx="18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  <a:p>
            <a:pPr algn="just"/>
            <a:endParaRPr lang="ko-KR" altLang="en-US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7744766" y="22464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suhi_h_0402_02_0001.</a:t>
            </a:r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B26112C-8252-8BF8-EEE2-308DAA444E98}"/>
              </a:ext>
            </a:extLst>
          </p:cNvPr>
          <p:cNvGrpSpPr/>
          <p:nvPr/>
        </p:nvGrpSpPr>
        <p:grpSpPr>
          <a:xfrm>
            <a:off x="5702823" y="1156977"/>
            <a:ext cx="1281445" cy="346375"/>
            <a:chOff x="6127150" y="3310933"/>
            <a:chExt cx="1281445" cy="34637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0202190-92A8-8DED-FABF-CF8B9C5D4506}"/>
                </a:ext>
              </a:extLst>
            </p:cNvPr>
            <p:cNvGrpSpPr/>
            <p:nvPr/>
          </p:nvGrpSpPr>
          <p:grpSpPr>
            <a:xfrm>
              <a:off x="6127150" y="3310933"/>
              <a:ext cx="457200" cy="313547"/>
              <a:chOff x="4618856" y="5417635"/>
              <a:chExt cx="457200" cy="313547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88241A2D-C17E-63D4-9B5B-32C8DF615E18}"/>
                  </a:ext>
                </a:extLst>
              </p:cNvPr>
              <p:cNvSpPr/>
              <p:nvPr/>
            </p:nvSpPr>
            <p:spPr>
              <a:xfrm>
                <a:off x="4653371" y="5470316"/>
                <a:ext cx="421679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C3A20A-A76B-C5C0-4B1F-1CAB67B5B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8856" y="5417635"/>
                <a:ext cx="457200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8BE91A2-66DD-2445-200A-3A21416DAC55}"/>
                </a:ext>
              </a:extLst>
            </p:cNvPr>
            <p:cNvGrpSpPr/>
            <p:nvPr/>
          </p:nvGrpSpPr>
          <p:grpSpPr>
            <a:xfrm>
              <a:off x="6595303" y="3311059"/>
              <a:ext cx="285082" cy="313547"/>
              <a:chOff x="5054247" y="3761559"/>
              <a:chExt cx="285082" cy="313547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C868EB96-05DB-B3E3-69FB-3552DD62E3A8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1D05EC-2DA2-04E9-A34F-BBA3F4B30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2835351-FF72-E859-43DF-1EA18DAE10D0}"/>
                </a:ext>
              </a:extLst>
            </p:cNvPr>
            <p:cNvGrpSpPr/>
            <p:nvPr/>
          </p:nvGrpSpPr>
          <p:grpSpPr>
            <a:xfrm>
              <a:off x="6859525" y="3311059"/>
              <a:ext cx="285082" cy="346249"/>
              <a:chOff x="5349188" y="3795043"/>
              <a:chExt cx="285082" cy="346249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71CEFEBE-F2BA-D119-7936-CE1D9DCAFAD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9D1A2A-5B66-3AF2-1890-387BF7069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DECC4C1-DAF0-807F-7B91-3742908A156F}"/>
                </a:ext>
              </a:extLst>
            </p:cNvPr>
            <p:cNvGrpSpPr/>
            <p:nvPr/>
          </p:nvGrpSpPr>
          <p:grpSpPr>
            <a:xfrm>
              <a:off x="7123513" y="3311059"/>
              <a:ext cx="285082" cy="346249"/>
              <a:chOff x="5349188" y="3795043"/>
              <a:chExt cx="285082" cy="346249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1516527D-DC66-5522-998A-BCC24EFDB59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D2820A-9E6E-5183-D7DC-1AE9DF11D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8D149B5-E1C7-6246-B90E-A67CA7097B98}"/>
              </a:ext>
            </a:extLst>
          </p:cNvPr>
          <p:cNvGrpSpPr/>
          <p:nvPr/>
        </p:nvGrpSpPr>
        <p:grpSpPr>
          <a:xfrm>
            <a:off x="355067" y="3936980"/>
            <a:ext cx="840546" cy="537565"/>
            <a:chOff x="6012160" y="1660849"/>
            <a:chExt cx="840546" cy="5375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42AF685-D6B8-F979-A383-52E5CF162D6E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82C15E4-E584-93AC-51DE-B7D022311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5CF6FB-297C-4546-1C4F-A197BC1B2578}"/>
              </a:ext>
            </a:extLst>
          </p:cNvPr>
          <p:cNvGrpSpPr/>
          <p:nvPr/>
        </p:nvGrpSpPr>
        <p:grpSpPr>
          <a:xfrm>
            <a:off x="2143427" y="3936980"/>
            <a:ext cx="840546" cy="537565"/>
            <a:chOff x="6012160" y="1660849"/>
            <a:chExt cx="840546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02D5581-515E-D5DE-D59C-AB7D50578A0F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3AFACE46-1BC7-5326-E49C-E3B3CF371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BBA1A70-7148-021B-22F7-73F38F51D808}"/>
              </a:ext>
            </a:extLst>
          </p:cNvPr>
          <p:cNvGrpSpPr/>
          <p:nvPr/>
        </p:nvGrpSpPr>
        <p:grpSpPr>
          <a:xfrm>
            <a:off x="3648074" y="3936980"/>
            <a:ext cx="840546" cy="537565"/>
            <a:chOff x="6012160" y="1660849"/>
            <a:chExt cx="840546" cy="53756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BC58269-8045-6A9E-83E9-F7982E1DBA4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F4CEBB99-E7F9-ED23-9B42-C13A9F747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5057FF6-6489-B6C3-8B11-13FB22427A83}"/>
              </a:ext>
            </a:extLst>
          </p:cNvPr>
          <p:cNvGrpSpPr/>
          <p:nvPr/>
        </p:nvGrpSpPr>
        <p:grpSpPr>
          <a:xfrm>
            <a:off x="5586742" y="3936980"/>
            <a:ext cx="840546" cy="537565"/>
            <a:chOff x="6012160" y="1660849"/>
            <a:chExt cx="840546" cy="53756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92ED1FF-8307-758F-14AD-6AD7E7F37ED6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3D2C484-551B-7B67-15CC-C1EBB278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96ECDFC-59EE-C096-5717-C1C2BB7F895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CEA9CCB-5D2C-63B8-9387-E869FC70B330}"/>
              </a:ext>
            </a:extLst>
          </p:cNvPr>
          <p:cNvGrpSpPr/>
          <p:nvPr/>
        </p:nvGrpSpPr>
        <p:grpSpPr>
          <a:xfrm>
            <a:off x="251421" y="3880009"/>
            <a:ext cx="6667165" cy="1357356"/>
            <a:chOff x="192745" y="3915934"/>
            <a:chExt cx="6667165" cy="13573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8DB0684-8B6B-0443-C90A-1F476926B211}"/>
                </a:ext>
              </a:extLst>
            </p:cNvPr>
            <p:cNvSpPr/>
            <p:nvPr/>
          </p:nvSpPr>
          <p:spPr>
            <a:xfrm>
              <a:off x="192745" y="4051441"/>
              <a:ext cx="6667165" cy="10337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37F6D62E-FA62-B179-D0AC-5222F9D8B986}"/>
                </a:ext>
              </a:extLst>
            </p:cNvPr>
            <p:cNvSpPr/>
            <p:nvPr/>
          </p:nvSpPr>
          <p:spPr>
            <a:xfrm>
              <a:off x="338478" y="39159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58A24F3E-1AA0-11C0-5F71-C1290B31A3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374ECAC-EE15-AD18-D7D7-E11B0783AC95}"/>
              </a:ext>
            </a:extLst>
          </p:cNvPr>
          <p:cNvSpPr txBox="1"/>
          <p:nvPr/>
        </p:nvSpPr>
        <p:spPr>
          <a:xfrm>
            <a:off x="503548" y="4185084"/>
            <a:ext cx="622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번째와 세 번째 각은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˚보다 크고 직각보다 작으므로 예각이고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번째와 네 번째 각은 각도가 직각보다 크고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˚보다 작으므로 둔각입니다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07911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42052</TotalTime>
  <Words>664</Words>
  <Application>Microsoft Office PowerPoint</Application>
  <PresentationFormat>화면 슬라이드 쇼(4:3)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7393</cp:revision>
  <dcterms:created xsi:type="dcterms:W3CDTF">2008-07-15T12:19:11Z</dcterms:created>
  <dcterms:modified xsi:type="dcterms:W3CDTF">2022-06-27T04:17:30Z</dcterms:modified>
</cp:coreProperties>
</file>