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96" r:id="rId4"/>
    <p:sldId id="1397" r:id="rId5"/>
    <p:sldId id="1387" r:id="rId6"/>
    <p:sldId id="1403" r:id="rId7"/>
    <p:sldId id="1388" r:id="rId8"/>
    <p:sldId id="1404" r:id="rId9"/>
    <p:sldId id="1384" r:id="rId10"/>
    <p:sldId id="1400" r:id="rId11"/>
    <p:sldId id="1392" r:id="rId12"/>
    <p:sldId id="1402" r:id="rId13"/>
    <p:sldId id="1394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7E9"/>
    <a:srgbClr val="FCD3C9"/>
    <a:srgbClr val="C3D4EC"/>
    <a:srgbClr val="C1E8EC"/>
    <a:srgbClr val="00A0FF"/>
    <a:srgbClr val="C3D69B"/>
    <a:srgbClr val="336600"/>
    <a:srgbClr val="FDDA8E"/>
    <a:srgbClr val="339933"/>
    <a:srgbClr val="B3C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482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21349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404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분류해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그림 164">
            <a:extLst>
              <a:ext uri="{FF2B5EF4-FFF2-40B4-BE49-F238E27FC236}">
                <a16:creationId xmlns:a16="http://schemas.microsoft.com/office/drawing/2014/main" id="{D665FBE9-B955-4CB9-A355-6DDE64C7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0" y="2204864"/>
            <a:ext cx="6279225" cy="2548091"/>
          </a:xfrm>
          <a:prstGeom prst="rect">
            <a:avLst/>
          </a:prstGeom>
        </p:spPr>
      </p:pic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id="{0901C0AD-04B4-6A91-A170-DA9A6B841D88}"/>
              </a:ext>
            </a:extLst>
          </p:cNvPr>
          <p:cNvSpPr/>
          <p:nvPr/>
        </p:nvSpPr>
        <p:spPr>
          <a:xfrm>
            <a:off x="1151620" y="2457284"/>
            <a:ext cx="1368152" cy="252028"/>
          </a:xfrm>
          <a:prstGeom prst="roundRect">
            <a:avLst/>
          </a:prstGeom>
          <a:solidFill>
            <a:srgbClr val="C3D4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79">
            <a:extLst>
              <a:ext uri="{FF2B5EF4-FFF2-40B4-BE49-F238E27FC236}">
                <a16:creationId xmlns:a16="http://schemas.microsoft.com/office/drawing/2014/main" id="{721B4E9E-72E4-C64C-E854-98764BF68D15}"/>
              </a:ext>
            </a:extLst>
          </p:cNvPr>
          <p:cNvSpPr/>
          <p:nvPr/>
        </p:nvSpPr>
        <p:spPr>
          <a:xfrm>
            <a:off x="5067324" y="2457284"/>
            <a:ext cx="944836" cy="252028"/>
          </a:xfrm>
          <a:prstGeom prst="roundRect">
            <a:avLst/>
          </a:prstGeom>
          <a:solidFill>
            <a:srgbClr val="C3D4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자유형: 도형 5">
            <a:extLst>
              <a:ext uri="{FF2B5EF4-FFF2-40B4-BE49-F238E27FC236}">
                <a16:creationId xmlns:a16="http://schemas.microsoft.com/office/drawing/2014/main" id="{5B5ECCFA-629D-556D-811B-443EC8DF81A7}"/>
              </a:ext>
            </a:extLst>
          </p:cNvPr>
          <p:cNvSpPr/>
          <p:nvPr/>
        </p:nvSpPr>
        <p:spPr>
          <a:xfrm>
            <a:off x="640080" y="3194304"/>
            <a:ext cx="615696" cy="345095"/>
          </a:xfrm>
          <a:custGeom>
            <a:avLst/>
            <a:gdLst>
              <a:gd name="connsiteX0" fmla="*/ 0 w 615696"/>
              <a:gd name="connsiteY0" fmla="*/ 0 h 345095"/>
              <a:gd name="connsiteX1" fmla="*/ 0 w 615696"/>
              <a:gd name="connsiteY1" fmla="*/ 0 h 345095"/>
              <a:gd name="connsiteX2" fmla="*/ 518160 w 615696"/>
              <a:gd name="connsiteY2" fmla="*/ 341376 h 345095"/>
              <a:gd name="connsiteX3" fmla="*/ 615696 w 615696"/>
              <a:gd name="connsiteY3" fmla="*/ 329184 h 345095"/>
              <a:gd name="connsiteX4" fmla="*/ 609600 w 615696"/>
              <a:gd name="connsiteY4" fmla="*/ 268224 h 345095"/>
              <a:gd name="connsiteX5" fmla="*/ 566928 w 615696"/>
              <a:gd name="connsiteY5" fmla="*/ 225552 h 345095"/>
              <a:gd name="connsiteX6" fmla="*/ 536448 w 615696"/>
              <a:gd name="connsiteY6" fmla="*/ 249936 h 345095"/>
              <a:gd name="connsiteX7" fmla="*/ 585216 w 615696"/>
              <a:gd name="connsiteY7" fmla="*/ 146304 h 345095"/>
              <a:gd name="connsiteX8" fmla="*/ 79248 w 615696"/>
              <a:gd name="connsiteY8" fmla="*/ 134112 h 34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696" h="345095">
                <a:moveTo>
                  <a:pt x="0" y="0"/>
                </a:moveTo>
                <a:lnTo>
                  <a:pt x="0" y="0"/>
                </a:lnTo>
                <a:cubicBezTo>
                  <a:pt x="200001" y="179311"/>
                  <a:pt x="225930" y="227731"/>
                  <a:pt x="518160" y="341376"/>
                </a:cubicBezTo>
                <a:cubicBezTo>
                  <a:pt x="548697" y="353252"/>
                  <a:pt x="583184" y="333248"/>
                  <a:pt x="615696" y="329184"/>
                </a:cubicBezTo>
                <a:cubicBezTo>
                  <a:pt x="613664" y="308864"/>
                  <a:pt x="615210" y="287860"/>
                  <a:pt x="609600" y="268224"/>
                </a:cubicBezTo>
                <a:cubicBezTo>
                  <a:pt x="604428" y="250121"/>
                  <a:pt x="580228" y="235527"/>
                  <a:pt x="566928" y="225552"/>
                </a:cubicBezTo>
                <a:cubicBezTo>
                  <a:pt x="556768" y="233680"/>
                  <a:pt x="536448" y="262947"/>
                  <a:pt x="536448" y="249936"/>
                </a:cubicBezTo>
                <a:cubicBezTo>
                  <a:pt x="536448" y="206708"/>
                  <a:pt x="562197" y="176995"/>
                  <a:pt x="585216" y="146304"/>
                </a:cubicBezTo>
                <a:lnTo>
                  <a:pt x="79248" y="134112"/>
                </a:ln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6">
            <a:extLst>
              <a:ext uri="{FF2B5EF4-FFF2-40B4-BE49-F238E27FC236}">
                <a16:creationId xmlns:a16="http://schemas.microsoft.com/office/drawing/2014/main" id="{B24FD67A-04C9-95CA-DB58-5C08A0A88511}"/>
              </a:ext>
            </a:extLst>
          </p:cNvPr>
          <p:cNvSpPr/>
          <p:nvPr/>
        </p:nvSpPr>
        <p:spPr>
          <a:xfrm>
            <a:off x="640080" y="3194304"/>
            <a:ext cx="615696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88">
            <a:extLst>
              <a:ext uri="{FF2B5EF4-FFF2-40B4-BE49-F238E27FC236}">
                <a16:creationId xmlns:a16="http://schemas.microsoft.com/office/drawing/2014/main" id="{E9BE21BC-F431-C4CA-AABB-CF9EFD3227B3}"/>
              </a:ext>
            </a:extLst>
          </p:cNvPr>
          <p:cNvSpPr/>
          <p:nvPr/>
        </p:nvSpPr>
        <p:spPr>
          <a:xfrm>
            <a:off x="1531318" y="4066711"/>
            <a:ext cx="720080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0557F60-89A0-1E52-A230-C7120786475E}"/>
              </a:ext>
            </a:extLst>
          </p:cNvPr>
          <p:cNvSpPr txBox="1"/>
          <p:nvPr/>
        </p:nvSpPr>
        <p:spPr>
          <a:xfrm>
            <a:off x="580683" y="3103916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cm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D6987D3-E768-6F56-48A5-468C0BFAD271}"/>
              </a:ext>
            </a:extLst>
          </p:cNvPr>
          <p:cNvSpPr txBox="1"/>
          <p:nvPr/>
        </p:nvSpPr>
        <p:spPr>
          <a:xfrm>
            <a:off x="1479936" y="4021516"/>
            <a:ext cx="8228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 cm</a:t>
            </a:r>
          </a:p>
        </p:txBody>
      </p:sp>
      <p:sp>
        <p:nvSpPr>
          <p:cNvPr id="146" name="자유형: 도형 118">
            <a:extLst>
              <a:ext uri="{FF2B5EF4-FFF2-40B4-BE49-F238E27FC236}">
                <a16:creationId xmlns:a16="http://schemas.microsoft.com/office/drawing/2014/main" id="{53C09946-C5A9-718A-7B85-66EE4A43E2EA}"/>
              </a:ext>
            </a:extLst>
          </p:cNvPr>
          <p:cNvSpPr/>
          <p:nvPr/>
        </p:nvSpPr>
        <p:spPr>
          <a:xfrm>
            <a:off x="3372321" y="2673685"/>
            <a:ext cx="615696" cy="345095"/>
          </a:xfrm>
          <a:custGeom>
            <a:avLst/>
            <a:gdLst>
              <a:gd name="connsiteX0" fmla="*/ 0 w 615696"/>
              <a:gd name="connsiteY0" fmla="*/ 0 h 345095"/>
              <a:gd name="connsiteX1" fmla="*/ 0 w 615696"/>
              <a:gd name="connsiteY1" fmla="*/ 0 h 345095"/>
              <a:gd name="connsiteX2" fmla="*/ 518160 w 615696"/>
              <a:gd name="connsiteY2" fmla="*/ 341376 h 345095"/>
              <a:gd name="connsiteX3" fmla="*/ 615696 w 615696"/>
              <a:gd name="connsiteY3" fmla="*/ 329184 h 345095"/>
              <a:gd name="connsiteX4" fmla="*/ 609600 w 615696"/>
              <a:gd name="connsiteY4" fmla="*/ 268224 h 345095"/>
              <a:gd name="connsiteX5" fmla="*/ 566928 w 615696"/>
              <a:gd name="connsiteY5" fmla="*/ 225552 h 345095"/>
              <a:gd name="connsiteX6" fmla="*/ 536448 w 615696"/>
              <a:gd name="connsiteY6" fmla="*/ 249936 h 345095"/>
              <a:gd name="connsiteX7" fmla="*/ 585216 w 615696"/>
              <a:gd name="connsiteY7" fmla="*/ 146304 h 345095"/>
              <a:gd name="connsiteX8" fmla="*/ 79248 w 615696"/>
              <a:gd name="connsiteY8" fmla="*/ 134112 h 34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696" h="345095">
                <a:moveTo>
                  <a:pt x="0" y="0"/>
                </a:moveTo>
                <a:lnTo>
                  <a:pt x="0" y="0"/>
                </a:lnTo>
                <a:cubicBezTo>
                  <a:pt x="200001" y="179311"/>
                  <a:pt x="225930" y="227731"/>
                  <a:pt x="518160" y="341376"/>
                </a:cubicBezTo>
                <a:cubicBezTo>
                  <a:pt x="548697" y="353252"/>
                  <a:pt x="583184" y="333248"/>
                  <a:pt x="615696" y="329184"/>
                </a:cubicBezTo>
                <a:cubicBezTo>
                  <a:pt x="613664" y="308864"/>
                  <a:pt x="615210" y="287860"/>
                  <a:pt x="609600" y="268224"/>
                </a:cubicBezTo>
                <a:cubicBezTo>
                  <a:pt x="604428" y="250121"/>
                  <a:pt x="580228" y="235527"/>
                  <a:pt x="566928" y="225552"/>
                </a:cubicBezTo>
                <a:cubicBezTo>
                  <a:pt x="556768" y="233680"/>
                  <a:pt x="536448" y="262947"/>
                  <a:pt x="536448" y="249936"/>
                </a:cubicBezTo>
                <a:cubicBezTo>
                  <a:pt x="536448" y="206708"/>
                  <a:pt x="562197" y="176995"/>
                  <a:pt x="585216" y="146304"/>
                </a:cubicBezTo>
                <a:lnTo>
                  <a:pt x="79248" y="134112"/>
                </a:ln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사각형: 둥근 모서리 119">
            <a:extLst>
              <a:ext uri="{FF2B5EF4-FFF2-40B4-BE49-F238E27FC236}">
                <a16:creationId xmlns:a16="http://schemas.microsoft.com/office/drawing/2014/main" id="{5EB69968-9625-F38D-C752-DC350E84882D}"/>
              </a:ext>
            </a:extLst>
          </p:cNvPr>
          <p:cNvSpPr/>
          <p:nvPr/>
        </p:nvSpPr>
        <p:spPr>
          <a:xfrm>
            <a:off x="2519772" y="3089190"/>
            <a:ext cx="734490" cy="44414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3BDE013-405C-B6CB-7E3E-D47CB46BE3E9}"/>
              </a:ext>
            </a:extLst>
          </p:cNvPr>
          <p:cNvSpPr txBox="1"/>
          <p:nvPr/>
        </p:nvSpPr>
        <p:spPr>
          <a:xfrm>
            <a:off x="2865402" y="3123166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17A8A0DC-E542-3729-2049-7141BA25E407}"/>
              </a:ext>
            </a:extLst>
          </p:cNvPr>
          <p:cNvGrpSpPr/>
          <p:nvPr/>
        </p:nvGrpSpPr>
        <p:grpSpPr>
          <a:xfrm>
            <a:off x="2599394" y="2958375"/>
            <a:ext cx="540002" cy="537565"/>
            <a:chOff x="6312704" y="1660849"/>
            <a:chExt cx="540002" cy="537565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EAE7165-47A2-766C-830D-D08F4E3731F2}"/>
                </a:ext>
              </a:extLst>
            </p:cNvPr>
            <p:cNvSpPr/>
            <p:nvPr/>
          </p:nvSpPr>
          <p:spPr bwMode="auto">
            <a:xfrm>
              <a:off x="6312704" y="1833284"/>
              <a:ext cx="36000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A5BFA035-7AE8-1E90-67F8-3F096629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52" name="사각형: 둥근 모서리 125">
            <a:extLst>
              <a:ext uri="{FF2B5EF4-FFF2-40B4-BE49-F238E27FC236}">
                <a16:creationId xmlns:a16="http://schemas.microsoft.com/office/drawing/2014/main" id="{B7C3BC03-7D64-7114-B818-BBFD1AF0B66D}"/>
              </a:ext>
            </a:extLst>
          </p:cNvPr>
          <p:cNvSpPr/>
          <p:nvPr/>
        </p:nvSpPr>
        <p:spPr>
          <a:xfrm>
            <a:off x="5808426" y="3103145"/>
            <a:ext cx="615696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26">
            <a:extLst>
              <a:ext uri="{FF2B5EF4-FFF2-40B4-BE49-F238E27FC236}">
                <a16:creationId xmlns:a16="http://schemas.microsoft.com/office/drawing/2014/main" id="{EB00CD5A-4F7A-19ED-53C1-2AAE2B9C3A59}"/>
              </a:ext>
            </a:extLst>
          </p:cNvPr>
          <p:cNvSpPr/>
          <p:nvPr/>
        </p:nvSpPr>
        <p:spPr>
          <a:xfrm>
            <a:off x="6085383" y="4185084"/>
            <a:ext cx="538845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A3B6F0-827A-1253-61C7-A72D24712083}"/>
              </a:ext>
            </a:extLst>
          </p:cNvPr>
          <p:cNvSpPr txBox="1"/>
          <p:nvPr/>
        </p:nvSpPr>
        <p:spPr>
          <a:xfrm>
            <a:off x="5726279" y="3026079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D778BEE-152D-A524-2701-85BEBE7DF79B}"/>
              </a:ext>
            </a:extLst>
          </p:cNvPr>
          <p:cNvSpPr txBox="1"/>
          <p:nvPr/>
        </p:nvSpPr>
        <p:spPr>
          <a:xfrm>
            <a:off x="5894695" y="4101939"/>
            <a:ext cx="8228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</a:t>
            </a:r>
          </a:p>
        </p:txBody>
      </p:sp>
      <p:sp>
        <p:nvSpPr>
          <p:cNvPr id="156" name="사각형: 둥근 모서리 129">
            <a:extLst>
              <a:ext uri="{FF2B5EF4-FFF2-40B4-BE49-F238E27FC236}">
                <a16:creationId xmlns:a16="http://schemas.microsoft.com/office/drawing/2014/main" id="{9B28C126-D7B7-6648-37EB-A7B4FAA90E9B}"/>
              </a:ext>
            </a:extLst>
          </p:cNvPr>
          <p:cNvSpPr/>
          <p:nvPr/>
        </p:nvSpPr>
        <p:spPr>
          <a:xfrm>
            <a:off x="4511677" y="3758838"/>
            <a:ext cx="770930" cy="444145"/>
          </a:xfrm>
          <a:prstGeom prst="roundRect">
            <a:avLst>
              <a:gd name="adj" fmla="val 26961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5D9E20-569F-26FB-66E6-1991E0DAA8B2}"/>
              </a:ext>
            </a:extLst>
          </p:cNvPr>
          <p:cNvSpPr txBox="1"/>
          <p:nvPr/>
        </p:nvSpPr>
        <p:spPr>
          <a:xfrm>
            <a:off x="4752002" y="377708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B2383714-194D-DD9F-3FF1-AB5444AAC8F3}"/>
              </a:ext>
            </a:extLst>
          </p:cNvPr>
          <p:cNvGrpSpPr/>
          <p:nvPr/>
        </p:nvGrpSpPr>
        <p:grpSpPr>
          <a:xfrm>
            <a:off x="4499992" y="3611515"/>
            <a:ext cx="540002" cy="537565"/>
            <a:chOff x="6312704" y="1660849"/>
            <a:chExt cx="540002" cy="537565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5827B08-61DB-AC42-1F24-341C60060341}"/>
                </a:ext>
              </a:extLst>
            </p:cNvPr>
            <p:cNvSpPr/>
            <p:nvPr/>
          </p:nvSpPr>
          <p:spPr bwMode="auto">
            <a:xfrm>
              <a:off x="6312704" y="1833284"/>
              <a:ext cx="36000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B410236E-E0B3-D51B-2B29-A486A33E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61" name="직사각형 160"/>
          <p:cNvSpPr/>
          <p:nvPr/>
        </p:nvSpPr>
        <p:spPr>
          <a:xfrm>
            <a:off x="919789" y="2357431"/>
            <a:ext cx="5395058" cy="4888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42BF05F2-4632-D19E-609F-2B5012BB6228}"/>
              </a:ext>
            </a:extLst>
          </p:cNvPr>
          <p:cNvSpPr/>
          <p:nvPr/>
        </p:nvSpPr>
        <p:spPr>
          <a:xfrm>
            <a:off x="799659" y="2149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077035" y="2295537"/>
            <a:ext cx="1788367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777826" y="2295537"/>
            <a:ext cx="1788367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>
            <a:extLst>
              <a:ext uri="{FF2B5EF4-FFF2-40B4-BE49-F238E27FC236}">
                <a16:creationId xmlns:a16="http://schemas.microsoft.com/office/drawing/2014/main" id="{7FC33A0F-7F7C-D169-ABEE-AFF2FD77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0C6EEF80-E9FB-4030-1935-2674E7C01731}"/>
              </a:ext>
            </a:extLst>
          </p:cNvPr>
          <p:cNvGrpSpPr/>
          <p:nvPr/>
        </p:nvGrpSpPr>
        <p:grpSpPr>
          <a:xfrm>
            <a:off x="251421" y="3513665"/>
            <a:ext cx="6667165" cy="1723700"/>
            <a:chOff x="192745" y="3549590"/>
            <a:chExt cx="6667165" cy="17237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BC22D07-4DAE-8767-55B1-047B51D09BB9}"/>
                </a:ext>
              </a:extLst>
            </p:cNvPr>
            <p:cNvSpPr/>
            <p:nvPr/>
          </p:nvSpPr>
          <p:spPr>
            <a:xfrm>
              <a:off x="192745" y="3719972"/>
              <a:ext cx="6667165" cy="13652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1DD40790-931F-B74F-A2BA-0B91D367FD07}"/>
                </a:ext>
              </a:extLst>
            </p:cNvPr>
            <p:cNvSpPr/>
            <p:nvPr/>
          </p:nvSpPr>
          <p:spPr>
            <a:xfrm>
              <a:off x="338478" y="35495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A1B0B80F-F52B-D8A8-F8D2-B0EEFD75D31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35ED7C0-E945-6929-CC0F-9EE666881304}"/>
              </a:ext>
            </a:extLst>
          </p:cNvPr>
          <p:cNvSpPr txBox="1"/>
          <p:nvPr/>
        </p:nvSpPr>
        <p:spPr>
          <a:xfrm>
            <a:off x="580299" y="3846377"/>
            <a:ext cx="622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이등변삼각형은 두 변의 길이가 같은 삼각형이므로 첫 번째 삼각형의 나머지 한 변의 길이는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cm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1762C7A5-F24B-572B-2DFE-2875AF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3" y="390014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E56F88E-AFEA-5629-8BDA-62C49CB472AB}"/>
              </a:ext>
            </a:extLst>
          </p:cNvPr>
          <p:cNvSpPr txBox="1"/>
          <p:nvPr/>
        </p:nvSpPr>
        <p:spPr>
          <a:xfrm>
            <a:off x="580299" y="4442529"/>
            <a:ext cx="622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정삼각형은 세 변의 길이가 같은 삼각형이므로 두 번째 삼각형의 나머지 한 변의 길이는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cm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FCB433B9-A165-038E-7439-0B093074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3" y="449866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C5FF461-01C3-DD24-45DB-C8D97E26A931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A7F4A3-0AE7-371C-0459-50AF2B68027B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</p:spTree>
    <p:extLst>
      <p:ext uri="{BB962C8B-B14F-4D97-AF65-F5344CB8AC3E}">
        <p14:creationId xmlns:p14="http://schemas.microsoft.com/office/powerpoint/2010/main" val="321135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1726017" y="2240869"/>
            <a:ext cx="1153795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그렇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103948" y="2240868"/>
            <a:ext cx="1684769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그렇지 않다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다음과 같이 분류하였습니다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분류 기준을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43E45E-D4A6-B647-5D0C-E585747F3FD8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5464352-58A0-1F2E-0961-7F2783D2DAC1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45B51B8-3670-964C-BAB7-2844BA07F095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DBD7648-2575-AC75-0CEA-86743D6D0D72}"/>
              </a:ext>
            </a:extLst>
          </p:cNvPr>
          <p:cNvSpPr/>
          <p:nvPr/>
        </p:nvSpPr>
        <p:spPr>
          <a:xfrm>
            <a:off x="530696" y="2332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ECAF3BD-3944-24C1-D53B-3AB5ABF0BCF8}"/>
              </a:ext>
            </a:extLst>
          </p:cNvPr>
          <p:cNvGrpSpPr/>
          <p:nvPr/>
        </p:nvGrpSpPr>
        <p:grpSpPr>
          <a:xfrm>
            <a:off x="2272897" y="4650297"/>
            <a:ext cx="3852428" cy="369332"/>
            <a:chOff x="1365900" y="3789040"/>
            <a:chExt cx="3852428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CAE5BD-977F-50C2-62F2-2A1181B2933F}"/>
                </a:ext>
              </a:extLst>
            </p:cNvPr>
            <p:cNvSpPr txBox="1"/>
            <p:nvPr/>
          </p:nvSpPr>
          <p:spPr>
            <a:xfrm>
              <a:off x="1365900" y="3789040"/>
              <a:ext cx="38524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lvl="1" algn="just"/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변의 길이가 모두 </a:t>
              </a:r>
              <a:r>
                <a:rPr lang="ko-KR" altLang="en-US" sz="1800" b="1" spc="-100" dirty="0" err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같은가요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5E0A5972-044A-4FAF-6656-1A671E92B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810" y="3814389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9" name="Picture 4">
            <a:extLst>
              <a:ext uri="{FF2B5EF4-FFF2-40B4-BE49-F238E27FC236}">
                <a16:creationId xmlns:a16="http://schemas.microsoft.com/office/drawing/2014/main" id="{1C9E37CB-E9E6-9E37-B684-982F2672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463" y="45545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B00A328E-1F17-8D73-F8EC-51352439BE03}"/>
              </a:ext>
            </a:extLst>
          </p:cNvPr>
          <p:cNvSpPr/>
          <p:nvPr/>
        </p:nvSpPr>
        <p:spPr>
          <a:xfrm>
            <a:off x="2218134" y="4488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90318" y="4621351"/>
            <a:ext cx="995486" cy="436888"/>
          </a:xfrm>
          <a:prstGeom prst="roundRect">
            <a:avLst/>
          </a:prstGeom>
          <a:solidFill>
            <a:srgbClr val="71AA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분류 기준</a:t>
            </a:r>
            <a:endParaRPr lang="ko-KR" altLang="en-US" sz="14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87B49CE-70D3-D0E3-0FFB-90151DC7F756}"/>
              </a:ext>
            </a:extLst>
          </p:cNvPr>
          <p:cNvSpPr/>
          <p:nvPr/>
        </p:nvSpPr>
        <p:spPr>
          <a:xfrm>
            <a:off x="919167" y="4488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59" y="2899300"/>
            <a:ext cx="2614823" cy="121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03" y="2887996"/>
            <a:ext cx="2336279" cy="127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38519" y="2625005"/>
            <a:ext cx="5511417" cy="1750459"/>
            <a:chOff x="838519" y="2286537"/>
            <a:chExt cx="5511417" cy="1898547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838519" y="2286537"/>
              <a:ext cx="5511417" cy="189854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3671900" y="2286537"/>
              <a:ext cx="0" cy="189854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33" y="181468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524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텍스트는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\lesson02\ops\2\images\2_1\2_1_4.svg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1726017" y="2240869"/>
            <a:ext cx="1153795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그렇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103948" y="2240868"/>
            <a:ext cx="1684769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그렇지 않다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59" y="2899300"/>
            <a:ext cx="2614823" cy="121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03" y="2887996"/>
            <a:ext cx="2336279" cy="127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838519" y="2625005"/>
            <a:ext cx="5511417" cy="1750459"/>
            <a:chOff x="838519" y="2286537"/>
            <a:chExt cx="5511417" cy="189854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838519" y="2286537"/>
              <a:ext cx="5511417" cy="189854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>
              <a:off x="3671900" y="2286537"/>
              <a:ext cx="0" cy="189854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다음과 같이 분류하였습니다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분류 기준을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43E45E-D4A6-B647-5D0C-E585747F3FD8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ECAF3BD-3944-24C1-D53B-3AB5ABF0BCF8}"/>
              </a:ext>
            </a:extLst>
          </p:cNvPr>
          <p:cNvGrpSpPr/>
          <p:nvPr/>
        </p:nvGrpSpPr>
        <p:grpSpPr>
          <a:xfrm>
            <a:off x="1583668" y="4459917"/>
            <a:ext cx="4946630" cy="369332"/>
            <a:chOff x="1365900" y="3789040"/>
            <a:chExt cx="4946630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CAE5BD-977F-50C2-62F2-2A1181B2933F}"/>
                </a:ext>
              </a:extLst>
            </p:cNvPr>
            <p:cNvSpPr txBox="1"/>
            <p:nvPr/>
          </p:nvSpPr>
          <p:spPr>
            <a:xfrm>
              <a:off x="1365900" y="3789040"/>
              <a:ext cx="49466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변의 길이가 모두 </a:t>
              </a:r>
              <a:r>
                <a:rPr lang="ko-KR" altLang="en-US" sz="1800" b="1" spc="-100" dirty="0" err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같은가요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5E0A5972-044A-4FAF-6656-1A671E92B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406" y="3833639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9" name="Picture 4">
            <a:extLst>
              <a:ext uri="{FF2B5EF4-FFF2-40B4-BE49-F238E27FC236}">
                <a16:creationId xmlns:a16="http://schemas.microsoft.com/office/drawing/2014/main" id="{1C9E37CB-E9E6-9E37-B684-982F2672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41" y="43641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294770D-4344-ED7A-1CF4-75945CC02519}"/>
              </a:ext>
            </a:extLst>
          </p:cNvPr>
          <p:cNvSpPr txBox="1"/>
          <p:nvPr/>
        </p:nvSpPr>
        <p:spPr>
          <a:xfrm>
            <a:off x="382504" y="4431759"/>
            <a:ext cx="1116126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분류기준</a:t>
            </a:r>
            <a:endParaRPr lang="ko-KR" altLang="en-US" sz="1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7E978F-ACA0-DF98-45FB-050791DE4D16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9C45AA6-4EC8-0E16-3B18-BBE01CA0FB82}"/>
              </a:ext>
            </a:extLst>
          </p:cNvPr>
          <p:cNvGrpSpPr/>
          <p:nvPr/>
        </p:nvGrpSpPr>
        <p:grpSpPr>
          <a:xfrm>
            <a:off x="198562" y="4034461"/>
            <a:ext cx="6667165" cy="1202904"/>
            <a:chOff x="192745" y="4070386"/>
            <a:chExt cx="6667165" cy="12029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1BEC51E-4B89-BC23-CC85-63DDD0C7413C}"/>
                </a:ext>
              </a:extLst>
            </p:cNvPr>
            <p:cNvSpPr/>
            <p:nvPr/>
          </p:nvSpPr>
          <p:spPr>
            <a:xfrm>
              <a:off x="192745" y="4278713"/>
              <a:ext cx="6667165" cy="8064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왼쪽의 삼각형은 세 변의 길이가 모두 같고 오른쪽의 삼각형은 그렇지 않은 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모서리가 둥근 직사각형 38">
              <a:extLst>
                <a:ext uri="{FF2B5EF4-FFF2-40B4-BE49-F238E27FC236}">
                  <a16:creationId xmlns:a16="http://schemas.microsoft.com/office/drawing/2014/main" id="{91B70FA5-2BE1-3262-FCAC-9DCA5CC21E51}"/>
                </a:ext>
              </a:extLst>
            </p:cNvPr>
            <p:cNvSpPr/>
            <p:nvPr/>
          </p:nvSpPr>
          <p:spPr>
            <a:xfrm>
              <a:off x="338478" y="407038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6F9311E8-B761-2FBD-8EC4-6EA7BC96FEC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4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 찾아      표 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5">
            <a:extLst>
              <a:ext uri="{FF2B5EF4-FFF2-40B4-BE49-F238E27FC236}">
                <a16:creationId xmlns:a16="http://schemas.microsoft.com/office/drawing/2014/main" id="{C262DD01-6491-C02C-D951-72FF281F9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828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44FD8D-CEEC-EAAA-B725-8DA8B75EC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79" y="2203553"/>
            <a:ext cx="2616053" cy="2131353"/>
          </a:xfrm>
          <a:prstGeom prst="rect">
            <a:avLst/>
          </a:prstGeom>
        </p:spPr>
      </p:pic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7AA27742-5873-50D8-C26F-818AB72C5BDA}"/>
              </a:ext>
            </a:extLst>
          </p:cNvPr>
          <p:cNvSpPr/>
          <p:nvPr/>
        </p:nvSpPr>
        <p:spPr>
          <a:xfrm>
            <a:off x="1636091" y="3855390"/>
            <a:ext cx="615696" cy="345095"/>
          </a:xfrm>
          <a:custGeom>
            <a:avLst/>
            <a:gdLst>
              <a:gd name="connsiteX0" fmla="*/ 0 w 615696"/>
              <a:gd name="connsiteY0" fmla="*/ 0 h 345095"/>
              <a:gd name="connsiteX1" fmla="*/ 0 w 615696"/>
              <a:gd name="connsiteY1" fmla="*/ 0 h 345095"/>
              <a:gd name="connsiteX2" fmla="*/ 518160 w 615696"/>
              <a:gd name="connsiteY2" fmla="*/ 341376 h 345095"/>
              <a:gd name="connsiteX3" fmla="*/ 615696 w 615696"/>
              <a:gd name="connsiteY3" fmla="*/ 329184 h 345095"/>
              <a:gd name="connsiteX4" fmla="*/ 609600 w 615696"/>
              <a:gd name="connsiteY4" fmla="*/ 268224 h 345095"/>
              <a:gd name="connsiteX5" fmla="*/ 566928 w 615696"/>
              <a:gd name="connsiteY5" fmla="*/ 225552 h 345095"/>
              <a:gd name="connsiteX6" fmla="*/ 536448 w 615696"/>
              <a:gd name="connsiteY6" fmla="*/ 249936 h 345095"/>
              <a:gd name="connsiteX7" fmla="*/ 585216 w 615696"/>
              <a:gd name="connsiteY7" fmla="*/ 146304 h 345095"/>
              <a:gd name="connsiteX8" fmla="*/ 79248 w 615696"/>
              <a:gd name="connsiteY8" fmla="*/ 134112 h 34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696" h="345095">
                <a:moveTo>
                  <a:pt x="0" y="0"/>
                </a:moveTo>
                <a:lnTo>
                  <a:pt x="0" y="0"/>
                </a:lnTo>
                <a:cubicBezTo>
                  <a:pt x="200001" y="179311"/>
                  <a:pt x="225930" y="227731"/>
                  <a:pt x="518160" y="341376"/>
                </a:cubicBezTo>
                <a:cubicBezTo>
                  <a:pt x="548697" y="353252"/>
                  <a:pt x="583184" y="333248"/>
                  <a:pt x="615696" y="329184"/>
                </a:cubicBezTo>
                <a:cubicBezTo>
                  <a:pt x="613664" y="308864"/>
                  <a:pt x="615210" y="287860"/>
                  <a:pt x="609600" y="268224"/>
                </a:cubicBezTo>
                <a:cubicBezTo>
                  <a:pt x="604428" y="250121"/>
                  <a:pt x="580228" y="235527"/>
                  <a:pt x="566928" y="225552"/>
                </a:cubicBezTo>
                <a:cubicBezTo>
                  <a:pt x="556768" y="233680"/>
                  <a:pt x="536448" y="262947"/>
                  <a:pt x="536448" y="249936"/>
                </a:cubicBezTo>
                <a:cubicBezTo>
                  <a:pt x="536448" y="206708"/>
                  <a:pt x="562197" y="176995"/>
                  <a:pt x="585216" y="146304"/>
                </a:cubicBezTo>
                <a:lnTo>
                  <a:pt x="79248" y="134112"/>
                </a:ln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59F773E-0879-D83C-37E9-8FC3010CF805}"/>
              </a:ext>
            </a:extLst>
          </p:cNvPr>
          <p:cNvSpPr/>
          <p:nvPr/>
        </p:nvSpPr>
        <p:spPr>
          <a:xfrm>
            <a:off x="1636091" y="3855390"/>
            <a:ext cx="615696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1D02B-6129-D0C3-20C6-DF31F1543255}"/>
              </a:ext>
            </a:extLst>
          </p:cNvPr>
          <p:cNvSpPr txBox="1"/>
          <p:nvPr/>
        </p:nvSpPr>
        <p:spPr>
          <a:xfrm>
            <a:off x="1576694" y="3765002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cm</a:t>
            </a:r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B735AC87-8539-F44B-490D-812251BF502F}"/>
              </a:ext>
            </a:extLst>
          </p:cNvPr>
          <p:cNvSpPr/>
          <p:nvPr/>
        </p:nvSpPr>
        <p:spPr>
          <a:xfrm>
            <a:off x="661075" y="2937421"/>
            <a:ext cx="615696" cy="345095"/>
          </a:xfrm>
          <a:custGeom>
            <a:avLst/>
            <a:gdLst>
              <a:gd name="connsiteX0" fmla="*/ 0 w 615696"/>
              <a:gd name="connsiteY0" fmla="*/ 0 h 345095"/>
              <a:gd name="connsiteX1" fmla="*/ 0 w 615696"/>
              <a:gd name="connsiteY1" fmla="*/ 0 h 345095"/>
              <a:gd name="connsiteX2" fmla="*/ 518160 w 615696"/>
              <a:gd name="connsiteY2" fmla="*/ 341376 h 345095"/>
              <a:gd name="connsiteX3" fmla="*/ 615696 w 615696"/>
              <a:gd name="connsiteY3" fmla="*/ 329184 h 345095"/>
              <a:gd name="connsiteX4" fmla="*/ 609600 w 615696"/>
              <a:gd name="connsiteY4" fmla="*/ 268224 h 345095"/>
              <a:gd name="connsiteX5" fmla="*/ 566928 w 615696"/>
              <a:gd name="connsiteY5" fmla="*/ 225552 h 345095"/>
              <a:gd name="connsiteX6" fmla="*/ 536448 w 615696"/>
              <a:gd name="connsiteY6" fmla="*/ 249936 h 345095"/>
              <a:gd name="connsiteX7" fmla="*/ 585216 w 615696"/>
              <a:gd name="connsiteY7" fmla="*/ 146304 h 345095"/>
              <a:gd name="connsiteX8" fmla="*/ 79248 w 615696"/>
              <a:gd name="connsiteY8" fmla="*/ 134112 h 34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696" h="345095">
                <a:moveTo>
                  <a:pt x="0" y="0"/>
                </a:moveTo>
                <a:lnTo>
                  <a:pt x="0" y="0"/>
                </a:lnTo>
                <a:cubicBezTo>
                  <a:pt x="200001" y="179311"/>
                  <a:pt x="225930" y="227731"/>
                  <a:pt x="518160" y="341376"/>
                </a:cubicBezTo>
                <a:cubicBezTo>
                  <a:pt x="548697" y="353252"/>
                  <a:pt x="583184" y="333248"/>
                  <a:pt x="615696" y="329184"/>
                </a:cubicBezTo>
                <a:cubicBezTo>
                  <a:pt x="613664" y="308864"/>
                  <a:pt x="615210" y="287860"/>
                  <a:pt x="609600" y="268224"/>
                </a:cubicBezTo>
                <a:cubicBezTo>
                  <a:pt x="604428" y="250121"/>
                  <a:pt x="580228" y="235527"/>
                  <a:pt x="566928" y="225552"/>
                </a:cubicBezTo>
                <a:cubicBezTo>
                  <a:pt x="556768" y="233680"/>
                  <a:pt x="536448" y="262947"/>
                  <a:pt x="536448" y="249936"/>
                </a:cubicBezTo>
                <a:cubicBezTo>
                  <a:pt x="536448" y="206708"/>
                  <a:pt x="562197" y="176995"/>
                  <a:pt x="585216" y="146304"/>
                </a:cubicBezTo>
                <a:lnTo>
                  <a:pt x="79248" y="134112"/>
                </a:ln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4C9FF1F-31B3-44A1-55F6-BCEE17E7AE87}"/>
              </a:ext>
            </a:extLst>
          </p:cNvPr>
          <p:cNvSpPr/>
          <p:nvPr/>
        </p:nvSpPr>
        <p:spPr>
          <a:xfrm>
            <a:off x="661075" y="2937421"/>
            <a:ext cx="615696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C25FCE-07E7-805E-5F27-51DAAF05C4F8}"/>
              </a:ext>
            </a:extLst>
          </p:cNvPr>
          <p:cNvSpPr txBox="1"/>
          <p:nvPr/>
        </p:nvSpPr>
        <p:spPr>
          <a:xfrm>
            <a:off x="601678" y="2847033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</a:t>
            </a: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C32BF4F8-69E2-3B4C-11F7-DFA81F929456}"/>
              </a:ext>
            </a:extLst>
          </p:cNvPr>
          <p:cNvSpPr/>
          <p:nvPr/>
        </p:nvSpPr>
        <p:spPr>
          <a:xfrm>
            <a:off x="2145747" y="2810475"/>
            <a:ext cx="615696" cy="345095"/>
          </a:xfrm>
          <a:custGeom>
            <a:avLst/>
            <a:gdLst>
              <a:gd name="connsiteX0" fmla="*/ 0 w 615696"/>
              <a:gd name="connsiteY0" fmla="*/ 0 h 345095"/>
              <a:gd name="connsiteX1" fmla="*/ 0 w 615696"/>
              <a:gd name="connsiteY1" fmla="*/ 0 h 345095"/>
              <a:gd name="connsiteX2" fmla="*/ 518160 w 615696"/>
              <a:gd name="connsiteY2" fmla="*/ 341376 h 345095"/>
              <a:gd name="connsiteX3" fmla="*/ 615696 w 615696"/>
              <a:gd name="connsiteY3" fmla="*/ 329184 h 345095"/>
              <a:gd name="connsiteX4" fmla="*/ 609600 w 615696"/>
              <a:gd name="connsiteY4" fmla="*/ 268224 h 345095"/>
              <a:gd name="connsiteX5" fmla="*/ 566928 w 615696"/>
              <a:gd name="connsiteY5" fmla="*/ 225552 h 345095"/>
              <a:gd name="connsiteX6" fmla="*/ 536448 w 615696"/>
              <a:gd name="connsiteY6" fmla="*/ 249936 h 345095"/>
              <a:gd name="connsiteX7" fmla="*/ 585216 w 615696"/>
              <a:gd name="connsiteY7" fmla="*/ 146304 h 345095"/>
              <a:gd name="connsiteX8" fmla="*/ 79248 w 615696"/>
              <a:gd name="connsiteY8" fmla="*/ 134112 h 34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696" h="345095">
                <a:moveTo>
                  <a:pt x="0" y="0"/>
                </a:moveTo>
                <a:lnTo>
                  <a:pt x="0" y="0"/>
                </a:lnTo>
                <a:cubicBezTo>
                  <a:pt x="200001" y="179311"/>
                  <a:pt x="225930" y="227731"/>
                  <a:pt x="518160" y="341376"/>
                </a:cubicBezTo>
                <a:cubicBezTo>
                  <a:pt x="548697" y="353252"/>
                  <a:pt x="583184" y="333248"/>
                  <a:pt x="615696" y="329184"/>
                </a:cubicBezTo>
                <a:cubicBezTo>
                  <a:pt x="613664" y="308864"/>
                  <a:pt x="615210" y="287860"/>
                  <a:pt x="609600" y="268224"/>
                </a:cubicBezTo>
                <a:cubicBezTo>
                  <a:pt x="604428" y="250121"/>
                  <a:pt x="580228" y="235527"/>
                  <a:pt x="566928" y="225552"/>
                </a:cubicBezTo>
                <a:cubicBezTo>
                  <a:pt x="556768" y="233680"/>
                  <a:pt x="536448" y="262947"/>
                  <a:pt x="536448" y="249936"/>
                </a:cubicBezTo>
                <a:cubicBezTo>
                  <a:pt x="536448" y="206708"/>
                  <a:pt x="562197" y="176995"/>
                  <a:pt x="585216" y="146304"/>
                </a:cubicBezTo>
                <a:lnTo>
                  <a:pt x="79248" y="134112"/>
                </a:ln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6389C3D-FD16-A938-0D8A-EE7BFDD6A090}"/>
              </a:ext>
            </a:extLst>
          </p:cNvPr>
          <p:cNvSpPr/>
          <p:nvPr/>
        </p:nvSpPr>
        <p:spPr>
          <a:xfrm>
            <a:off x="2195040" y="2770603"/>
            <a:ext cx="615696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7C682A-980F-E6C1-AF22-BC569CA22954}"/>
              </a:ext>
            </a:extLst>
          </p:cNvPr>
          <p:cNvSpPr txBox="1"/>
          <p:nvPr/>
        </p:nvSpPr>
        <p:spPr>
          <a:xfrm>
            <a:off x="2086350" y="2699866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F26C0B1-0019-0C1A-8E9D-8443FE458407}"/>
              </a:ext>
            </a:extLst>
          </p:cNvPr>
          <p:cNvSpPr/>
          <p:nvPr/>
        </p:nvSpPr>
        <p:spPr>
          <a:xfrm>
            <a:off x="2697218" y="2573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F06FFA27-8E7E-BDB8-044F-C56927619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99295"/>
              </p:ext>
            </p:extLst>
          </p:nvPr>
        </p:nvGraphicFramePr>
        <p:xfrm>
          <a:off x="3356143" y="2898383"/>
          <a:ext cx="3421859" cy="688241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3421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이등변삼각형      정삼각형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타원 94">
            <a:extLst>
              <a:ext uri="{FF2B5EF4-FFF2-40B4-BE49-F238E27FC236}">
                <a16:creationId xmlns:a16="http://schemas.microsoft.com/office/drawing/2014/main" id="{1A9D0056-8BDA-E926-1BEA-956CB4D18E90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3CB66AE-4983-5C55-7D96-B99E36DA49BF}"/>
              </a:ext>
            </a:extLst>
          </p:cNvPr>
          <p:cNvGrpSpPr/>
          <p:nvPr/>
        </p:nvGrpSpPr>
        <p:grpSpPr>
          <a:xfrm>
            <a:off x="1873150" y="4403140"/>
            <a:ext cx="3889294" cy="475967"/>
            <a:chOff x="4917561" y="1722447"/>
            <a:chExt cx="3889294" cy="47596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5B9EC62-7541-3D97-F9BF-9CC2A8FCA705}"/>
                </a:ext>
              </a:extLst>
            </p:cNvPr>
            <p:cNvSpPr/>
            <p:nvPr/>
          </p:nvSpPr>
          <p:spPr bwMode="auto">
            <a:xfrm>
              <a:off x="4917561" y="1833284"/>
              <a:ext cx="373890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두 변의 길이가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같기 때문입니다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A122F10E-DB1B-C47B-D7D4-18759DFA9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6855" y="1722447"/>
              <a:ext cx="360000" cy="355000"/>
            </a:xfrm>
            <a:prstGeom prst="rect">
              <a:avLst/>
            </a:prstGeom>
          </p:spPr>
        </p:pic>
      </p:grpSp>
      <p:pic>
        <p:nvPicPr>
          <p:cNvPr id="52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490AE827-B101-554B-3A22-4C25D0253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52" y="2938279"/>
            <a:ext cx="627955" cy="62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149D31ED-1496-A87A-01E6-10107A84C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04" y="2969229"/>
            <a:ext cx="566054" cy="56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418D9E42-A169-8FFF-9ABD-4A414732130A}"/>
              </a:ext>
            </a:extLst>
          </p:cNvPr>
          <p:cNvSpPr/>
          <p:nvPr/>
        </p:nvSpPr>
        <p:spPr>
          <a:xfrm>
            <a:off x="3364371" y="2788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090640" y="4514393"/>
            <a:ext cx="703280" cy="364714"/>
          </a:xfrm>
          <a:prstGeom prst="roundRect">
            <a:avLst/>
          </a:prstGeom>
          <a:solidFill>
            <a:srgbClr val="71AA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  <a:endParaRPr lang="ko-KR" altLang="en-US" sz="1400" b="1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AB53538-F73F-23B3-67C9-AD0C4FCBFBF4}"/>
              </a:ext>
            </a:extLst>
          </p:cNvPr>
          <p:cNvSpPr/>
          <p:nvPr/>
        </p:nvSpPr>
        <p:spPr>
          <a:xfrm>
            <a:off x="899592" y="4365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074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텍스트는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\lesson02\ops\2\images\2_1\2_1_5.svg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743E45E-D4A6-B647-5D0C-E585747F3FD8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0474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suhi_h_0402_02_0002.html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86772" y="2651926"/>
            <a:ext cx="5240728" cy="1821190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318931" y="2841315"/>
            <a:ext cx="46113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이등변삼각형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변의 길이가 같은 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1" y="2921139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6E96E5-92AA-CE5F-4030-E7B0D8B22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47" t="23309" r="58917" b="12046"/>
          <a:stretch/>
        </p:blipFill>
        <p:spPr>
          <a:xfrm>
            <a:off x="2164827" y="3322816"/>
            <a:ext cx="2682559" cy="105571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9A58BD26-9D39-298C-BB6D-36A3ABE1D3B1}"/>
              </a:ext>
            </a:extLst>
          </p:cNvPr>
          <p:cNvGrpSpPr/>
          <p:nvPr/>
        </p:nvGrpSpPr>
        <p:grpSpPr>
          <a:xfrm>
            <a:off x="2688578" y="5301208"/>
            <a:ext cx="1637116" cy="263186"/>
            <a:chOff x="323528" y="260648"/>
            <a:chExt cx="1637116" cy="263186"/>
          </a:xfrm>
        </p:grpSpPr>
        <p:pic>
          <p:nvPicPr>
            <p:cNvPr id="35" name="Picture 11">
              <a:extLst>
                <a:ext uri="{FF2B5EF4-FFF2-40B4-BE49-F238E27FC236}">
                  <a16:creationId xmlns:a16="http://schemas.microsoft.com/office/drawing/2014/main" id="{FD3CAD93-63CE-DEB0-C718-701F9E6BB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>
              <a:extLst>
                <a:ext uri="{FF2B5EF4-FFF2-40B4-BE49-F238E27FC236}">
                  <a16:creationId xmlns:a16="http://schemas.microsoft.com/office/drawing/2014/main" id="{446C9472-B579-8FEA-8A93-175C72A3B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>
              <a:extLst>
                <a:ext uri="{FF2B5EF4-FFF2-40B4-BE49-F238E27FC236}">
                  <a16:creationId xmlns:a16="http://schemas.microsoft.com/office/drawing/2014/main" id="{2D0EAD75-6EB7-A869-BF5B-F46274A95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>
              <a:extLst>
                <a:ext uri="{FF2B5EF4-FFF2-40B4-BE49-F238E27FC236}">
                  <a16:creationId xmlns:a16="http://schemas.microsoft.com/office/drawing/2014/main" id="{E9146401-BC9C-300D-D283-6EF121E96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9D82457E-5DEC-B227-22D8-856EF7EFD8B6}"/>
              </a:ext>
            </a:extLst>
          </p:cNvPr>
          <p:cNvSpPr/>
          <p:nvPr/>
        </p:nvSpPr>
        <p:spPr>
          <a:xfrm>
            <a:off x="2519197" y="507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6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C69734-9E9C-88A3-38EB-76A6C1076F42}"/>
              </a:ext>
            </a:extLst>
          </p:cNvPr>
          <p:cNvGrpSpPr/>
          <p:nvPr/>
        </p:nvGrpSpPr>
        <p:grpSpPr>
          <a:xfrm>
            <a:off x="2688578" y="5301208"/>
            <a:ext cx="1654859" cy="269100"/>
            <a:chOff x="290979" y="2009759"/>
            <a:chExt cx="2665167" cy="433388"/>
          </a:xfrm>
        </p:grpSpPr>
        <p:pic>
          <p:nvPicPr>
            <p:cNvPr id="45" name="Picture 15">
              <a:extLst>
                <a:ext uri="{FF2B5EF4-FFF2-40B4-BE49-F238E27FC236}">
                  <a16:creationId xmlns:a16="http://schemas.microsoft.com/office/drawing/2014/main" id="{A0A347B4-C2FA-DE58-8E20-A81E63134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id="{2FDC00CD-4135-001E-4E4F-011D6AC3E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>
              <a:extLst>
                <a:ext uri="{FF2B5EF4-FFF2-40B4-BE49-F238E27FC236}">
                  <a16:creationId xmlns:a16="http://schemas.microsoft.com/office/drawing/2014/main" id="{8F546844-76D5-85DA-3208-3D47C2856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6">
              <a:extLst>
                <a:ext uri="{FF2B5EF4-FFF2-40B4-BE49-F238E27FC236}">
                  <a16:creationId xmlns:a16="http://schemas.microsoft.com/office/drawing/2014/main" id="{E27F9840-1775-5E90-B22B-6B8E913E9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86772" y="2651926"/>
            <a:ext cx="5240728" cy="1821190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318931" y="2841315"/>
            <a:ext cx="43470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길이가 같은 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1" y="2921139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21B97F2-A3CB-D874-3AAA-D78175BD48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361" t="28435" r="7864" b="5425"/>
          <a:stretch/>
        </p:blipFill>
        <p:spPr>
          <a:xfrm>
            <a:off x="2258745" y="3271418"/>
            <a:ext cx="2448272" cy="108012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C415926-3121-EE16-09A0-6C7B936ABA69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</p:spTree>
    <p:extLst>
      <p:ext uri="{BB962C8B-B14F-4D97-AF65-F5344CB8AC3E}">
        <p14:creationId xmlns:p14="http://schemas.microsoft.com/office/powerpoint/2010/main" val="326742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85330"/>
              </p:ext>
            </p:extLst>
          </p:nvPr>
        </p:nvGraphicFramePr>
        <p:xfrm>
          <a:off x="115384" y="6129300"/>
          <a:ext cx="6688864" cy="32385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텍스트는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\lesson02\ops\2\images\2_1\2_1_1.svg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3" name="Picture 6">
            <a:extLst>
              <a:ext uri="{FF2B5EF4-FFF2-40B4-BE49-F238E27FC236}">
                <a16:creationId xmlns:a16="http://schemas.microsoft.com/office/drawing/2014/main" id="{9FA35F8D-0731-B967-AEDE-06670DC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id="{5AB3CB36-FFDE-F6E3-DE96-018CE497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D44A98-1334-A8A7-C050-E29F744FB14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8B953C6-6CF0-7020-5F1A-7F27AC267DFC}"/>
              </a:ext>
            </a:extLst>
          </p:cNvPr>
          <p:cNvSpPr/>
          <p:nvPr/>
        </p:nvSpPr>
        <p:spPr>
          <a:xfrm>
            <a:off x="4639020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28BE64E-8A78-A7CD-AB65-DEB976D9D976}"/>
              </a:ext>
            </a:extLst>
          </p:cNvPr>
          <p:cNvSpPr/>
          <p:nvPr/>
        </p:nvSpPr>
        <p:spPr>
          <a:xfrm>
            <a:off x="567961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78DF34-986A-1819-0D75-3936205DF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44" y="2233726"/>
            <a:ext cx="5253709" cy="2319562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43667EBB-6615-2456-9F69-FFF57A7CC6D1}"/>
              </a:ext>
            </a:extLst>
          </p:cNvPr>
          <p:cNvGrpSpPr/>
          <p:nvPr/>
        </p:nvGrpSpPr>
        <p:grpSpPr>
          <a:xfrm>
            <a:off x="2732366" y="4565614"/>
            <a:ext cx="1935145" cy="537565"/>
            <a:chOff x="4917561" y="1660849"/>
            <a:chExt cx="1935145" cy="53756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D8C9940-6C31-68A6-5ACB-6B7ED9F0785C}"/>
                </a:ext>
              </a:extLst>
            </p:cNvPr>
            <p:cNvSpPr/>
            <p:nvPr/>
          </p:nvSpPr>
          <p:spPr bwMode="auto">
            <a:xfrm>
              <a:off x="4917561" y="1833284"/>
              <a:ext cx="175514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라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0AF6F507-FDEF-DA86-4799-AD7F73A1B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6D1D30B-1BF8-B888-3903-CE69CC8E0DB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5F43788-1298-202E-61AD-A78D8812C052}"/>
              </a:ext>
            </a:extLst>
          </p:cNvPr>
          <p:cNvSpPr/>
          <p:nvPr/>
        </p:nvSpPr>
        <p:spPr>
          <a:xfrm>
            <a:off x="1223628" y="2852936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9816446-52F8-0805-3CF3-279EC353000E}"/>
              </a:ext>
            </a:extLst>
          </p:cNvPr>
          <p:cNvSpPr/>
          <p:nvPr/>
        </p:nvSpPr>
        <p:spPr>
          <a:xfrm>
            <a:off x="2983288" y="2852936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8AE0ACA-799B-D7C3-38DB-2CFCA5C6D3E9}"/>
              </a:ext>
            </a:extLst>
          </p:cNvPr>
          <p:cNvSpPr/>
          <p:nvPr/>
        </p:nvSpPr>
        <p:spPr>
          <a:xfrm>
            <a:off x="5177382" y="2650832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022FEE4-E487-C46E-B713-938C8E668277}"/>
              </a:ext>
            </a:extLst>
          </p:cNvPr>
          <p:cNvSpPr/>
          <p:nvPr/>
        </p:nvSpPr>
        <p:spPr>
          <a:xfrm>
            <a:off x="5368322" y="3966783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F15FD10-1323-6D63-285D-39CEB54A2855}"/>
              </a:ext>
            </a:extLst>
          </p:cNvPr>
          <p:cNvSpPr/>
          <p:nvPr/>
        </p:nvSpPr>
        <p:spPr>
          <a:xfrm>
            <a:off x="3043513" y="3766956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381366-8022-FCA6-982C-ECDC470D0F2F}"/>
              </a:ext>
            </a:extLst>
          </p:cNvPr>
          <p:cNvSpPr/>
          <p:nvPr/>
        </p:nvSpPr>
        <p:spPr>
          <a:xfrm>
            <a:off x="1379478" y="4061622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E845D7-933D-854A-A120-1F222D73FA54}"/>
              </a:ext>
            </a:extLst>
          </p:cNvPr>
          <p:cNvSpPr txBox="1"/>
          <p:nvPr/>
        </p:nvSpPr>
        <p:spPr>
          <a:xfrm>
            <a:off x="982397" y="2801190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825F03-D32D-7D6F-DAE8-2223823CD989}"/>
              </a:ext>
            </a:extLst>
          </p:cNvPr>
          <p:cNvSpPr txBox="1"/>
          <p:nvPr/>
        </p:nvSpPr>
        <p:spPr>
          <a:xfrm>
            <a:off x="2802282" y="2801190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C1E681-2050-6014-7583-B0CEEF616542}"/>
              </a:ext>
            </a:extLst>
          </p:cNvPr>
          <p:cNvSpPr txBox="1"/>
          <p:nvPr/>
        </p:nvSpPr>
        <p:spPr>
          <a:xfrm>
            <a:off x="4901822" y="2556925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7278C2-3B66-EEDB-48AB-57BAB606A62F}"/>
              </a:ext>
            </a:extLst>
          </p:cNvPr>
          <p:cNvSpPr txBox="1"/>
          <p:nvPr/>
        </p:nvSpPr>
        <p:spPr>
          <a:xfrm>
            <a:off x="1138247" y="394884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EEE696-EE5D-2570-928C-21B10DAA7A4C}"/>
              </a:ext>
            </a:extLst>
          </p:cNvPr>
          <p:cNvSpPr txBox="1"/>
          <p:nvPr/>
        </p:nvSpPr>
        <p:spPr>
          <a:xfrm>
            <a:off x="2802282" y="3700609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A80193-A6AB-2923-B361-0301E0A0D5A5}"/>
              </a:ext>
            </a:extLst>
          </p:cNvPr>
          <p:cNvSpPr txBox="1"/>
          <p:nvPr/>
        </p:nvSpPr>
        <p:spPr>
          <a:xfrm>
            <a:off x="5074290" y="395797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id="{9FA35F8D-0731-B967-AEDE-06670DC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id="{5AB3CB36-FFDE-F6E3-DE96-018CE497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78DF34-986A-1819-0D75-3936205DF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44" y="2233726"/>
            <a:ext cx="5253709" cy="2319562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43667EBB-6615-2456-9F69-FFF57A7CC6D1}"/>
              </a:ext>
            </a:extLst>
          </p:cNvPr>
          <p:cNvGrpSpPr/>
          <p:nvPr/>
        </p:nvGrpSpPr>
        <p:grpSpPr>
          <a:xfrm>
            <a:off x="2732366" y="4565614"/>
            <a:ext cx="1935145" cy="537565"/>
            <a:chOff x="4917561" y="1660849"/>
            <a:chExt cx="1935145" cy="53756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D8C9940-6C31-68A6-5ACB-6B7ED9F0785C}"/>
                </a:ext>
              </a:extLst>
            </p:cNvPr>
            <p:cNvSpPr/>
            <p:nvPr/>
          </p:nvSpPr>
          <p:spPr bwMode="auto">
            <a:xfrm>
              <a:off x="4917561" y="1833284"/>
              <a:ext cx="175514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라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0AF6F507-FDEF-DA86-4799-AD7F73A1B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6D1D30B-1BF8-B888-3903-CE69CC8E0DB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5F43788-1298-202E-61AD-A78D8812C052}"/>
              </a:ext>
            </a:extLst>
          </p:cNvPr>
          <p:cNvSpPr/>
          <p:nvPr/>
        </p:nvSpPr>
        <p:spPr>
          <a:xfrm>
            <a:off x="1223628" y="2852936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9816446-52F8-0805-3CF3-279EC353000E}"/>
              </a:ext>
            </a:extLst>
          </p:cNvPr>
          <p:cNvSpPr/>
          <p:nvPr/>
        </p:nvSpPr>
        <p:spPr>
          <a:xfrm>
            <a:off x="2983288" y="2852936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8AE0ACA-799B-D7C3-38DB-2CFCA5C6D3E9}"/>
              </a:ext>
            </a:extLst>
          </p:cNvPr>
          <p:cNvSpPr/>
          <p:nvPr/>
        </p:nvSpPr>
        <p:spPr>
          <a:xfrm>
            <a:off x="5177382" y="2650832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022FEE4-E487-C46E-B713-938C8E668277}"/>
              </a:ext>
            </a:extLst>
          </p:cNvPr>
          <p:cNvSpPr/>
          <p:nvPr/>
        </p:nvSpPr>
        <p:spPr>
          <a:xfrm>
            <a:off x="5368322" y="3966783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F15FD10-1323-6D63-285D-39CEB54A2855}"/>
              </a:ext>
            </a:extLst>
          </p:cNvPr>
          <p:cNvSpPr/>
          <p:nvPr/>
        </p:nvSpPr>
        <p:spPr>
          <a:xfrm>
            <a:off x="3043513" y="3766956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5381366-8022-FCA6-982C-ECDC470D0F2F}"/>
              </a:ext>
            </a:extLst>
          </p:cNvPr>
          <p:cNvSpPr/>
          <p:nvPr/>
        </p:nvSpPr>
        <p:spPr>
          <a:xfrm>
            <a:off x="1379478" y="4061622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E845D7-933D-854A-A120-1F222D73FA54}"/>
              </a:ext>
            </a:extLst>
          </p:cNvPr>
          <p:cNvSpPr txBox="1"/>
          <p:nvPr/>
        </p:nvSpPr>
        <p:spPr>
          <a:xfrm>
            <a:off x="982397" y="2801190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825F03-D32D-7D6F-DAE8-2223823CD989}"/>
              </a:ext>
            </a:extLst>
          </p:cNvPr>
          <p:cNvSpPr txBox="1"/>
          <p:nvPr/>
        </p:nvSpPr>
        <p:spPr>
          <a:xfrm>
            <a:off x="2802282" y="2801190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C1E681-2050-6014-7583-B0CEEF616542}"/>
              </a:ext>
            </a:extLst>
          </p:cNvPr>
          <p:cNvSpPr txBox="1"/>
          <p:nvPr/>
        </p:nvSpPr>
        <p:spPr>
          <a:xfrm>
            <a:off x="4901822" y="2556925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7278C2-3B66-EEDB-48AB-57BAB606A62F}"/>
              </a:ext>
            </a:extLst>
          </p:cNvPr>
          <p:cNvSpPr txBox="1"/>
          <p:nvPr/>
        </p:nvSpPr>
        <p:spPr>
          <a:xfrm>
            <a:off x="1138247" y="394884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EEE696-EE5D-2570-928C-21B10DAA7A4C}"/>
              </a:ext>
            </a:extLst>
          </p:cNvPr>
          <p:cNvSpPr txBox="1"/>
          <p:nvPr/>
        </p:nvSpPr>
        <p:spPr>
          <a:xfrm>
            <a:off x="2802282" y="3700609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A80193-A6AB-2923-B361-0301E0A0D5A5}"/>
              </a:ext>
            </a:extLst>
          </p:cNvPr>
          <p:cNvSpPr txBox="1"/>
          <p:nvPr/>
        </p:nvSpPr>
        <p:spPr>
          <a:xfrm>
            <a:off x="5074290" y="395797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FC9542-9854-376F-1EBE-A0E058AB473B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C38DFF2-0CC0-F1FD-44CE-FD792FCB803E}"/>
              </a:ext>
            </a:extLst>
          </p:cNvPr>
          <p:cNvGrpSpPr/>
          <p:nvPr/>
        </p:nvGrpSpPr>
        <p:grpSpPr>
          <a:xfrm>
            <a:off x="198562" y="4124735"/>
            <a:ext cx="6667165" cy="1112630"/>
            <a:chOff x="192745" y="4160660"/>
            <a:chExt cx="6667165" cy="111263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75FEA1A-7932-14CF-FC5D-B7F26B11EBDE}"/>
                </a:ext>
              </a:extLst>
            </p:cNvPr>
            <p:cNvSpPr/>
            <p:nvPr/>
          </p:nvSpPr>
          <p:spPr>
            <a:xfrm>
              <a:off x="192745" y="4387429"/>
              <a:ext cx="6667165" cy="697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이등변삼각형은 두 변의 길이가 같은 삼각형이므로 이등변삼각형은 가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모서리가 둥근 직사각형 38">
              <a:extLst>
                <a:ext uri="{FF2B5EF4-FFF2-40B4-BE49-F238E27FC236}">
                  <a16:creationId xmlns:a16="http://schemas.microsoft.com/office/drawing/2014/main" id="{A6C0F8ED-832F-AE5C-821C-6DB585613825}"/>
                </a:ext>
              </a:extLst>
            </p:cNvPr>
            <p:cNvSpPr/>
            <p:nvPr/>
          </p:nvSpPr>
          <p:spPr>
            <a:xfrm>
              <a:off x="338478" y="416066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:a16="http://schemas.microsoft.com/office/drawing/2014/main" id="{55D02CC6-770E-F762-2078-76005CAC03C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255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119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텍스트는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\lesson02\ops\2\images\2_1\2_1_2.svg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BD87D87-0A02-F32D-F604-E71F3D084D27}"/>
              </a:ext>
            </a:extLst>
          </p:cNvPr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362A433-6B1D-A4F2-757C-EC93CBC899EC}"/>
              </a:ext>
            </a:extLst>
          </p:cNvPr>
          <p:cNvSpPr/>
          <p:nvPr/>
        </p:nvSpPr>
        <p:spPr>
          <a:xfrm>
            <a:off x="5665447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DB90087-D032-9C5D-74C8-CD759125DF4F}"/>
              </a:ext>
            </a:extLst>
          </p:cNvPr>
          <p:cNvGrpSpPr/>
          <p:nvPr/>
        </p:nvGrpSpPr>
        <p:grpSpPr>
          <a:xfrm>
            <a:off x="2732366" y="4565614"/>
            <a:ext cx="1935145" cy="537565"/>
            <a:chOff x="4917561" y="1660849"/>
            <a:chExt cx="1935145" cy="53756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6F9667C-20FA-19F3-6109-7C77DDE1C057}"/>
                </a:ext>
              </a:extLst>
            </p:cNvPr>
            <p:cNvSpPr/>
            <p:nvPr/>
          </p:nvSpPr>
          <p:spPr bwMode="auto">
            <a:xfrm>
              <a:off x="4917561" y="1833284"/>
              <a:ext cx="175514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E55A3A8C-28DE-8341-F350-7F438D8A0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219D735-6FA2-9CB7-EA48-832B4183F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51" y="2240453"/>
            <a:ext cx="5428542" cy="220062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2C0DB5B-C5DF-CB48-E925-7CB2D7E6156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5B96E09-E7FF-1168-D3FA-52C16EB1C1F5}"/>
              </a:ext>
            </a:extLst>
          </p:cNvPr>
          <p:cNvSpPr/>
          <p:nvPr/>
        </p:nvSpPr>
        <p:spPr>
          <a:xfrm>
            <a:off x="1615395" y="2627254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3BBDE5-D76A-7A7D-12AB-10CAED710D37}"/>
              </a:ext>
            </a:extLst>
          </p:cNvPr>
          <p:cNvSpPr/>
          <p:nvPr/>
        </p:nvSpPr>
        <p:spPr>
          <a:xfrm>
            <a:off x="3609938" y="2731676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6599B50-AFE9-A612-53D4-FB5E12123CE6}"/>
              </a:ext>
            </a:extLst>
          </p:cNvPr>
          <p:cNvSpPr/>
          <p:nvPr/>
        </p:nvSpPr>
        <p:spPr>
          <a:xfrm>
            <a:off x="5239050" y="2733446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2C29B07-5F9B-9E7D-7778-63DA01C36040}"/>
              </a:ext>
            </a:extLst>
          </p:cNvPr>
          <p:cNvSpPr/>
          <p:nvPr/>
        </p:nvSpPr>
        <p:spPr>
          <a:xfrm>
            <a:off x="5539433" y="3961954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B9E457E-214A-0B6B-0CC4-42C3FD346285}"/>
              </a:ext>
            </a:extLst>
          </p:cNvPr>
          <p:cNvSpPr/>
          <p:nvPr/>
        </p:nvSpPr>
        <p:spPr>
          <a:xfrm>
            <a:off x="3459816" y="3999272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0F847F4-5F9F-BFA0-79AD-E88DB9D24C0A}"/>
              </a:ext>
            </a:extLst>
          </p:cNvPr>
          <p:cNvSpPr/>
          <p:nvPr/>
        </p:nvSpPr>
        <p:spPr>
          <a:xfrm>
            <a:off x="1741409" y="3606586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F768BF-AB78-5F6F-7EE7-C1AA54E1F231}"/>
              </a:ext>
            </a:extLst>
          </p:cNvPr>
          <p:cNvSpPr txBox="1"/>
          <p:nvPr/>
        </p:nvSpPr>
        <p:spPr>
          <a:xfrm>
            <a:off x="1374164" y="2575508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DB6559-B6AF-B0E7-7BC9-63A658F19E17}"/>
              </a:ext>
            </a:extLst>
          </p:cNvPr>
          <p:cNvSpPr txBox="1"/>
          <p:nvPr/>
        </p:nvSpPr>
        <p:spPr>
          <a:xfrm>
            <a:off x="3368707" y="2684610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5E593C-77C2-FD64-7182-BE2C2A2E522D}"/>
              </a:ext>
            </a:extLst>
          </p:cNvPr>
          <p:cNvSpPr txBox="1"/>
          <p:nvPr/>
        </p:nvSpPr>
        <p:spPr>
          <a:xfrm>
            <a:off x="4963490" y="2639539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F0AF1D-2507-4FC3-3C1F-0167026BB7A1}"/>
              </a:ext>
            </a:extLst>
          </p:cNvPr>
          <p:cNvSpPr txBox="1"/>
          <p:nvPr/>
        </p:nvSpPr>
        <p:spPr>
          <a:xfrm>
            <a:off x="1484244" y="3557365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B928AB-596F-6839-F716-4E4DB28EB053}"/>
              </a:ext>
            </a:extLst>
          </p:cNvPr>
          <p:cNvSpPr txBox="1"/>
          <p:nvPr/>
        </p:nvSpPr>
        <p:spPr>
          <a:xfrm>
            <a:off x="3218585" y="3809495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1C0366-302A-C916-D54F-EFFD3AC205AA}"/>
              </a:ext>
            </a:extLst>
          </p:cNvPr>
          <p:cNvSpPr txBox="1"/>
          <p:nvPr/>
        </p:nvSpPr>
        <p:spPr>
          <a:xfrm>
            <a:off x="5304765" y="3866579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DB90087-D032-9C5D-74C8-CD759125DF4F}"/>
              </a:ext>
            </a:extLst>
          </p:cNvPr>
          <p:cNvGrpSpPr/>
          <p:nvPr/>
        </p:nvGrpSpPr>
        <p:grpSpPr>
          <a:xfrm>
            <a:off x="2732366" y="4565614"/>
            <a:ext cx="1935145" cy="537565"/>
            <a:chOff x="4917561" y="1660849"/>
            <a:chExt cx="1935145" cy="53756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6F9667C-20FA-19F3-6109-7C77DDE1C057}"/>
                </a:ext>
              </a:extLst>
            </p:cNvPr>
            <p:cNvSpPr/>
            <p:nvPr/>
          </p:nvSpPr>
          <p:spPr bwMode="auto">
            <a:xfrm>
              <a:off x="4917561" y="1833284"/>
              <a:ext cx="175514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E55A3A8C-28DE-8341-F350-7F438D8A0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219D735-6FA2-9CB7-EA48-832B4183F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51" y="2240453"/>
            <a:ext cx="5428542" cy="220062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2C0DB5B-C5DF-CB48-E925-7CB2D7E6156D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5B96E09-E7FF-1168-D3FA-52C16EB1C1F5}"/>
              </a:ext>
            </a:extLst>
          </p:cNvPr>
          <p:cNvSpPr/>
          <p:nvPr/>
        </p:nvSpPr>
        <p:spPr>
          <a:xfrm>
            <a:off x="1615395" y="2627254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3BBDE5-D76A-7A7D-12AB-10CAED710D37}"/>
              </a:ext>
            </a:extLst>
          </p:cNvPr>
          <p:cNvSpPr/>
          <p:nvPr/>
        </p:nvSpPr>
        <p:spPr>
          <a:xfrm>
            <a:off x="3609938" y="2731676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6599B50-AFE9-A612-53D4-FB5E12123CE6}"/>
              </a:ext>
            </a:extLst>
          </p:cNvPr>
          <p:cNvSpPr/>
          <p:nvPr/>
        </p:nvSpPr>
        <p:spPr>
          <a:xfrm>
            <a:off x="5239050" y="2733446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2C29B07-5F9B-9E7D-7778-63DA01C36040}"/>
              </a:ext>
            </a:extLst>
          </p:cNvPr>
          <p:cNvSpPr/>
          <p:nvPr/>
        </p:nvSpPr>
        <p:spPr>
          <a:xfrm>
            <a:off x="5539433" y="3961954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B9E457E-214A-0B6B-0CC4-42C3FD346285}"/>
              </a:ext>
            </a:extLst>
          </p:cNvPr>
          <p:cNvSpPr/>
          <p:nvPr/>
        </p:nvSpPr>
        <p:spPr>
          <a:xfrm>
            <a:off x="3459816" y="3999272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0F847F4-5F9F-BFA0-79AD-E88DB9D24C0A}"/>
              </a:ext>
            </a:extLst>
          </p:cNvPr>
          <p:cNvSpPr/>
          <p:nvPr/>
        </p:nvSpPr>
        <p:spPr>
          <a:xfrm>
            <a:off x="1741409" y="3606586"/>
            <a:ext cx="252028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F768BF-AB78-5F6F-7EE7-C1AA54E1F231}"/>
              </a:ext>
            </a:extLst>
          </p:cNvPr>
          <p:cNvSpPr txBox="1"/>
          <p:nvPr/>
        </p:nvSpPr>
        <p:spPr>
          <a:xfrm>
            <a:off x="1374164" y="2575508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DB6559-B6AF-B0E7-7BC9-63A658F19E17}"/>
              </a:ext>
            </a:extLst>
          </p:cNvPr>
          <p:cNvSpPr txBox="1"/>
          <p:nvPr/>
        </p:nvSpPr>
        <p:spPr>
          <a:xfrm>
            <a:off x="3368707" y="2684610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5E593C-77C2-FD64-7182-BE2C2A2E522D}"/>
              </a:ext>
            </a:extLst>
          </p:cNvPr>
          <p:cNvSpPr txBox="1"/>
          <p:nvPr/>
        </p:nvSpPr>
        <p:spPr>
          <a:xfrm>
            <a:off x="4963490" y="2639539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F0AF1D-2507-4FC3-3C1F-0167026BB7A1}"/>
              </a:ext>
            </a:extLst>
          </p:cNvPr>
          <p:cNvSpPr txBox="1"/>
          <p:nvPr/>
        </p:nvSpPr>
        <p:spPr>
          <a:xfrm>
            <a:off x="1484244" y="3557365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B928AB-596F-6839-F716-4E4DB28EB053}"/>
              </a:ext>
            </a:extLst>
          </p:cNvPr>
          <p:cNvSpPr txBox="1"/>
          <p:nvPr/>
        </p:nvSpPr>
        <p:spPr>
          <a:xfrm>
            <a:off x="3218585" y="3809495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1C0366-302A-C916-D54F-EFFD3AC205AA}"/>
              </a:ext>
            </a:extLst>
          </p:cNvPr>
          <p:cNvSpPr txBox="1"/>
          <p:nvPr/>
        </p:nvSpPr>
        <p:spPr>
          <a:xfrm>
            <a:off x="5304765" y="3866579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512D9C-53A0-473F-241A-4746C17B7067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0758035-2BB7-B7EE-4C51-F3B3B961242E}"/>
              </a:ext>
            </a:extLst>
          </p:cNvPr>
          <p:cNvGrpSpPr/>
          <p:nvPr/>
        </p:nvGrpSpPr>
        <p:grpSpPr>
          <a:xfrm>
            <a:off x="198562" y="4134218"/>
            <a:ext cx="6667165" cy="1103147"/>
            <a:chOff x="192745" y="4170143"/>
            <a:chExt cx="6667165" cy="1103147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8439CFB-7D1D-5BED-C7DB-DBE760D576A3}"/>
                </a:ext>
              </a:extLst>
            </p:cNvPr>
            <p:cNvSpPr/>
            <p:nvPr/>
          </p:nvSpPr>
          <p:spPr>
            <a:xfrm>
              <a:off x="192745" y="4377097"/>
              <a:ext cx="6667165" cy="7080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정삼각형은 세 변의 길이가 같은 삼각형이므로 정삼각형은 나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모서리가 둥근 직사각형 38">
              <a:extLst>
                <a:ext uri="{FF2B5EF4-FFF2-40B4-BE49-F238E27FC236}">
                  <a16:creationId xmlns:a16="http://schemas.microsoft.com/office/drawing/2014/main" id="{4C8C5436-0D9B-F76F-AD39-DB62D5329DA2}"/>
                </a:ext>
              </a:extLst>
            </p:cNvPr>
            <p:cNvSpPr/>
            <p:nvPr/>
          </p:nvSpPr>
          <p:spPr>
            <a:xfrm>
              <a:off x="338478" y="417014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id="{B0AF35E7-5D80-E77B-7FCF-BDB34B67EE2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17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7740352" y="22464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suhi_h_0402_02_0002.html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267744" y="332656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>
            <a:extLst>
              <a:ext uri="{FF2B5EF4-FFF2-40B4-BE49-F238E27FC236}">
                <a16:creationId xmlns:a16="http://schemas.microsoft.com/office/drawing/2014/main" id="{7FC33A0F-7F7C-D169-ABEE-AFF2FD77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65FBE9-B955-4CB9-A355-6DDE64C73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10" y="2204864"/>
            <a:ext cx="6279225" cy="254809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901C0AD-04B4-6A91-A170-DA9A6B841D88}"/>
              </a:ext>
            </a:extLst>
          </p:cNvPr>
          <p:cNvSpPr/>
          <p:nvPr/>
        </p:nvSpPr>
        <p:spPr>
          <a:xfrm>
            <a:off x="1151620" y="2457284"/>
            <a:ext cx="1368152" cy="252028"/>
          </a:xfrm>
          <a:prstGeom prst="roundRect">
            <a:avLst/>
          </a:prstGeom>
          <a:solidFill>
            <a:srgbClr val="C3D4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DA333B-686A-DB33-E01C-9F660F1B8A8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21B4E9E-72E4-C64C-E854-98764BF68D15}"/>
              </a:ext>
            </a:extLst>
          </p:cNvPr>
          <p:cNvSpPr/>
          <p:nvPr/>
        </p:nvSpPr>
        <p:spPr>
          <a:xfrm>
            <a:off x="5067324" y="2457284"/>
            <a:ext cx="944836" cy="252028"/>
          </a:xfrm>
          <a:prstGeom prst="roundRect">
            <a:avLst/>
          </a:prstGeom>
          <a:solidFill>
            <a:srgbClr val="C3D4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E1CE065-1791-F593-23BB-3EB11658235E}"/>
              </a:ext>
            </a:extLst>
          </p:cNvPr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5665447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B5ECCFA-629D-556D-811B-443EC8DF81A7}"/>
              </a:ext>
            </a:extLst>
          </p:cNvPr>
          <p:cNvSpPr/>
          <p:nvPr/>
        </p:nvSpPr>
        <p:spPr>
          <a:xfrm>
            <a:off x="640080" y="3194304"/>
            <a:ext cx="615696" cy="345095"/>
          </a:xfrm>
          <a:custGeom>
            <a:avLst/>
            <a:gdLst>
              <a:gd name="connsiteX0" fmla="*/ 0 w 615696"/>
              <a:gd name="connsiteY0" fmla="*/ 0 h 345095"/>
              <a:gd name="connsiteX1" fmla="*/ 0 w 615696"/>
              <a:gd name="connsiteY1" fmla="*/ 0 h 345095"/>
              <a:gd name="connsiteX2" fmla="*/ 518160 w 615696"/>
              <a:gd name="connsiteY2" fmla="*/ 341376 h 345095"/>
              <a:gd name="connsiteX3" fmla="*/ 615696 w 615696"/>
              <a:gd name="connsiteY3" fmla="*/ 329184 h 345095"/>
              <a:gd name="connsiteX4" fmla="*/ 609600 w 615696"/>
              <a:gd name="connsiteY4" fmla="*/ 268224 h 345095"/>
              <a:gd name="connsiteX5" fmla="*/ 566928 w 615696"/>
              <a:gd name="connsiteY5" fmla="*/ 225552 h 345095"/>
              <a:gd name="connsiteX6" fmla="*/ 536448 w 615696"/>
              <a:gd name="connsiteY6" fmla="*/ 249936 h 345095"/>
              <a:gd name="connsiteX7" fmla="*/ 585216 w 615696"/>
              <a:gd name="connsiteY7" fmla="*/ 146304 h 345095"/>
              <a:gd name="connsiteX8" fmla="*/ 79248 w 615696"/>
              <a:gd name="connsiteY8" fmla="*/ 134112 h 34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696" h="345095">
                <a:moveTo>
                  <a:pt x="0" y="0"/>
                </a:moveTo>
                <a:lnTo>
                  <a:pt x="0" y="0"/>
                </a:lnTo>
                <a:cubicBezTo>
                  <a:pt x="200001" y="179311"/>
                  <a:pt x="225930" y="227731"/>
                  <a:pt x="518160" y="341376"/>
                </a:cubicBezTo>
                <a:cubicBezTo>
                  <a:pt x="548697" y="353252"/>
                  <a:pt x="583184" y="333248"/>
                  <a:pt x="615696" y="329184"/>
                </a:cubicBezTo>
                <a:cubicBezTo>
                  <a:pt x="613664" y="308864"/>
                  <a:pt x="615210" y="287860"/>
                  <a:pt x="609600" y="268224"/>
                </a:cubicBezTo>
                <a:cubicBezTo>
                  <a:pt x="604428" y="250121"/>
                  <a:pt x="580228" y="235527"/>
                  <a:pt x="566928" y="225552"/>
                </a:cubicBezTo>
                <a:cubicBezTo>
                  <a:pt x="556768" y="233680"/>
                  <a:pt x="536448" y="262947"/>
                  <a:pt x="536448" y="249936"/>
                </a:cubicBezTo>
                <a:cubicBezTo>
                  <a:pt x="536448" y="206708"/>
                  <a:pt x="562197" y="176995"/>
                  <a:pt x="585216" y="146304"/>
                </a:cubicBezTo>
                <a:lnTo>
                  <a:pt x="79248" y="134112"/>
                </a:ln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24FD67A-04C9-95CA-DB58-5C08A0A88511}"/>
              </a:ext>
            </a:extLst>
          </p:cNvPr>
          <p:cNvSpPr/>
          <p:nvPr/>
        </p:nvSpPr>
        <p:spPr>
          <a:xfrm>
            <a:off x="640080" y="3194304"/>
            <a:ext cx="615696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9BE21BC-F431-C4CA-AABB-CF9EFD3227B3}"/>
              </a:ext>
            </a:extLst>
          </p:cNvPr>
          <p:cNvSpPr/>
          <p:nvPr/>
        </p:nvSpPr>
        <p:spPr>
          <a:xfrm>
            <a:off x="1531318" y="4066711"/>
            <a:ext cx="720080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557F60-89A0-1E52-A230-C7120786475E}"/>
              </a:ext>
            </a:extLst>
          </p:cNvPr>
          <p:cNvSpPr txBox="1"/>
          <p:nvPr/>
        </p:nvSpPr>
        <p:spPr>
          <a:xfrm>
            <a:off x="580683" y="3103916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cm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6987D3-E768-6F56-48A5-468C0BFAD271}"/>
              </a:ext>
            </a:extLst>
          </p:cNvPr>
          <p:cNvSpPr txBox="1"/>
          <p:nvPr/>
        </p:nvSpPr>
        <p:spPr>
          <a:xfrm>
            <a:off x="1479936" y="4021516"/>
            <a:ext cx="8228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 cm</a:t>
            </a:r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53C09946-C5A9-718A-7B85-66EE4A43E2EA}"/>
              </a:ext>
            </a:extLst>
          </p:cNvPr>
          <p:cNvSpPr/>
          <p:nvPr/>
        </p:nvSpPr>
        <p:spPr>
          <a:xfrm>
            <a:off x="3372321" y="2673685"/>
            <a:ext cx="615696" cy="345095"/>
          </a:xfrm>
          <a:custGeom>
            <a:avLst/>
            <a:gdLst>
              <a:gd name="connsiteX0" fmla="*/ 0 w 615696"/>
              <a:gd name="connsiteY0" fmla="*/ 0 h 345095"/>
              <a:gd name="connsiteX1" fmla="*/ 0 w 615696"/>
              <a:gd name="connsiteY1" fmla="*/ 0 h 345095"/>
              <a:gd name="connsiteX2" fmla="*/ 518160 w 615696"/>
              <a:gd name="connsiteY2" fmla="*/ 341376 h 345095"/>
              <a:gd name="connsiteX3" fmla="*/ 615696 w 615696"/>
              <a:gd name="connsiteY3" fmla="*/ 329184 h 345095"/>
              <a:gd name="connsiteX4" fmla="*/ 609600 w 615696"/>
              <a:gd name="connsiteY4" fmla="*/ 268224 h 345095"/>
              <a:gd name="connsiteX5" fmla="*/ 566928 w 615696"/>
              <a:gd name="connsiteY5" fmla="*/ 225552 h 345095"/>
              <a:gd name="connsiteX6" fmla="*/ 536448 w 615696"/>
              <a:gd name="connsiteY6" fmla="*/ 249936 h 345095"/>
              <a:gd name="connsiteX7" fmla="*/ 585216 w 615696"/>
              <a:gd name="connsiteY7" fmla="*/ 146304 h 345095"/>
              <a:gd name="connsiteX8" fmla="*/ 79248 w 615696"/>
              <a:gd name="connsiteY8" fmla="*/ 134112 h 34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696" h="345095">
                <a:moveTo>
                  <a:pt x="0" y="0"/>
                </a:moveTo>
                <a:lnTo>
                  <a:pt x="0" y="0"/>
                </a:lnTo>
                <a:cubicBezTo>
                  <a:pt x="200001" y="179311"/>
                  <a:pt x="225930" y="227731"/>
                  <a:pt x="518160" y="341376"/>
                </a:cubicBezTo>
                <a:cubicBezTo>
                  <a:pt x="548697" y="353252"/>
                  <a:pt x="583184" y="333248"/>
                  <a:pt x="615696" y="329184"/>
                </a:cubicBezTo>
                <a:cubicBezTo>
                  <a:pt x="613664" y="308864"/>
                  <a:pt x="615210" y="287860"/>
                  <a:pt x="609600" y="268224"/>
                </a:cubicBezTo>
                <a:cubicBezTo>
                  <a:pt x="604428" y="250121"/>
                  <a:pt x="580228" y="235527"/>
                  <a:pt x="566928" y="225552"/>
                </a:cubicBezTo>
                <a:cubicBezTo>
                  <a:pt x="556768" y="233680"/>
                  <a:pt x="536448" y="262947"/>
                  <a:pt x="536448" y="249936"/>
                </a:cubicBezTo>
                <a:cubicBezTo>
                  <a:pt x="536448" y="206708"/>
                  <a:pt x="562197" y="176995"/>
                  <a:pt x="585216" y="146304"/>
                </a:cubicBezTo>
                <a:lnTo>
                  <a:pt x="79248" y="134112"/>
                </a:lnTo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5EB69968-9625-F38D-C752-DC350E84882D}"/>
              </a:ext>
            </a:extLst>
          </p:cNvPr>
          <p:cNvSpPr/>
          <p:nvPr/>
        </p:nvSpPr>
        <p:spPr>
          <a:xfrm>
            <a:off x="2519772" y="3089190"/>
            <a:ext cx="734490" cy="44414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BDE013-405C-B6CB-7E3E-D47CB46BE3E9}"/>
              </a:ext>
            </a:extLst>
          </p:cNvPr>
          <p:cNvSpPr txBox="1"/>
          <p:nvPr/>
        </p:nvSpPr>
        <p:spPr>
          <a:xfrm>
            <a:off x="2865402" y="3123166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7A8A0DC-E542-3729-2049-7141BA25E407}"/>
              </a:ext>
            </a:extLst>
          </p:cNvPr>
          <p:cNvGrpSpPr/>
          <p:nvPr/>
        </p:nvGrpSpPr>
        <p:grpSpPr>
          <a:xfrm>
            <a:off x="2599394" y="2958375"/>
            <a:ext cx="540002" cy="537565"/>
            <a:chOff x="6312704" y="1660849"/>
            <a:chExt cx="540002" cy="53756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EAE7165-47A2-766C-830D-D08F4E3731F2}"/>
                </a:ext>
              </a:extLst>
            </p:cNvPr>
            <p:cNvSpPr/>
            <p:nvPr/>
          </p:nvSpPr>
          <p:spPr bwMode="auto">
            <a:xfrm>
              <a:off x="6312704" y="1833284"/>
              <a:ext cx="36000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A5BFA035-7AE8-1E90-67F8-3F096629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B7C3BC03-7D64-7114-B818-BBFD1AF0B66D}"/>
              </a:ext>
            </a:extLst>
          </p:cNvPr>
          <p:cNvSpPr/>
          <p:nvPr/>
        </p:nvSpPr>
        <p:spPr>
          <a:xfrm>
            <a:off x="5808426" y="3103145"/>
            <a:ext cx="615696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EB00CD5A-4F7A-19ED-53C1-2AAE2B9C3A59}"/>
              </a:ext>
            </a:extLst>
          </p:cNvPr>
          <p:cNvSpPr/>
          <p:nvPr/>
        </p:nvSpPr>
        <p:spPr>
          <a:xfrm>
            <a:off x="6085383" y="4185084"/>
            <a:ext cx="538845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EA3B6F0-827A-1253-61C7-A72D24712083}"/>
              </a:ext>
            </a:extLst>
          </p:cNvPr>
          <p:cNvSpPr txBox="1"/>
          <p:nvPr/>
        </p:nvSpPr>
        <p:spPr>
          <a:xfrm>
            <a:off x="5726279" y="3026079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778BEE-152D-A524-2701-85BEBE7DF79B}"/>
              </a:ext>
            </a:extLst>
          </p:cNvPr>
          <p:cNvSpPr txBox="1"/>
          <p:nvPr/>
        </p:nvSpPr>
        <p:spPr>
          <a:xfrm>
            <a:off x="5894695" y="4101939"/>
            <a:ext cx="8228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B28C126-D7B7-6648-37EB-A7B4FAA90E9B}"/>
              </a:ext>
            </a:extLst>
          </p:cNvPr>
          <p:cNvSpPr/>
          <p:nvPr/>
        </p:nvSpPr>
        <p:spPr>
          <a:xfrm>
            <a:off x="4511677" y="3758838"/>
            <a:ext cx="770930" cy="444145"/>
          </a:xfrm>
          <a:prstGeom prst="roundRect">
            <a:avLst>
              <a:gd name="adj" fmla="val 26961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45D9E20-569F-26FB-66E6-1991E0DAA8B2}"/>
              </a:ext>
            </a:extLst>
          </p:cNvPr>
          <p:cNvSpPr txBox="1"/>
          <p:nvPr/>
        </p:nvSpPr>
        <p:spPr>
          <a:xfrm>
            <a:off x="4752002" y="377708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2383714-194D-DD9F-3FF1-AB5444AAC8F3}"/>
              </a:ext>
            </a:extLst>
          </p:cNvPr>
          <p:cNvGrpSpPr/>
          <p:nvPr/>
        </p:nvGrpSpPr>
        <p:grpSpPr>
          <a:xfrm>
            <a:off x="4499992" y="3611515"/>
            <a:ext cx="540002" cy="537565"/>
            <a:chOff x="6312704" y="1660849"/>
            <a:chExt cx="540002" cy="53756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5827B08-61DB-AC42-1F24-341C60060341}"/>
                </a:ext>
              </a:extLst>
            </p:cNvPr>
            <p:cNvSpPr/>
            <p:nvPr/>
          </p:nvSpPr>
          <p:spPr bwMode="auto">
            <a:xfrm>
              <a:off x="6312704" y="1833284"/>
              <a:ext cx="36000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B410236E-E0B3-D51B-2B29-A486A33E8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6045EFE4-85CA-F019-2274-8EE4842D2B96}"/>
              </a:ext>
            </a:extLst>
          </p:cNvPr>
          <p:cNvSpPr txBox="1"/>
          <p:nvPr/>
        </p:nvSpPr>
        <p:spPr>
          <a:xfrm>
            <a:off x="2267744" y="11663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744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텍스트는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\lesson02\ops\2\images\2_1\2_1_3.svg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19789" y="2357431"/>
            <a:ext cx="5395058" cy="4888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2BF05F2-4632-D19E-609F-2B5012BB6228}"/>
              </a:ext>
            </a:extLst>
          </p:cNvPr>
          <p:cNvSpPr/>
          <p:nvPr/>
        </p:nvSpPr>
        <p:spPr>
          <a:xfrm>
            <a:off x="799659" y="2149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1077035" y="2295537"/>
            <a:ext cx="1788367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777826" y="2295537"/>
            <a:ext cx="1788367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42411</TotalTime>
  <Words>960</Words>
  <Application>Microsoft Office PowerPoint</Application>
  <PresentationFormat>화면 슬라이드 쇼(4:3)</PresentationFormat>
  <Paragraphs>352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7466</cp:revision>
  <dcterms:created xsi:type="dcterms:W3CDTF">2008-07-15T12:19:11Z</dcterms:created>
  <dcterms:modified xsi:type="dcterms:W3CDTF">2022-06-27T04:23:03Z</dcterms:modified>
</cp:coreProperties>
</file>