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96" r:id="rId4"/>
    <p:sldId id="1409" r:id="rId5"/>
    <p:sldId id="1416" r:id="rId6"/>
    <p:sldId id="1388" r:id="rId7"/>
    <p:sldId id="1417" r:id="rId8"/>
    <p:sldId id="1384" r:id="rId9"/>
    <p:sldId id="1418" r:id="rId10"/>
    <p:sldId id="1392" r:id="rId11"/>
    <p:sldId id="1415" r:id="rId12"/>
    <p:sldId id="1394" r:id="rId13"/>
    <p:sldId id="141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FEF"/>
    <a:srgbClr val="FBC0A5"/>
    <a:srgbClr val="FCD3C9"/>
    <a:srgbClr val="FFFFFF"/>
    <a:srgbClr val="CCC2DF"/>
    <a:srgbClr val="C5E7E9"/>
    <a:srgbClr val="C3D4EC"/>
    <a:srgbClr val="C1E8EC"/>
    <a:srgbClr val="00A0FF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686" autoAdjust="0"/>
  </p:normalViewPr>
  <p:slideViewPr>
    <p:cSldViewPr>
      <p:cViewPr varScale="1">
        <p:scale>
          <a:sx n="110" d="100"/>
          <a:sy n="110" d="100"/>
        </p:scale>
        <p:origin x="-198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7521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2454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0650" y="2151555"/>
            <a:ext cx="4500235" cy="2996924"/>
            <a:chOff x="1651653" y="2361617"/>
            <a:chExt cx="3651743" cy="24318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E9A54BA-800A-A110-C0FE-2FE4F98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653" y="2361617"/>
              <a:ext cx="3651743" cy="2431872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1663592" y="3111661"/>
              <a:ext cx="3398616" cy="1617313"/>
              <a:chOff x="1663592" y="3111661"/>
              <a:chExt cx="3398616" cy="161731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xmlns="" id="{65364B7E-F827-70B9-6878-F6B264E56E8B}"/>
                  </a:ext>
                </a:extLst>
              </p:cNvPr>
              <p:cNvSpPr/>
              <p:nvPr/>
            </p:nvSpPr>
            <p:spPr>
              <a:xfrm>
                <a:off x="1663592" y="3223642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xmlns="" id="{BDF1E590-C4A6-F0FA-16CC-4DA375DEA99E}"/>
                  </a:ext>
                </a:extLst>
              </p:cNvPr>
              <p:cNvSpPr/>
              <p:nvPr/>
            </p:nvSpPr>
            <p:spPr>
              <a:xfrm>
                <a:off x="4031113" y="3590882"/>
                <a:ext cx="1031095" cy="52219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5495CFF1-E164-5118-8EE1-43F06DE3FC3D}"/>
                  </a:ext>
                </a:extLst>
              </p:cNvPr>
              <p:cNvSpPr txBox="1"/>
              <p:nvPr/>
            </p:nvSpPr>
            <p:spPr>
              <a:xfrm>
                <a:off x="4452737" y="3865658"/>
                <a:ext cx="537967" cy="31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xmlns="" id="{EEA580A4-5E33-0023-036F-98C6F87D1BAA}"/>
                  </a:ext>
                </a:extLst>
              </p:cNvPr>
              <p:cNvGrpSpPr/>
              <p:nvPr/>
            </p:nvGrpSpPr>
            <p:grpSpPr>
              <a:xfrm>
                <a:off x="4062648" y="3769237"/>
                <a:ext cx="596659" cy="384371"/>
                <a:chOff x="5855285" y="1814043"/>
                <a:chExt cx="608262" cy="38437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DACD2890-4DD6-06FA-8376-4378076A3410}"/>
                    </a:ext>
                  </a:extLst>
                </p:cNvPr>
                <p:cNvSpPr/>
                <p:nvPr/>
              </p:nvSpPr>
              <p:spPr bwMode="auto">
                <a:xfrm>
                  <a:off x="5955549" y="1939775"/>
                  <a:ext cx="507998" cy="25863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900" b="1" i="0" u="none" strike="noStrike" cap="none" normalizeH="0" baseline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120</a:t>
                  </a:r>
                  <a:endParaRPr kumimoji="1" lang="ko-KR" altLang="en-US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xmlns="" id="{F2CD21A1-D141-6F3A-11D7-FE05E4EA61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5285" y="1814043"/>
                  <a:ext cx="255006" cy="251464"/>
                </a:xfrm>
                <a:prstGeom prst="rect">
                  <a:avLst/>
                </a:prstGeom>
              </p:spPr>
            </p:pic>
          </p:grp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2F28CC1B-81E5-A601-DFB7-16B2841C6DF0}"/>
                  </a:ext>
                </a:extLst>
              </p:cNvPr>
              <p:cNvSpPr/>
              <p:nvPr/>
            </p:nvSpPr>
            <p:spPr>
              <a:xfrm>
                <a:off x="3461556" y="3128435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D1CA83A6-7495-D8D0-E032-22ACB6269940}"/>
                  </a:ext>
                </a:extLst>
              </p:cNvPr>
              <p:cNvSpPr/>
              <p:nvPr/>
            </p:nvSpPr>
            <p:spPr>
              <a:xfrm>
                <a:off x="2649941" y="4365104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1559EEF7-DC02-3FCA-5512-54992A703A7A}"/>
                  </a:ext>
                </a:extLst>
              </p:cNvPr>
              <p:cNvSpPr txBox="1"/>
              <p:nvPr/>
            </p:nvSpPr>
            <p:spPr>
              <a:xfrm>
                <a:off x="1772816" y="3134288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0B2C9071-2221-95DC-B32C-D3D44C311258}"/>
                  </a:ext>
                </a:extLst>
              </p:cNvPr>
              <p:cNvSpPr txBox="1"/>
              <p:nvPr/>
            </p:nvSpPr>
            <p:spPr>
              <a:xfrm>
                <a:off x="3348258" y="3111661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C7917B3A-2E96-F17B-E1EF-26BEDC423F71}"/>
                  </a:ext>
                </a:extLst>
              </p:cNvPr>
              <p:cNvSpPr txBox="1"/>
              <p:nvPr/>
            </p:nvSpPr>
            <p:spPr>
              <a:xfrm>
                <a:off x="2613768" y="4344253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5464352-58A0-1F2E-0961-7F2783D2DAC1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45B51B8-3670-964C-BAB7-2844BA07F095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4ED7A50D-B486-1657-5049-7A280C7F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B362F-8912-3CC1-16C5-6700A5D109FE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116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\lesson02\ops\2\images\2_3\2_3_4.svg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140650" y="2151555"/>
            <a:ext cx="4500235" cy="2996924"/>
            <a:chOff x="1651653" y="2361617"/>
            <a:chExt cx="3651743" cy="2431872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CE9A54BA-800A-A110-C0FE-2FE4F98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653" y="2361617"/>
              <a:ext cx="3651743" cy="2431872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1663592" y="3111661"/>
              <a:ext cx="3398616" cy="1617313"/>
              <a:chOff x="1663592" y="3111661"/>
              <a:chExt cx="3398616" cy="1617313"/>
            </a:xfrm>
          </p:grpSpPr>
          <p:sp>
            <p:nvSpPr>
              <p:cNvPr id="71" name="사각형: 둥근 모서리 74">
                <a:extLst>
                  <a:ext uri="{FF2B5EF4-FFF2-40B4-BE49-F238E27FC236}">
                    <a16:creationId xmlns:a16="http://schemas.microsoft.com/office/drawing/2014/main" xmlns="" id="{65364B7E-F827-70B9-6878-F6B264E56E8B}"/>
                  </a:ext>
                </a:extLst>
              </p:cNvPr>
              <p:cNvSpPr/>
              <p:nvPr/>
            </p:nvSpPr>
            <p:spPr>
              <a:xfrm>
                <a:off x="1663592" y="3223642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86">
                <a:extLst>
                  <a:ext uri="{FF2B5EF4-FFF2-40B4-BE49-F238E27FC236}">
                    <a16:creationId xmlns:a16="http://schemas.microsoft.com/office/drawing/2014/main" xmlns="" id="{BDF1E590-C4A6-F0FA-16CC-4DA375DEA99E}"/>
                  </a:ext>
                </a:extLst>
              </p:cNvPr>
              <p:cNvSpPr/>
              <p:nvPr/>
            </p:nvSpPr>
            <p:spPr>
              <a:xfrm>
                <a:off x="4031113" y="3590882"/>
                <a:ext cx="1031095" cy="52219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5495CFF1-E164-5118-8EE1-43F06DE3FC3D}"/>
                  </a:ext>
                </a:extLst>
              </p:cNvPr>
              <p:cNvSpPr txBox="1"/>
              <p:nvPr/>
            </p:nvSpPr>
            <p:spPr>
              <a:xfrm>
                <a:off x="4452737" y="3865658"/>
                <a:ext cx="537967" cy="31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EEA580A4-5E33-0023-036F-98C6F87D1BAA}"/>
                  </a:ext>
                </a:extLst>
              </p:cNvPr>
              <p:cNvGrpSpPr/>
              <p:nvPr/>
            </p:nvGrpSpPr>
            <p:grpSpPr>
              <a:xfrm>
                <a:off x="4062648" y="3769237"/>
                <a:ext cx="596659" cy="384371"/>
                <a:chOff x="5855285" y="1814043"/>
                <a:chExt cx="608262" cy="38437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DACD2890-4DD6-06FA-8376-4378076A3410}"/>
                    </a:ext>
                  </a:extLst>
                </p:cNvPr>
                <p:cNvSpPr/>
                <p:nvPr/>
              </p:nvSpPr>
              <p:spPr bwMode="auto">
                <a:xfrm>
                  <a:off x="5955549" y="1939775"/>
                  <a:ext cx="507998" cy="25863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900" b="1" i="0" u="none" strike="noStrike" cap="none" normalizeH="0" baseline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120</a:t>
                  </a:r>
                  <a:endParaRPr kumimoji="1" lang="ko-KR" altLang="en-US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xmlns="" id="{F2CD21A1-D141-6F3A-11D7-FE05E4EA61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5285" y="1814043"/>
                  <a:ext cx="255006" cy="251464"/>
                </a:xfrm>
                <a:prstGeom prst="rect">
                  <a:avLst/>
                </a:prstGeom>
              </p:spPr>
            </p:pic>
          </p:grpSp>
          <p:sp>
            <p:nvSpPr>
              <p:cNvPr id="78" name="사각형: 둥근 모서리 60">
                <a:extLst>
                  <a:ext uri="{FF2B5EF4-FFF2-40B4-BE49-F238E27FC236}">
                    <a16:creationId xmlns:a16="http://schemas.microsoft.com/office/drawing/2014/main" xmlns="" id="{2F28CC1B-81E5-A601-DFB7-16B2841C6DF0}"/>
                  </a:ext>
                </a:extLst>
              </p:cNvPr>
              <p:cNvSpPr/>
              <p:nvPr/>
            </p:nvSpPr>
            <p:spPr>
              <a:xfrm>
                <a:off x="3461556" y="3128435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61">
                <a:extLst>
                  <a:ext uri="{FF2B5EF4-FFF2-40B4-BE49-F238E27FC236}">
                    <a16:creationId xmlns:a16="http://schemas.microsoft.com/office/drawing/2014/main" xmlns="" id="{D1CA83A6-7495-D8D0-E032-22ACB6269940}"/>
                  </a:ext>
                </a:extLst>
              </p:cNvPr>
              <p:cNvSpPr/>
              <p:nvPr/>
            </p:nvSpPr>
            <p:spPr>
              <a:xfrm>
                <a:off x="2649941" y="4365104"/>
                <a:ext cx="698317" cy="27736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1559EEF7-DC02-3FCA-5512-54992A703A7A}"/>
                  </a:ext>
                </a:extLst>
              </p:cNvPr>
              <p:cNvSpPr txBox="1"/>
              <p:nvPr/>
            </p:nvSpPr>
            <p:spPr>
              <a:xfrm>
                <a:off x="1772816" y="3134288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0B2C9071-2221-95DC-B32C-D3D44C311258}"/>
                  </a:ext>
                </a:extLst>
              </p:cNvPr>
              <p:cNvSpPr txBox="1"/>
              <p:nvPr/>
            </p:nvSpPr>
            <p:spPr>
              <a:xfrm>
                <a:off x="3348258" y="3111661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C7917B3A-2E96-F17B-E1EF-26BEDC423F71}"/>
                  </a:ext>
                </a:extLst>
              </p:cNvPr>
              <p:cNvSpPr txBox="1"/>
              <p:nvPr/>
            </p:nvSpPr>
            <p:spPr>
              <a:xfrm>
                <a:off x="2613768" y="4344253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4ED7A50D-B486-1657-5049-7A280C7F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B362F-8912-3CC1-16C5-6700A5D109FE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16CFD18-BADD-8AB9-9EE1-52019C9AEA82}"/>
              </a:ext>
            </a:extLst>
          </p:cNvPr>
          <p:cNvGrpSpPr/>
          <p:nvPr/>
        </p:nvGrpSpPr>
        <p:grpSpPr>
          <a:xfrm>
            <a:off x="251421" y="3832434"/>
            <a:ext cx="6667165" cy="1427887"/>
            <a:chOff x="192745" y="3868359"/>
            <a:chExt cx="6667165" cy="142788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1AF691A0-9A24-51AB-26D8-E160F7A2E367}"/>
                </a:ext>
              </a:extLst>
            </p:cNvPr>
            <p:cNvSpPr/>
            <p:nvPr/>
          </p:nvSpPr>
          <p:spPr>
            <a:xfrm>
              <a:off x="192745" y="4056999"/>
              <a:ext cx="6667165" cy="1047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8381F4D9-0218-96E3-054F-F9D860602556}"/>
                </a:ext>
              </a:extLst>
            </p:cNvPr>
            <p:cNvSpPr/>
            <p:nvPr/>
          </p:nvSpPr>
          <p:spPr>
            <a:xfrm>
              <a:off x="338478" y="386835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C4C16E5E-C651-2ECE-7C50-3395C4CE261B}"/>
                </a:ext>
              </a:extLst>
            </p:cNvPr>
            <p:cNvSpPr/>
            <p:nvPr/>
          </p:nvSpPr>
          <p:spPr>
            <a:xfrm flipH="1" flipV="1">
              <a:off x="5261885" y="510813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86B124-8600-959F-ACE8-CC3947C131E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BB2D527-0ABB-ACB6-EE48-1A5169974427}"/>
              </a:ext>
            </a:extLst>
          </p:cNvPr>
          <p:cNvSpPr txBox="1"/>
          <p:nvPr/>
        </p:nvSpPr>
        <p:spPr>
          <a:xfrm>
            <a:off x="580299" y="4282884"/>
            <a:ext cx="6259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삼각형의 세 변의 길이가 같으므로 정삼각형입니다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0C000886-42CD-8DB1-F9BB-9CB15E90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58" y="453796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57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겹쳐 다음과 같은 모양을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8AF5A6B3-95FA-B3E5-7D09-F9358F7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21BE1D82-7959-BDB6-4802-7663628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13A15B1-B8FB-6FCF-3B0A-E4C8CD5EFE7F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13CD178-8EBF-A291-42A7-9D8070B94297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6691C30-FDCE-40B0-DBFA-45B2D0775D7A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A47D8853-0B7A-5C7F-87C9-80DD366D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17" y="162534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63A96D-1C23-4BF3-537E-4014174D33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55" t="4704" r="2294" b="3983"/>
          <a:stretch/>
        </p:blipFill>
        <p:spPr>
          <a:xfrm>
            <a:off x="1290361" y="2369295"/>
            <a:ext cx="4306654" cy="2535171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976B7D85-0FB0-D0D3-48C2-5FAF41127D7E}"/>
              </a:ext>
            </a:extLst>
          </p:cNvPr>
          <p:cNvSpPr/>
          <p:nvPr/>
        </p:nvSpPr>
        <p:spPr>
          <a:xfrm>
            <a:off x="3911458" y="4101631"/>
            <a:ext cx="1031095" cy="52219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C93CCF4-C2DE-4C89-0C33-05EB1F389783}"/>
              </a:ext>
            </a:extLst>
          </p:cNvPr>
          <p:cNvSpPr txBox="1"/>
          <p:nvPr/>
        </p:nvSpPr>
        <p:spPr>
          <a:xfrm>
            <a:off x="4219389" y="4131828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0324828-9B00-EBDB-6C7B-F2FF8C7379E0}"/>
              </a:ext>
            </a:extLst>
          </p:cNvPr>
          <p:cNvGrpSpPr/>
          <p:nvPr/>
        </p:nvGrpSpPr>
        <p:grpSpPr>
          <a:xfrm>
            <a:off x="3816518" y="3971392"/>
            <a:ext cx="670333" cy="537565"/>
            <a:chOff x="5809338" y="1660849"/>
            <a:chExt cx="683368" cy="5375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2309203-FABA-46F0-E838-267E03245764}"/>
                </a:ext>
              </a:extLst>
            </p:cNvPr>
            <p:cNvSpPr/>
            <p:nvPr/>
          </p:nvSpPr>
          <p:spPr bwMode="auto">
            <a:xfrm>
              <a:off x="5955548" y="1833284"/>
              <a:ext cx="53715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B4E5E4D5-3336-2B6C-B70B-3894E6B3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9338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0678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\lesson02\ops\2\images\2_3\2_3_5.svg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겹쳐 다음과 같은 모양을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8AF5A6B3-95FA-B3E5-7D09-F9358F7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21BE1D82-7959-BDB6-4802-7663628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6691C30-FDCE-40B0-DBFA-45B2D0775D7A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A47D8853-0B7A-5C7F-87C9-80DD366D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17" y="162534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63A96D-1C23-4BF3-537E-4014174D33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55" t="4704" r="2294" b="3983"/>
          <a:stretch/>
        </p:blipFill>
        <p:spPr>
          <a:xfrm>
            <a:off x="1290361" y="2369295"/>
            <a:ext cx="4306654" cy="2535171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976B7D85-0FB0-D0D3-48C2-5FAF41127D7E}"/>
              </a:ext>
            </a:extLst>
          </p:cNvPr>
          <p:cNvSpPr/>
          <p:nvPr/>
        </p:nvSpPr>
        <p:spPr>
          <a:xfrm>
            <a:off x="3911458" y="4101631"/>
            <a:ext cx="1031095" cy="52219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C93CCF4-C2DE-4C89-0C33-05EB1F389783}"/>
              </a:ext>
            </a:extLst>
          </p:cNvPr>
          <p:cNvSpPr txBox="1"/>
          <p:nvPr/>
        </p:nvSpPr>
        <p:spPr>
          <a:xfrm>
            <a:off x="4247964" y="4160403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0324828-9B00-EBDB-6C7B-F2FF8C7379E0}"/>
              </a:ext>
            </a:extLst>
          </p:cNvPr>
          <p:cNvGrpSpPr/>
          <p:nvPr/>
        </p:nvGrpSpPr>
        <p:grpSpPr>
          <a:xfrm>
            <a:off x="3959935" y="3971392"/>
            <a:ext cx="703477" cy="537565"/>
            <a:chOff x="5955548" y="1660849"/>
            <a:chExt cx="717157" cy="5375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2309203-FABA-46F0-E838-267E03245764}"/>
                </a:ext>
              </a:extLst>
            </p:cNvPr>
            <p:cNvSpPr/>
            <p:nvPr/>
          </p:nvSpPr>
          <p:spPr bwMode="auto">
            <a:xfrm>
              <a:off x="5955548" y="1833284"/>
              <a:ext cx="53715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B4E5E4D5-3336-2B6C-B70B-3894E6B3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270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DB73736B-DEA1-2076-DC65-4327220B59B4}"/>
              </a:ext>
            </a:extLst>
          </p:cNvPr>
          <p:cNvGrpSpPr/>
          <p:nvPr/>
        </p:nvGrpSpPr>
        <p:grpSpPr>
          <a:xfrm>
            <a:off x="251421" y="3904205"/>
            <a:ext cx="6667165" cy="1356116"/>
            <a:chOff x="192745" y="3940130"/>
            <a:chExt cx="6667165" cy="13561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E7AB6DB-6A86-9602-C5EE-58510EA9F7BC}"/>
                </a:ext>
              </a:extLst>
            </p:cNvPr>
            <p:cNvSpPr/>
            <p:nvPr/>
          </p:nvSpPr>
          <p:spPr>
            <a:xfrm>
              <a:off x="192745" y="4137556"/>
              <a:ext cx="6667165" cy="966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4860E171-38F9-6F1B-3263-6F7C947870DF}"/>
                </a:ext>
              </a:extLst>
            </p:cNvPr>
            <p:cNvSpPr/>
            <p:nvPr/>
          </p:nvSpPr>
          <p:spPr>
            <a:xfrm>
              <a:off x="338478" y="394013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59FB7051-F4AF-BC85-C139-65A92A4545F9}"/>
                </a:ext>
              </a:extLst>
            </p:cNvPr>
            <p:cNvSpPr/>
            <p:nvPr/>
          </p:nvSpPr>
          <p:spPr>
            <a:xfrm flipH="1" flipV="1">
              <a:off x="5261885" y="510813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009EC6-8E71-5A3C-417C-1504690154E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F021F2-9055-8E4F-7181-66E7FE37D387}"/>
              </a:ext>
            </a:extLst>
          </p:cNvPr>
          <p:cNvSpPr txBox="1"/>
          <p:nvPr/>
        </p:nvSpPr>
        <p:spPr>
          <a:xfrm>
            <a:off x="431540" y="4219991"/>
            <a:ext cx="6338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겹쳐 만든 삼각형의 아래에 있는 두 각의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 나머지 한 각의 크기를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2BEA4C-EA1D-6133-8C36-EAF7C1B3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86" y="44698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09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055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744229" y="4628455"/>
            <a:ext cx="38751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정삼각형은 세 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46" name="Picture 20">
            <a:extLst>
              <a:ext uri="{FF2B5EF4-FFF2-40B4-BE49-F238E27FC236}">
                <a16:creationId xmlns:a16="http://schemas.microsoft.com/office/drawing/2014/main" xmlns="" id="{F52647A9-28CE-F008-AA26-B4D2E8B9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677940"/>
            <a:ext cx="305365" cy="27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271697" y="2438796"/>
            <a:ext cx="2448943" cy="2070324"/>
            <a:chOff x="2514894" y="2576500"/>
            <a:chExt cx="1951856" cy="16500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144B550-5E08-A00E-4DBD-478DDFB26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894" y="2576500"/>
              <a:ext cx="1951856" cy="1650089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654956" y="2849041"/>
              <a:ext cx="1693683" cy="1255607"/>
              <a:chOff x="2654956" y="2849041"/>
              <a:chExt cx="1693683" cy="1255607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9F26EB57-9C11-2B37-5F51-96D338D12E25}"/>
                  </a:ext>
                </a:extLst>
              </p:cNvPr>
              <p:cNvSpPr/>
              <p:nvPr/>
            </p:nvSpPr>
            <p:spPr>
              <a:xfrm>
                <a:off x="3324973" y="2924944"/>
                <a:ext cx="325180" cy="232916"/>
              </a:xfrm>
              <a:prstGeom prst="roundRect">
                <a:avLst>
                  <a:gd name="adj" fmla="val 40853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4CF3A27D-C807-856B-EB07-5241F60E5527}"/>
                  </a:ext>
                </a:extLst>
              </p:cNvPr>
              <p:cNvSpPr txBox="1"/>
              <p:nvPr/>
            </p:nvSpPr>
            <p:spPr>
              <a:xfrm>
                <a:off x="3109344" y="2849041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7A4547F8-E76D-9294-310B-8D176870D716}"/>
                  </a:ext>
                </a:extLst>
              </p:cNvPr>
              <p:cNvSpPr/>
              <p:nvPr/>
            </p:nvSpPr>
            <p:spPr>
              <a:xfrm>
                <a:off x="2894069" y="3789040"/>
                <a:ext cx="360040" cy="232916"/>
              </a:xfrm>
              <a:prstGeom prst="roundRect">
                <a:avLst>
                  <a:gd name="adj" fmla="val 40853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93816BB8-F875-5A2C-D43D-024814CFB51B}"/>
                  </a:ext>
                </a:extLst>
              </p:cNvPr>
              <p:cNvSpPr/>
              <p:nvPr/>
            </p:nvSpPr>
            <p:spPr>
              <a:xfrm>
                <a:off x="3744134" y="3801313"/>
                <a:ext cx="360040" cy="232916"/>
              </a:xfrm>
              <a:prstGeom prst="roundRect">
                <a:avLst>
                  <a:gd name="adj" fmla="val 40853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7E187E51-FD90-E18F-3A3F-A390F808F59D}"/>
                  </a:ext>
                </a:extLst>
              </p:cNvPr>
              <p:cNvSpPr txBox="1"/>
              <p:nvPr/>
            </p:nvSpPr>
            <p:spPr>
              <a:xfrm>
                <a:off x="2654956" y="3719927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8560B17-C9A9-CDD6-65BD-A1315DB37014}"/>
                  </a:ext>
                </a:extLst>
              </p:cNvPr>
              <p:cNvSpPr txBox="1"/>
              <p:nvPr/>
            </p:nvSpPr>
            <p:spPr>
              <a:xfrm>
                <a:off x="3614149" y="3719927"/>
                <a:ext cx="7344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04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\91.jpg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115617" y="2266657"/>
            <a:ext cx="4683500" cy="29625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7" y="2839082"/>
            <a:ext cx="5889274" cy="222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39836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FD44A98-1334-A8A7-C050-E29F744FB142}"/>
              </a:ext>
            </a:extLst>
          </p:cNvPr>
          <p:cNvSpPr txBox="1"/>
          <p:nvPr/>
        </p:nvSpPr>
        <p:spPr>
          <a:xfrm>
            <a:off x="6990598" y="1101693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완성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시 선이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98829BB-EC84-EA27-7A07-2B8AD93975CE}"/>
              </a:ext>
            </a:extLst>
          </p:cNvPr>
          <p:cNvSpPr/>
          <p:nvPr/>
        </p:nvSpPr>
        <p:spPr>
          <a:xfrm>
            <a:off x="4700816" y="5307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515E3DA-6549-F884-B0D1-7259036C75B0}"/>
              </a:ext>
            </a:extLst>
          </p:cNvPr>
          <p:cNvSpPr/>
          <p:nvPr/>
        </p:nvSpPr>
        <p:spPr>
          <a:xfrm>
            <a:off x="574141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05FA48B6-91E0-460F-425D-DAA7FB23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4" y="28131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74C02C24-73F3-AAFC-03C2-885E420993C6}"/>
              </a:ext>
            </a:extLst>
          </p:cNvPr>
          <p:cNvSpPr/>
          <p:nvPr/>
        </p:nvSpPr>
        <p:spPr>
          <a:xfrm>
            <a:off x="289300" y="2521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B8DE31FB-5F01-D268-0B1E-8D976C60AF0E}"/>
              </a:ext>
            </a:extLst>
          </p:cNvPr>
          <p:cNvGrpSpPr/>
          <p:nvPr/>
        </p:nvGrpSpPr>
        <p:grpSpPr>
          <a:xfrm>
            <a:off x="4525157" y="2348831"/>
            <a:ext cx="2186869" cy="244716"/>
            <a:chOff x="5769785" y="1902948"/>
            <a:chExt cx="2186869" cy="244716"/>
          </a:xfrm>
        </p:grpSpPr>
        <p:pic>
          <p:nvPicPr>
            <p:cNvPr id="74" name="Picture 5">
              <a:extLst>
                <a:ext uri="{FF2B5EF4-FFF2-40B4-BE49-F238E27FC236}">
                  <a16:creationId xmlns:a16="http://schemas.microsoft.com/office/drawing/2014/main" xmlns="" id="{A5926BBC-D729-52CF-DBAF-289311146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B4DFBCE-A0BC-D2D3-0E1B-5376961E8C53}"/>
                </a:ext>
              </a:extLst>
            </p:cNvPr>
            <p:cNvSpPr txBox="1"/>
            <p:nvPr/>
          </p:nvSpPr>
          <p:spPr>
            <a:xfrm>
              <a:off x="6030268" y="1916832"/>
              <a:ext cx="19263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삼각형을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그려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021DEDB4-CCE5-2BDF-07B0-DAD9849AD2B5}"/>
              </a:ext>
            </a:extLst>
          </p:cNvPr>
          <p:cNvSpPr/>
          <p:nvPr/>
        </p:nvSpPr>
        <p:spPr>
          <a:xfrm>
            <a:off x="4376888" y="2202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7D536CF-D902-20E4-A3AB-E19DB81D9F48}"/>
              </a:ext>
            </a:extLst>
          </p:cNvPr>
          <p:cNvSpPr/>
          <p:nvPr/>
        </p:nvSpPr>
        <p:spPr>
          <a:xfrm flipH="1">
            <a:off x="4545497" y="4177733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9747310-29C6-ACDC-9EF1-EF2B6D12AF76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FA9B84-5466-59EF-F3CE-E68D48D0F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327" y="4401108"/>
            <a:ext cx="2038173" cy="758024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1006839" y="309111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459632E-D0BD-C1D7-D478-38DA08696509}"/>
              </a:ext>
            </a:extLst>
          </p:cNvPr>
          <p:cNvSpPr/>
          <p:nvPr/>
        </p:nvSpPr>
        <p:spPr>
          <a:xfrm>
            <a:off x="828999" y="332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2704790" y="309111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5163179" y="3085476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1740" y="2691966"/>
            <a:ext cx="6070286" cy="248427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6" y="2037453"/>
            <a:ext cx="1067022" cy="56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690775" y="2007889"/>
            <a:ext cx="1250218" cy="62006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7" y="2640012"/>
            <a:ext cx="5889274" cy="222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1265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\lesson02\ops\2\images\2_3\2_3_1_answer.svg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05FA48B6-91E0-460F-425D-DAA7FB23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4" y="26141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7D536CF-D902-20E4-A3AB-E19DB81D9F48}"/>
              </a:ext>
            </a:extLst>
          </p:cNvPr>
          <p:cNvSpPr/>
          <p:nvPr/>
        </p:nvSpPr>
        <p:spPr>
          <a:xfrm flipH="1">
            <a:off x="4545497" y="3978663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9747310-29C6-ACDC-9EF1-EF2B6D12AF76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1006839" y="289204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2704790" y="289204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6A77F49-D759-E5F7-5FDD-34D6F75ED32A}"/>
              </a:ext>
            </a:extLst>
          </p:cNvPr>
          <p:cNvSpPr/>
          <p:nvPr/>
        </p:nvSpPr>
        <p:spPr>
          <a:xfrm flipH="1">
            <a:off x="5163179" y="2886406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1740" y="2492896"/>
            <a:ext cx="6070286" cy="248427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3836410-2AB8-CDC1-5866-A0DF5D6C314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4F2CD76-387A-A3E3-63DC-C0C59CDBB449}"/>
              </a:ext>
            </a:extLst>
          </p:cNvPr>
          <p:cNvGrpSpPr/>
          <p:nvPr/>
        </p:nvGrpSpPr>
        <p:grpSpPr>
          <a:xfrm>
            <a:off x="198562" y="2240869"/>
            <a:ext cx="6667165" cy="2996496"/>
            <a:chOff x="192745" y="2276794"/>
            <a:chExt cx="6667165" cy="299649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66A4E40C-DBD1-4CEF-7DEC-DA072AFDA08B}"/>
                </a:ext>
              </a:extLst>
            </p:cNvPr>
            <p:cNvSpPr/>
            <p:nvPr/>
          </p:nvSpPr>
          <p:spPr>
            <a:xfrm>
              <a:off x="192745" y="2438812"/>
              <a:ext cx="6667165" cy="2646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정삼각형을 완성하면 다음과 같습니다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완성한 삼각형의 세 각의 크기를 재면 세 각의 크기가 같습니다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D8F4E8CF-7E2C-8B45-189F-92170138F2A2}"/>
                </a:ext>
              </a:extLst>
            </p:cNvPr>
            <p:cNvSpPr/>
            <p:nvPr/>
          </p:nvSpPr>
          <p:spPr>
            <a:xfrm>
              <a:off x="338478" y="227679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xmlns="" id="{01455EEA-647D-BDA6-65AD-1CB26C0DA1B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74" y="2916433"/>
            <a:ext cx="4229478" cy="1590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xmlns="" id="{05FA48B6-91E0-460F-425D-DAA7FB23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25" y="29164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566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8B1F3A-551D-9CE8-CFA4-1DD8BD47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9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6CCE5C19-03D0-D890-FEE3-38347E20966B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10660EBC-0673-F37A-62AE-464B13CCD9B8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2648EB2-78AE-A08B-B53B-691652013A55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0114" y="2250393"/>
            <a:ext cx="6829683" cy="2634872"/>
            <a:chOff x="105857" y="2196714"/>
            <a:chExt cx="6983254" cy="26941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A3677D8-35AB-1FA4-59A2-522EDEFF7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30"/>
            <a:stretch/>
          </p:blipFill>
          <p:spPr>
            <a:xfrm>
              <a:off x="160064" y="2196714"/>
              <a:ext cx="6765952" cy="2694119"/>
            </a:xfrm>
            <a:prstGeom prst="rect">
              <a:avLst/>
            </a:prstGeom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668D8408-2E36-E5B4-ED1D-658A0C42213A}"/>
                </a:ext>
              </a:extLst>
            </p:cNvPr>
            <p:cNvSpPr/>
            <p:nvPr/>
          </p:nvSpPr>
          <p:spPr>
            <a:xfrm>
              <a:off x="195587" y="3729193"/>
              <a:ext cx="555031" cy="1969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6F937FF-3F90-B0ED-8946-7CAB499C11DC}"/>
                </a:ext>
              </a:extLst>
            </p:cNvPr>
            <p:cNvSpPr txBox="1"/>
            <p:nvPr/>
          </p:nvSpPr>
          <p:spPr>
            <a:xfrm>
              <a:off x="105857" y="3622127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6B3EFD1C-2086-CDB6-CFAC-E043E9D6E9BB}"/>
                </a:ext>
              </a:extLst>
            </p:cNvPr>
            <p:cNvSpPr/>
            <p:nvPr/>
          </p:nvSpPr>
          <p:spPr>
            <a:xfrm>
              <a:off x="589718" y="2723665"/>
              <a:ext cx="810864" cy="44414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C451966-8F34-3162-45BC-CBE7524F5509}"/>
                </a:ext>
              </a:extLst>
            </p:cNvPr>
            <p:cNvSpPr txBox="1"/>
            <p:nvPr/>
          </p:nvSpPr>
          <p:spPr>
            <a:xfrm>
              <a:off x="865473" y="2743361"/>
              <a:ext cx="720479" cy="38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853A97D9-BA73-1A6C-E6E2-93793E8363C1}"/>
                </a:ext>
              </a:extLst>
            </p:cNvPr>
            <p:cNvGrpSpPr/>
            <p:nvPr/>
          </p:nvGrpSpPr>
          <p:grpSpPr>
            <a:xfrm>
              <a:off x="644499" y="2770255"/>
              <a:ext cx="680371" cy="595059"/>
              <a:chOff x="6159104" y="1833284"/>
              <a:chExt cx="693602" cy="595059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26804E51-4562-F21B-7753-BA1ECA11742B}"/>
                  </a:ext>
                </a:extLst>
              </p:cNvPr>
              <p:cNvSpPr/>
              <p:nvPr/>
            </p:nvSpPr>
            <p:spPr bwMode="auto">
              <a:xfrm>
                <a:off x="6159104" y="1833284"/>
                <a:ext cx="51360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8AED2C4B-3FC6-C620-A421-C25B0C9CC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706" y="2073343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C10E60E8-9E20-493D-A2A1-1EC71E8B4312}"/>
                </a:ext>
              </a:extLst>
            </p:cNvPr>
            <p:cNvSpPr/>
            <p:nvPr/>
          </p:nvSpPr>
          <p:spPr>
            <a:xfrm>
              <a:off x="5076056" y="2683419"/>
              <a:ext cx="381282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CC4C6A1-E7E1-307F-572C-2ADD41BC106C}"/>
                </a:ext>
              </a:extLst>
            </p:cNvPr>
            <p:cNvSpPr txBox="1"/>
            <p:nvPr/>
          </p:nvSpPr>
          <p:spPr>
            <a:xfrm>
              <a:off x="4905786" y="2575508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CED481DD-C77A-3983-006E-D1EBC9DA9C8F}"/>
                </a:ext>
              </a:extLst>
            </p:cNvPr>
            <p:cNvSpPr/>
            <p:nvPr/>
          </p:nvSpPr>
          <p:spPr>
            <a:xfrm>
              <a:off x="6031654" y="3116646"/>
              <a:ext cx="894361" cy="44414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FA0F8F16-5CB1-4CB6-7C61-DB20B6D339FD}"/>
                </a:ext>
              </a:extLst>
            </p:cNvPr>
            <p:cNvSpPr txBox="1"/>
            <p:nvPr/>
          </p:nvSpPr>
          <p:spPr>
            <a:xfrm>
              <a:off x="6368632" y="3170756"/>
              <a:ext cx="720479" cy="38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cm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F836098F-C10C-88EB-27E4-4E1657DED4DD}"/>
                </a:ext>
              </a:extLst>
            </p:cNvPr>
            <p:cNvGrpSpPr/>
            <p:nvPr/>
          </p:nvGrpSpPr>
          <p:grpSpPr>
            <a:xfrm>
              <a:off x="6031655" y="2990801"/>
              <a:ext cx="680371" cy="537565"/>
              <a:chOff x="6159104" y="1660849"/>
              <a:chExt cx="693602" cy="5375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46905B3F-D90E-FB18-719A-06680746DE64}"/>
                  </a:ext>
                </a:extLst>
              </p:cNvPr>
              <p:cNvSpPr/>
              <p:nvPr/>
            </p:nvSpPr>
            <p:spPr bwMode="auto">
              <a:xfrm>
                <a:off x="6159104" y="1833284"/>
                <a:ext cx="51360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xmlns="" id="{13F31CF6-3770-9ADC-7805-1262A73E6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706" y="166084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54FB8C9C-2A91-7D70-841F-3037908B5A56}"/>
                </a:ext>
              </a:extLst>
            </p:cNvPr>
            <p:cNvSpPr/>
            <p:nvPr/>
          </p:nvSpPr>
          <p:spPr>
            <a:xfrm>
              <a:off x="2124892" y="3702873"/>
              <a:ext cx="644735" cy="2232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34F50C2D-A0EE-6D44-8746-3006B9A7E004}"/>
                </a:ext>
              </a:extLst>
            </p:cNvPr>
            <p:cNvSpPr/>
            <p:nvPr/>
          </p:nvSpPr>
          <p:spPr>
            <a:xfrm>
              <a:off x="1223629" y="2271718"/>
              <a:ext cx="612068" cy="2936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EFF3DEA-5FA9-2FCF-A725-6EF17C1C9B6C}"/>
                </a:ext>
              </a:extLst>
            </p:cNvPr>
            <p:cNvSpPr txBox="1"/>
            <p:nvPr/>
          </p:nvSpPr>
          <p:spPr>
            <a:xfrm>
              <a:off x="1137706" y="2213099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8DA34781-3C6B-A6CF-53C0-43D2767E1684}"/>
                </a:ext>
              </a:extLst>
            </p:cNvPr>
            <p:cNvSpPr txBox="1"/>
            <p:nvPr/>
          </p:nvSpPr>
          <p:spPr>
            <a:xfrm>
              <a:off x="2011125" y="3622127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xmlns="" id="{C18E85A9-C18B-0D28-869B-D775F195EDA4}"/>
                </a:ext>
              </a:extLst>
            </p:cNvPr>
            <p:cNvSpPr/>
            <p:nvPr/>
          </p:nvSpPr>
          <p:spPr>
            <a:xfrm>
              <a:off x="3846649" y="3284138"/>
              <a:ext cx="617339" cy="24422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3D02110-B0E4-C9A6-952B-D6306A804E79}"/>
                </a:ext>
              </a:extLst>
            </p:cNvPr>
            <p:cNvSpPr txBox="1"/>
            <p:nvPr/>
          </p:nvSpPr>
          <p:spPr>
            <a:xfrm>
              <a:off x="3866562" y="3185889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 cm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15FE50D3-881E-E5F7-5BA0-1C4F954D3031}"/>
                </a:ext>
              </a:extLst>
            </p:cNvPr>
            <p:cNvSpPr/>
            <p:nvPr/>
          </p:nvSpPr>
          <p:spPr>
            <a:xfrm>
              <a:off x="4132226" y="4395716"/>
              <a:ext cx="439774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A7D0A7B4-1E23-3E7D-BBBE-952DFC528DBA}"/>
                </a:ext>
              </a:extLst>
            </p:cNvPr>
            <p:cNvSpPr/>
            <p:nvPr/>
          </p:nvSpPr>
          <p:spPr>
            <a:xfrm>
              <a:off x="5977609" y="4395716"/>
              <a:ext cx="439774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9DDED82-FE01-F177-FC61-FDD049F263B7}"/>
                </a:ext>
              </a:extLst>
            </p:cNvPr>
            <p:cNvSpPr txBox="1"/>
            <p:nvPr/>
          </p:nvSpPr>
          <p:spPr>
            <a:xfrm>
              <a:off x="3984868" y="4380416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E823722-9E2D-8F3E-7645-74CECD7D03EF}"/>
                </a:ext>
              </a:extLst>
            </p:cNvPr>
            <p:cNvSpPr txBox="1"/>
            <p:nvPr/>
          </p:nvSpPr>
          <p:spPr>
            <a:xfrm>
              <a:off x="5858808" y="4380416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8B1F3A-551D-9CE8-CFA4-1DD8BD47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9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2648EB2-78AE-A08B-B53B-691652013A55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0114" y="2250393"/>
            <a:ext cx="6829683" cy="2634872"/>
            <a:chOff x="105857" y="2196714"/>
            <a:chExt cx="6983254" cy="26941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A3677D8-35AB-1FA4-59A2-522EDEFF7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30"/>
            <a:stretch/>
          </p:blipFill>
          <p:spPr>
            <a:xfrm>
              <a:off x="160064" y="2196714"/>
              <a:ext cx="6765952" cy="2694119"/>
            </a:xfrm>
            <a:prstGeom prst="rect">
              <a:avLst/>
            </a:prstGeom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668D8408-2E36-E5B4-ED1D-658A0C42213A}"/>
                </a:ext>
              </a:extLst>
            </p:cNvPr>
            <p:cNvSpPr/>
            <p:nvPr/>
          </p:nvSpPr>
          <p:spPr>
            <a:xfrm>
              <a:off x="195587" y="3729193"/>
              <a:ext cx="555031" cy="1969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6F937FF-3F90-B0ED-8946-7CAB499C11DC}"/>
                </a:ext>
              </a:extLst>
            </p:cNvPr>
            <p:cNvSpPr txBox="1"/>
            <p:nvPr/>
          </p:nvSpPr>
          <p:spPr>
            <a:xfrm>
              <a:off x="105857" y="3622127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6B3EFD1C-2086-CDB6-CFAC-E043E9D6E9BB}"/>
                </a:ext>
              </a:extLst>
            </p:cNvPr>
            <p:cNvSpPr/>
            <p:nvPr/>
          </p:nvSpPr>
          <p:spPr>
            <a:xfrm>
              <a:off x="589718" y="2723665"/>
              <a:ext cx="810864" cy="44414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C451966-8F34-3162-45BC-CBE7524F5509}"/>
                </a:ext>
              </a:extLst>
            </p:cNvPr>
            <p:cNvSpPr txBox="1"/>
            <p:nvPr/>
          </p:nvSpPr>
          <p:spPr>
            <a:xfrm>
              <a:off x="865473" y="2743361"/>
              <a:ext cx="720479" cy="38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853A97D9-BA73-1A6C-E6E2-93793E8363C1}"/>
                </a:ext>
              </a:extLst>
            </p:cNvPr>
            <p:cNvGrpSpPr/>
            <p:nvPr/>
          </p:nvGrpSpPr>
          <p:grpSpPr>
            <a:xfrm>
              <a:off x="644499" y="2770255"/>
              <a:ext cx="680371" cy="595059"/>
              <a:chOff x="6159104" y="1833284"/>
              <a:chExt cx="693602" cy="595059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26804E51-4562-F21B-7753-BA1ECA11742B}"/>
                  </a:ext>
                </a:extLst>
              </p:cNvPr>
              <p:cNvSpPr/>
              <p:nvPr/>
            </p:nvSpPr>
            <p:spPr bwMode="auto">
              <a:xfrm>
                <a:off x="6159104" y="1833284"/>
                <a:ext cx="51360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8AED2C4B-3FC6-C620-A421-C25B0C9CC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706" y="2073343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C10E60E8-9E20-493D-A2A1-1EC71E8B4312}"/>
                </a:ext>
              </a:extLst>
            </p:cNvPr>
            <p:cNvSpPr/>
            <p:nvPr/>
          </p:nvSpPr>
          <p:spPr>
            <a:xfrm>
              <a:off x="5076056" y="2683419"/>
              <a:ext cx="381282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CC4C6A1-E7E1-307F-572C-2ADD41BC106C}"/>
                </a:ext>
              </a:extLst>
            </p:cNvPr>
            <p:cNvSpPr txBox="1"/>
            <p:nvPr/>
          </p:nvSpPr>
          <p:spPr>
            <a:xfrm>
              <a:off x="4905786" y="2575508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CED481DD-C77A-3983-006E-D1EBC9DA9C8F}"/>
                </a:ext>
              </a:extLst>
            </p:cNvPr>
            <p:cNvSpPr/>
            <p:nvPr/>
          </p:nvSpPr>
          <p:spPr>
            <a:xfrm>
              <a:off x="6031654" y="3116646"/>
              <a:ext cx="894361" cy="44414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FA0F8F16-5CB1-4CB6-7C61-DB20B6D339FD}"/>
                </a:ext>
              </a:extLst>
            </p:cNvPr>
            <p:cNvSpPr txBox="1"/>
            <p:nvPr/>
          </p:nvSpPr>
          <p:spPr>
            <a:xfrm>
              <a:off x="6368632" y="3170756"/>
              <a:ext cx="720479" cy="38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cm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F836098F-C10C-88EB-27E4-4E1657DED4DD}"/>
                </a:ext>
              </a:extLst>
            </p:cNvPr>
            <p:cNvGrpSpPr/>
            <p:nvPr/>
          </p:nvGrpSpPr>
          <p:grpSpPr>
            <a:xfrm>
              <a:off x="6031655" y="2990801"/>
              <a:ext cx="680371" cy="537565"/>
              <a:chOff x="6159104" y="1660849"/>
              <a:chExt cx="693602" cy="5375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46905B3F-D90E-FB18-719A-06680746DE64}"/>
                  </a:ext>
                </a:extLst>
              </p:cNvPr>
              <p:cNvSpPr/>
              <p:nvPr/>
            </p:nvSpPr>
            <p:spPr bwMode="auto">
              <a:xfrm>
                <a:off x="6159104" y="1833284"/>
                <a:ext cx="51360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xmlns="" id="{13F31CF6-3770-9ADC-7805-1262A73E6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706" y="166084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54FB8C9C-2A91-7D70-841F-3037908B5A56}"/>
                </a:ext>
              </a:extLst>
            </p:cNvPr>
            <p:cNvSpPr/>
            <p:nvPr/>
          </p:nvSpPr>
          <p:spPr>
            <a:xfrm>
              <a:off x="2124892" y="3702873"/>
              <a:ext cx="644735" cy="2232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34F50C2D-A0EE-6D44-8746-3006B9A7E004}"/>
                </a:ext>
              </a:extLst>
            </p:cNvPr>
            <p:cNvSpPr/>
            <p:nvPr/>
          </p:nvSpPr>
          <p:spPr>
            <a:xfrm>
              <a:off x="1223629" y="2271718"/>
              <a:ext cx="612068" cy="2936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EFF3DEA-5FA9-2FCF-A725-6EF17C1C9B6C}"/>
                </a:ext>
              </a:extLst>
            </p:cNvPr>
            <p:cNvSpPr txBox="1"/>
            <p:nvPr/>
          </p:nvSpPr>
          <p:spPr>
            <a:xfrm>
              <a:off x="1137706" y="2213099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8DA34781-3C6B-A6CF-53C0-43D2767E1684}"/>
                </a:ext>
              </a:extLst>
            </p:cNvPr>
            <p:cNvSpPr txBox="1"/>
            <p:nvPr/>
          </p:nvSpPr>
          <p:spPr>
            <a:xfrm>
              <a:off x="2011125" y="3622127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xmlns="" id="{C18E85A9-C18B-0D28-869B-D775F195EDA4}"/>
                </a:ext>
              </a:extLst>
            </p:cNvPr>
            <p:cNvSpPr/>
            <p:nvPr/>
          </p:nvSpPr>
          <p:spPr>
            <a:xfrm>
              <a:off x="3846649" y="3284138"/>
              <a:ext cx="617339" cy="24422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3D02110-B0E4-C9A6-952B-D6306A804E79}"/>
                </a:ext>
              </a:extLst>
            </p:cNvPr>
            <p:cNvSpPr txBox="1"/>
            <p:nvPr/>
          </p:nvSpPr>
          <p:spPr>
            <a:xfrm>
              <a:off x="3866562" y="3185889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 cm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15FE50D3-881E-E5F7-5BA0-1C4F954D3031}"/>
                </a:ext>
              </a:extLst>
            </p:cNvPr>
            <p:cNvSpPr/>
            <p:nvPr/>
          </p:nvSpPr>
          <p:spPr>
            <a:xfrm>
              <a:off x="4132226" y="4395716"/>
              <a:ext cx="439774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A7D0A7B4-1E23-3E7D-BBBE-952DFC528DBA}"/>
                </a:ext>
              </a:extLst>
            </p:cNvPr>
            <p:cNvSpPr/>
            <p:nvPr/>
          </p:nvSpPr>
          <p:spPr>
            <a:xfrm>
              <a:off x="5977609" y="4395716"/>
              <a:ext cx="439774" cy="262318"/>
            </a:xfrm>
            <a:prstGeom prst="roundRect">
              <a:avLst>
                <a:gd name="adj" fmla="val 2247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9DDED82-FE01-F177-FC61-FDD049F263B7}"/>
                </a:ext>
              </a:extLst>
            </p:cNvPr>
            <p:cNvSpPr txBox="1"/>
            <p:nvPr/>
          </p:nvSpPr>
          <p:spPr>
            <a:xfrm>
              <a:off x="3984868" y="4380416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E823722-9E2D-8F3E-7645-74CECD7D03EF}"/>
                </a:ext>
              </a:extLst>
            </p:cNvPr>
            <p:cNvSpPr txBox="1"/>
            <p:nvPr/>
          </p:nvSpPr>
          <p:spPr>
            <a:xfrm>
              <a:off x="5858808" y="4380416"/>
              <a:ext cx="7344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0877C95-3F04-F3A9-9372-0B3684888725}"/>
              </a:ext>
            </a:extLst>
          </p:cNvPr>
          <p:cNvGrpSpPr/>
          <p:nvPr/>
        </p:nvGrpSpPr>
        <p:grpSpPr>
          <a:xfrm>
            <a:off x="251421" y="3390741"/>
            <a:ext cx="6667165" cy="1869580"/>
            <a:chOff x="192745" y="3426666"/>
            <a:chExt cx="6667165" cy="186958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48D6BE21-EE46-7CAF-B01F-4DCB86771F8A}"/>
                </a:ext>
              </a:extLst>
            </p:cNvPr>
            <p:cNvSpPr/>
            <p:nvPr/>
          </p:nvSpPr>
          <p:spPr>
            <a:xfrm>
              <a:off x="192745" y="3588685"/>
              <a:ext cx="6667165" cy="1515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xmlns="" id="{132BCE3D-8FD9-6A57-A416-87B9BAB735E5}"/>
                </a:ext>
              </a:extLst>
            </p:cNvPr>
            <p:cNvSpPr/>
            <p:nvPr/>
          </p:nvSpPr>
          <p:spPr>
            <a:xfrm>
              <a:off x="338478" y="34266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xmlns="" id="{4769FF21-C442-9FE9-17EE-78CBF28F59AC}"/>
                </a:ext>
              </a:extLst>
            </p:cNvPr>
            <p:cNvSpPr/>
            <p:nvPr/>
          </p:nvSpPr>
          <p:spPr>
            <a:xfrm flipH="1" flipV="1">
              <a:off x="5261885" y="510813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38FBD98-28F3-793B-BC5C-82BBF89F3F5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208404F-F7BB-F462-58A4-48B9B03F50F9}"/>
              </a:ext>
            </a:extLst>
          </p:cNvPr>
          <p:cNvSpPr txBox="1"/>
          <p:nvPr/>
        </p:nvSpPr>
        <p:spPr>
          <a:xfrm>
            <a:off x="580299" y="3790304"/>
            <a:ext cx="62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삼각형은 세 변의 길이가 같으므로 정삼각형입니다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xmlns="" id="{22514287-690D-3430-634C-D27F1EAD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38508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8A16D763-A7A9-3481-28A6-632C0D00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01" y="40508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BC98CB2-533C-4B75-74C8-4424D5CEF311}"/>
              </a:ext>
            </a:extLst>
          </p:cNvPr>
          <p:cNvSpPr txBox="1"/>
          <p:nvPr/>
        </p:nvSpPr>
        <p:spPr>
          <a:xfrm>
            <a:off x="580299" y="4397513"/>
            <a:ext cx="62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삼각형은 세 각의 크기가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 정삼각형입니다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모두 같으므로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C9B8917-BE4B-6AD5-0E14-97DF9C27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44648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D25BFA5C-2CD3-D33F-18F6-66B9A733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23" y="46531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1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6FA388A-8FBD-9DC3-D74D-A126BA9482A6}"/>
              </a:ext>
            </a:extLst>
          </p:cNvPr>
          <p:cNvSpPr/>
          <p:nvPr/>
        </p:nvSpPr>
        <p:spPr>
          <a:xfrm>
            <a:off x="2053996" y="4707486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21880F-8F04-AF2F-5B58-F8684B9DFB70}"/>
              </a:ext>
            </a:extLst>
          </p:cNvPr>
          <p:cNvSpPr txBox="1"/>
          <p:nvPr/>
        </p:nvSpPr>
        <p:spPr>
          <a:xfrm>
            <a:off x="1954899" y="461881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88E3D888-B4CD-8CE1-0DC6-95A33FF6FDAB}"/>
              </a:ext>
            </a:extLst>
          </p:cNvPr>
          <p:cNvSpPr/>
          <p:nvPr/>
        </p:nvSpPr>
        <p:spPr>
          <a:xfrm>
            <a:off x="4755913" y="4921207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7FFC194-CCE3-A1FD-DFF3-76A1C09388ED}"/>
              </a:ext>
            </a:extLst>
          </p:cNvPr>
          <p:cNvSpPr txBox="1"/>
          <p:nvPr/>
        </p:nvSpPr>
        <p:spPr>
          <a:xfrm>
            <a:off x="4593594" y="461358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7C34D72-5D10-C820-5AC6-A2766F18BE89}"/>
              </a:ext>
            </a:extLst>
          </p:cNvPr>
          <p:cNvSpPr/>
          <p:nvPr/>
        </p:nvSpPr>
        <p:spPr>
          <a:xfrm>
            <a:off x="4624849" y="5262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3679BCA-C2E3-A1E7-0A95-5D67E313FD7C}"/>
              </a:ext>
            </a:extLst>
          </p:cNvPr>
          <p:cNvSpPr/>
          <p:nvPr/>
        </p:nvSpPr>
        <p:spPr>
          <a:xfrm>
            <a:off x="5665447" y="5262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2415079-340D-DEAF-6FEA-49CB405151A1}"/>
              </a:ext>
            </a:extLst>
          </p:cNvPr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60°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빨간 물음표 대신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동일하게 진행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노란 점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텍스트와 정답 선이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\lesson02\ops\2\2_3_3.html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5DEDF-BD76-8649-EC59-55383963F3D7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66AC7A-B3C0-E76C-30D3-BCD1921A3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371" y="5032055"/>
            <a:ext cx="2071642" cy="1473608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721569A-C90F-DEEF-15EF-C31A7E6F30EF}"/>
              </a:ext>
            </a:extLst>
          </p:cNvPr>
          <p:cNvSpPr/>
          <p:nvPr/>
        </p:nvSpPr>
        <p:spPr>
          <a:xfrm>
            <a:off x="2414970" y="4287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3" y="3444200"/>
            <a:ext cx="4970256" cy="124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781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\lesson02\ops\2\images\2_3\2_3_3.svg~2_3_3_solve.svg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943059" y="2096852"/>
            <a:ext cx="5332266" cy="298478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65" y="39685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42" y="39685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71BB6BB-845D-D21E-0E4A-CE331599592B}"/>
              </a:ext>
            </a:extLst>
          </p:cNvPr>
          <p:cNvSpPr/>
          <p:nvPr/>
        </p:nvSpPr>
        <p:spPr>
          <a:xfrm>
            <a:off x="2726541" y="3800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6FA388A-8FBD-9DC3-D74D-A126BA9482A6}"/>
              </a:ext>
            </a:extLst>
          </p:cNvPr>
          <p:cNvSpPr/>
          <p:nvPr/>
        </p:nvSpPr>
        <p:spPr>
          <a:xfrm>
            <a:off x="2053996" y="4707486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21880F-8F04-AF2F-5B58-F8684B9DFB70}"/>
              </a:ext>
            </a:extLst>
          </p:cNvPr>
          <p:cNvSpPr txBox="1"/>
          <p:nvPr/>
        </p:nvSpPr>
        <p:spPr>
          <a:xfrm>
            <a:off x="1954899" y="461881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88E3D888-B4CD-8CE1-0DC6-95A33FF6FDAB}"/>
              </a:ext>
            </a:extLst>
          </p:cNvPr>
          <p:cNvSpPr/>
          <p:nvPr/>
        </p:nvSpPr>
        <p:spPr>
          <a:xfrm>
            <a:off x="4755913" y="4921207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7FFC194-CCE3-A1FD-DFF3-76A1C09388ED}"/>
              </a:ext>
            </a:extLst>
          </p:cNvPr>
          <p:cNvSpPr txBox="1"/>
          <p:nvPr/>
        </p:nvSpPr>
        <p:spPr>
          <a:xfrm>
            <a:off x="4593594" y="461358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5DEDF-BD76-8649-EC59-55383963F3D7}"/>
              </a:ext>
            </a:extLst>
          </p:cNvPr>
          <p:cNvSpPr txBox="1"/>
          <p:nvPr/>
        </p:nvSpPr>
        <p:spPr>
          <a:xfrm>
            <a:off x="2261920" y="332656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721569A-C90F-DEEF-15EF-C31A7E6F30EF}"/>
              </a:ext>
            </a:extLst>
          </p:cNvPr>
          <p:cNvSpPr/>
          <p:nvPr/>
        </p:nvSpPr>
        <p:spPr>
          <a:xfrm>
            <a:off x="2414970" y="4287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3" y="3444200"/>
            <a:ext cx="4970256" cy="124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943059" y="2096852"/>
            <a:ext cx="5332266" cy="298478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65" y="39685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42" y="39685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72B91A-CE3F-5B44-EA91-FED63E76AC2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F89A661-814F-E114-CB06-236315D7ADBD}"/>
              </a:ext>
            </a:extLst>
          </p:cNvPr>
          <p:cNvGrpSpPr/>
          <p:nvPr/>
        </p:nvGrpSpPr>
        <p:grpSpPr>
          <a:xfrm>
            <a:off x="198562" y="2438890"/>
            <a:ext cx="6667165" cy="2798475"/>
            <a:chOff x="192745" y="2474815"/>
            <a:chExt cx="6667165" cy="27984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2FD9EF24-B573-B118-33FC-85BADB222AA5}"/>
                </a:ext>
              </a:extLst>
            </p:cNvPr>
            <p:cNvSpPr/>
            <p:nvPr/>
          </p:nvSpPr>
          <p:spPr>
            <a:xfrm>
              <a:off x="192745" y="2636833"/>
              <a:ext cx="6667165" cy="24483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657F6F90-322E-7A33-B08E-449CB47BD047}"/>
                </a:ext>
              </a:extLst>
            </p:cNvPr>
            <p:cNvSpPr/>
            <p:nvPr/>
          </p:nvSpPr>
          <p:spPr>
            <a:xfrm>
              <a:off x="338478" y="247481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FCD51273-D9BD-512B-44FA-6467B2DADB4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208404F-F7BB-F462-58A4-48B9B03F50F9}"/>
              </a:ext>
            </a:extLst>
          </p:cNvPr>
          <p:cNvSpPr txBox="1"/>
          <p:nvPr/>
        </p:nvSpPr>
        <p:spPr>
          <a:xfrm>
            <a:off x="366945" y="2849254"/>
            <a:ext cx="640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˚인 각을 그려 두 변이 만나는 곳을 찾아 정삼각형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ㄱㄴㄷ을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완성하면 다음과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266AC7A-B3C0-E76C-30D3-BCD1921A3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721" y="3391304"/>
            <a:ext cx="2286319" cy="1626313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950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\lesson02\ops\2\images\2_3\2_3_3_solve.svg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713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42581</TotalTime>
  <Words>919</Words>
  <Application>Microsoft Office PowerPoint</Application>
  <PresentationFormat>화면 슬라이드 쇼(4:3)</PresentationFormat>
  <Paragraphs>342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7554</cp:revision>
  <dcterms:created xsi:type="dcterms:W3CDTF">2008-07-15T12:19:11Z</dcterms:created>
  <dcterms:modified xsi:type="dcterms:W3CDTF">2022-06-27T07:43:42Z</dcterms:modified>
</cp:coreProperties>
</file>