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96" r:id="rId4"/>
    <p:sldId id="1387" r:id="rId5"/>
    <p:sldId id="1388" r:id="rId6"/>
    <p:sldId id="1412" r:id="rId7"/>
    <p:sldId id="1384" r:id="rId8"/>
    <p:sldId id="1413" r:id="rId9"/>
    <p:sldId id="1392" r:id="rId10"/>
    <p:sldId id="1414" r:id="rId11"/>
    <p:sldId id="1394" r:id="rId12"/>
    <p:sldId id="1415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BDFEE"/>
    <a:srgbClr val="F4EBD0"/>
    <a:srgbClr val="FBF9E2"/>
    <a:srgbClr val="FCC89B"/>
    <a:srgbClr val="F8C8CE"/>
    <a:srgbClr val="FFE1A5"/>
    <a:srgbClr val="FFE8BB"/>
    <a:srgbClr val="616161"/>
    <a:srgbClr val="E8E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4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46781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suhi_h_0402_03_0003.html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161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835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18AC92AC-E84A-9165-0D08-E2BC426B628D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3EAB3B55-A7DD-0BF5-C624-9626126F33E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2FBF10-304E-75E6-6D7B-7A307F84E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93D5AE1-83DB-2480-9002-5FAE08897846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68E59849-330D-769F-E523-5A401A6F9968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8ED52B-3E32-3EAB-0490-26B9520D0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FB9F3DC-446B-AD88-7E32-9012A5CCD21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02557292-1F83-22D1-5165-226478A9733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4E8E937-DFB5-D9DC-E262-1AAAA231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EAD8B4D-F522-F6ED-8C70-98AD5166CB8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60D668-EE52-99DD-6881-D65DCF5DF26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E4E166-F596-E674-13F9-1FF1C79F3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F4ACAA0-F883-2714-13AF-B0E15D983C8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AC6FDD3D-5494-23FA-4C0F-940D0502BA4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AFD35A-5FD2-8499-110D-EAC2E9E19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64DB7C2-F49F-99F8-13E3-0F6880E7665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16F351D8-B5AB-8188-4BDE-5D18C77AD3C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EFE399B-08B5-8EFB-4F6D-70CC305CA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24" name="TextBox 43">
            <a:extLst>
              <a:ext uri="{FF2B5EF4-FFF2-40B4-BE49-F238E27FC236}">
                <a16:creationId xmlns:a16="http://schemas.microsoft.com/office/drawing/2014/main" id="{2A7DFB1E-2282-ED91-8CE2-6D6BE2CDB4D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5" name="Picture 12">
            <a:extLst>
              <a:ext uri="{FF2B5EF4-FFF2-40B4-BE49-F238E27FC236}">
                <a16:creationId xmlns:a16="http://schemas.microsoft.com/office/drawing/2014/main" id="{E272EE8E-1EFD-F4EC-A326-01FE249D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" y="2293463"/>
            <a:ext cx="6135133" cy="24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9211" y="2456892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1.783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9211" y="3320988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1.774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9211" y="4149080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1.684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58045" y="2456892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5.268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58045" y="3317801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5.277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58045" y="4149079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5.367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69842" y="3404319"/>
            <a:ext cx="888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1.784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852200" y="3404319"/>
            <a:ext cx="888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5.267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583668" y="2468215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727684" y="2852936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수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727684" y="3332311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727684" y="3656347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수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691680" y="4365104"/>
            <a:ext cx="19587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981386" y="4365104"/>
            <a:ext cx="19587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큰 수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788024" y="3332311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88024" y="3656347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716016" y="2468215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860032" y="2852936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BE21EC-460A-FDDA-919F-3CB9895741C0}"/>
              </a:ext>
            </a:extLst>
          </p:cNvPr>
          <p:cNvGrpSpPr/>
          <p:nvPr/>
        </p:nvGrpSpPr>
        <p:grpSpPr>
          <a:xfrm>
            <a:off x="198562" y="3356992"/>
            <a:ext cx="6667165" cy="1880373"/>
            <a:chOff x="192745" y="3392917"/>
            <a:chExt cx="6667165" cy="188037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1D894EE-71FB-465D-4672-154F305F69BF}"/>
                </a:ext>
              </a:extLst>
            </p:cNvPr>
            <p:cNvSpPr/>
            <p:nvPr/>
          </p:nvSpPr>
          <p:spPr>
            <a:xfrm>
              <a:off x="192745" y="3546085"/>
              <a:ext cx="6667165" cy="15390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5F0AAB60-FFF8-3321-D0F8-A4AE3527256D}"/>
                </a:ext>
              </a:extLst>
            </p:cNvPr>
            <p:cNvSpPr/>
            <p:nvPr/>
          </p:nvSpPr>
          <p:spPr>
            <a:xfrm>
              <a:off x="338478" y="339291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70A8CD15-EA7F-E76C-C6A4-F77FED2E3D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5556" y="3689737"/>
            <a:ext cx="6151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1.784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1.783, 0.01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1.774, 0.1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1.684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5.267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큰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5.268, 0.01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큰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5.277, 0.1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큰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5.367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4" y="378904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4" y="453753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7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69BF94A-61C8-C969-DCEB-2A5C946F7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/>
          <a:stretch/>
        </p:blipFill>
        <p:spPr>
          <a:xfrm>
            <a:off x="105934" y="1880828"/>
            <a:ext cx="6859864" cy="28726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086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3_2_5.png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친구가 설명하는 숫자를 각각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CA2CFE7-ACBD-B6CB-A132-7C0D8FA43470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0F79548-3E28-3402-B054-9DE35137F2A2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D8E7B8C-E434-EA46-B630-7AB308AE71E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C2680E-1083-7EEA-5EA5-88C70730D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E01BBFB-CCCF-38E8-963A-6FF97ACE630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C87973DC-5FBC-B34B-0643-E713C527B992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EAA5FE-CF2A-26EB-A68A-4BFCD2ED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0B961E2-767E-6D05-0ECB-D2AD8B28FC6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FF6E2699-0354-8F81-F20A-441F7A2B361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E4FFA4A-5A89-2269-63D3-CB8676678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4555E95-B902-6833-9FAB-D39C2ED2CEB7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17810713-7448-0F94-F2D5-699BF708773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41F3D-8969-57B9-D311-CFBA63EB7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45E72C2-5746-BCAB-3157-ACEC86E4ABCF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600AF3E8-0B05-4DC1-1519-EC4AB4F21C1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81E536-C366-C499-4A88-4A4CF325F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8B14846-0A8F-648D-BEA7-9BA39131B00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F4A0019C-10BA-DC24-8696-3ED501349E0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305A9B-94B3-1871-CB0F-0CDDDCE37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16D0D2BF-543E-E84E-01ED-6B8C4E308752}"/>
              </a:ext>
            </a:extLst>
          </p:cNvPr>
          <p:cNvSpPr/>
          <p:nvPr/>
        </p:nvSpPr>
        <p:spPr>
          <a:xfrm>
            <a:off x="199757" y="2098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FF049A3-BEA6-C56F-A9AD-2E66D378F463}"/>
              </a:ext>
            </a:extLst>
          </p:cNvPr>
          <p:cNvGrpSpPr/>
          <p:nvPr/>
        </p:nvGrpSpPr>
        <p:grpSpPr>
          <a:xfrm>
            <a:off x="395536" y="2488574"/>
            <a:ext cx="1260140" cy="811899"/>
            <a:chOff x="529569" y="2564904"/>
            <a:chExt cx="1260140" cy="811899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D6F1CF4-9496-3840-9727-A3E15A072A72}"/>
                </a:ext>
              </a:extLst>
            </p:cNvPr>
            <p:cNvSpPr/>
            <p:nvPr/>
          </p:nvSpPr>
          <p:spPr>
            <a:xfrm>
              <a:off x="681775" y="2564904"/>
              <a:ext cx="901893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65A9A67-099F-BE7F-6E5E-3B8F6AFE881D}"/>
                </a:ext>
              </a:extLst>
            </p:cNvPr>
            <p:cNvSpPr/>
            <p:nvPr/>
          </p:nvSpPr>
          <p:spPr>
            <a:xfrm>
              <a:off x="529569" y="2818695"/>
              <a:ext cx="126014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39FF2C1-D49E-CBA2-06FE-A311FD5374B5}"/>
                </a:ext>
              </a:extLst>
            </p:cNvPr>
            <p:cNvSpPr/>
            <p:nvPr/>
          </p:nvSpPr>
          <p:spPr>
            <a:xfrm>
              <a:off x="801484" y="3084699"/>
              <a:ext cx="700193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B4D5536-83D9-EDDB-4E25-FEB162F519B5}"/>
              </a:ext>
            </a:extLst>
          </p:cNvPr>
          <p:cNvSpPr txBox="1"/>
          <p:nvPr/>
        </p:nvSpPr>
        <p:spPr>
          <a:xfrm>
            <a:off x="0" y="2433336"/>
            <a:ext cx="19861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8.246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셋째 자리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42563DD-C498-46BF-4ED2-B9A580DBED84}"/>
              </a:ext>
            </a:extLst>
          </p:cNvPr>
          <p:cNvGrpSpPr/>
          <p:nvPr/>
        </p:nvGrpSpPr>
        <p:grpSpPr>
          <a:xfrm>
            <a:off x="5335162" y="2488574"/>
            <a:ext cx="1260140" cy="811899"/>
            <a:chOff x="529569" y="2564904"/>
            <a:chExt cx="1260140" cy="811899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E2556D7-8E2C-ED12-42DC-E95121D51E97}"/>
                </a:ext>
              </a:extLst>
            </p:cNvPr>
            <p:cNvSpPr/>
            <p:nvPr/>
          </p:nvSpPr>
          <p:spPr>
            <a:xfrm>
              <a:off x="681775" y="2564904"/>
              <a:ext cx="901893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5CDE948-81FF-155C-2001-A49064017560}"/>
                </a:ext>
              </a:extLst>
            </p:cNvPr>
            <p:cNvSpPr/>
            <p:nvPr/>
          </p:nvSpPr>
          <p:spPr>
            <a:xfrm>
              <a:off x="529569" y="2818695"/>
              <a:ext cx="126014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9BBFE13-47EF-A93C-4D35-2AA94D8ECBD0}"/>
                </a:ext>
              </a:extLst>
            </p:cNvPr>
            <p:cNvSpPr/>
            <p:nvPr/>
          </p:nvSpPr>
          <p:spPr>
            <a:xfrm>
              <a:off x="801484" y="3084699"/>
              <a:ext cx="700193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E249BF4-15D6-448D-7CBE-1297701376EC}"/>
              </a:ext>
            </a:extLst>
          </p:cNvPr>
          <p:cNvSpPr/>
          <p:nvPr/>
        </p:nvSpPr>
        <p:spPr>
          <a:xfrm>
            <a:off x="1710150" y="4265305"/>
            <a:ext cx="468052" cy="261120"/>
          </a:xfrm>
          <a:prstGeom prst="roundRect">
            <a:avLst/>
          </a:prstGeom>
          <a:solidFill>
            <a:srgbClr val="CBDF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4B15A734-E7C6-EDBF-96B4-D6B36CDD1F1A}"/>
              </a:ext>
            </a:extLst>
          </p:cNvPr>
          <p:cNvSpPr/>
          <p:nvPr/>
        </p:nvSpPr>
        <p:spPr>
          <a:xfrm>
            <a:off x="4942405" y="4265305"/>
            <a:ext cx="468052" cy="261120"/>
          </a:xfrm>
          <a:prstGeom prst="roundRect">
            <a:avLst/>
          </a:prstGeom>
          <a:solidFill>
            <a:srgbClr val="CBDF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540" y="2355704"/>
            <a:ext cx="1860132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8.246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셋째 자리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16200000" flipH="1" flipV="1">
            <a:off x="2012780" y="309415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67644" y="4138017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963837" y="4138017"/>
            <a:ext cx="780652" cy="373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76056" y="2377177"/>
            <a:ext cx="1860132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1.904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첫째 자리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 flipV="1">
            <a:off x="4917140" y="3076153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ECA2CFE7-ACBD-B6CB-A132-7C0D8FA43470}"/>
              </a:ext>
            </a:extLst>
          </p:cNvPr>
          <p:cNvSpPr/>
          <p:nvPr/>
        </p:nvSpPr>
        <p:spPr>
          <a:xfrm>
            <a:off x="4489102" y="5269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96911" y="4817993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483768" y="481799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314" y="4646227"/>
            <a:ext cx="360000" cy="355000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836677" y="4817993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923534" y="481799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080" y="4646227"/>
            <a:ext cx="360000" cy="355000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16D0D2BF-543E-E84E-01ED-6B8C4E308752}"/>
              </a:ext>
            </a:extLst>
          </p:cNvPr>
          <p:cNvSpPr/>
          <p:nvPr/>
        </p:nvSpPr>
        <p:spPr>
          <a:xfrm>
            <a:off x="1100373" y="4138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6D0D2BF-543E-E84E-01ED-6B8C4E308752}"/>
              </a:ext>
            </a:extLst>
          </p:cNvPr>
          <p:cNvSpPr/>
          <p:nvPr/>
        </p:nvSpPr>
        <p:spPr>
          <a:xfrm>
            <a:off x="1100373" y="481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69BF94A-61C8-C969-DCEB-2A5C946F7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/>
          <a:stretch/>
        </p:blipFill>
        <p:spPr>
          <a:xfrm>
            <a:off x="105934" y="1880828"/>
            <a:ext cx="6859864" cy="28726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친구가 설명하는 숫자를 각각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0F79548-3E28-3402-B054-9DE35137F2A2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D8E7B8C-E434-EA46-B630-7AB308AE71E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C2680E-1083-7EEA-5EA5-88C70730D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E01BBFB-CCCF-38E8-963A-6FF97ACE630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C87973DC-5FBC-B34B-0643-E713C527B992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EAA5FE-CF2A-26EB-A68A-4BFCD2ED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0B961E2-767E-6D05-0ECB-D2AD8B28FC6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FF6E2699-0354-8F81-F20A-441F7A2B361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E4FFA4A-5A89-2269-63D3-CB8676678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4555E95-B902-6833-9FAB-D39C2ED2CEB7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17810713-7448-0F94-F2D5-699BF708773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41F3D-8969-57B9-D311-CFBA63EB7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45E72C2-5746-BCAB-3157-ACEC86E4ABCF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600AF3E8-0B05-4DC1-1519-EC4AB4F21C1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81E536-C366-C499-4A88-4A4CF325F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8B14846-0A8F-648D-BEA7-9BA39131B00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F4A0019C-10BA-DC24-8696-3ED501349E0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305A9B-94B3-1871-CB0F-0CDDDCE37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FF049A3-BEA6-C56F-A9AD-2E66D378F463}"/>
              </a:ext>
            </a:extLst>
          </p:cNvPr>
          <p:cNvGrpSpPr/>
          <p:nvPr/>
        </p:nvGrpSpPr>
        <p:grpSpPr>
          <a:xfrm>
            <a:off x="395536" y="2488574"/>
            <a:ext cx="1260140" cy="811899"/>
            <a:chOff x="529569" y="2564904"/>
            <a:chExt cx="1260140" cy="811899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D6F1CF4-9496-3840-9727-A3E15A072A72}"/>
                </a:ext>
              </a:extLst>
            </p:cNvPr>
            <p:cNvSpPr/>
            <p:nvPr/>
          </p:nvSpPr>
          <p:spPr>
            <a:xfrm>
              <a:off x="681775" y="2564904"/>
              <a:ext cx="901893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65A9A67-099F-BE7F-6E5E-3B8F6AFE881D}"/>
                </a:ext>
              </a:extLst>
            </p:cNvPr>
            <p:cNvSpPr/>
            <p:nvPr/>
          </p:nvSpPr>
          <p:spPr>
            <a:xfrm>
              <a:off x="529569" y="2818695"/>
              <a:ext cx="126014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39FF2C1-D49E-CBA2-06FE-A311FD5374B5}"/>
                </a:ext>
              </a:extLst>
            </p:cNvPr>
            <p:cNvSpPr/>
            <p:nvPr/>
          </p:nvSpPr>
          <p:spPr>
            <a:xfrm>
              <a:off x="801484" y="3084699"/>
              <a:ext cx="700193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B4D5536-83D9-EDDB-4E25-FEB162F519B5}"/>
              </a:ext>
            </a:extLst>
          </p:cNvPr>
          <p:cNvSpPr txBox="1"/>
          <p:nvPr/>
        </p:nvSpPr>
        <p:spPr>
          <a:xfrm>
            <a:off x="0" y="2433336"/>
            <a:ext cx="19861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8.246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셋째 자리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42563DD-C498-46BF-4ED2-B9A580DBED84}"/>
              </a:ext>
            </a:extLst>
          </p:cNvPr>
          <p:cNvGrpSpPr/>
          <p:nvPr/>
        </p:nvGrpSpPr>
        <p:grpSpPr>
          <a:xfrm>
            <a:off x="5335162" y="2488574"/>
            <a:ext cx="1260140" cy="811899"/>
            <a:chOff x="529569" y="2564904"/>
            <a:chExt cx="1260140" cy="811899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E2556D7-8E2C-ED12-42DC-E95121D51E97}"/>
                </a:ext>
              </a:extLst>
            </p:cNvPr>
            <p:cNvSpPr/>
            <p:nvPr/>
          </p:nvSpPr>
          <p:spPr>
            <a:xfrm>
              <a:off x="681775" y="2564904"/>
              <a:ext cx="901893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5CDE948-81FF-155C-2001-A49064017560}"/>
                </a:ext>
              </a:extLst>
            </p:cNvPr>
            <p:cNvSpPr/>
            <p:nvPr/>
          </p:nvSpPr>
          <p:spPr>
            <a:xfrm>
              <a:off x="529569" y="2818695"/>
              <a:ext cx="126014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9BBFE13-47EF-A93C-4D35-2AA94D8ECBD0}"/>
                </a:ext>
              </a:extLst>
            </p:cNvPr>
            <p:cNvSpPr/>
            <p:nvPr/>
          </p:nvSpPr>
          <p:spPr>
            <a:xfrm>
              <a:off x="801484" y="3084699"/>
              <a:ext cx="700193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E249BF4-15D6-448D-7CBE-1297701376EC}"/>
              </a:ext>
            </a:extLst>
          </p:cNvPr>
          <p:cNvSpPr/>
          <p:nvPr/>
        </p:nvSpPr>
        <p:spPr>
          <a:xfrm>
            <a:off x="1710150" y="4265305"/>
            <a:ext cx="468052" cy="261120"/>
          </a:xfrm>
          <a:prstGeom prst="roundRect">
            <a:avLst/>
          </a:prstGeom>
          <a:solidFill>
            <a:srgbClr val="CBDF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4B15A734-E7C6-EDBF-96B4-D6B36CDD1F1A}"/>
              </a:ext>
            </a:extLst>
          </p:cNvPr>
          <p:cNvSpPr/>
          <p:nvPr/>
        </p:nvSpPr>
        <p:spPr>
          <a:xfrm>
            <a:off x="4942405" y="4265305"/>
            <a:ext cx="468052" cy="261120"/>
          </a:xfrm>
          <a:prstGeom prst="roundRect">
            <a:avLst/>
          </a:prstGeom>
          <a:solidFill>
            <a:srgbClr val="CBDF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540" y="2355704"/>
            <a:ext cx="1860132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8.246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셋째 자리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16200000" flipH="1" flipV="1">
            <a:off x="2012780" y="309415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67644" y="4138017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963837" y="4138017"/>
            <a:ext cx="780652" cy="373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76056" y="2377177"/>
            <a:ext cx="1860132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1.904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첫째 자리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 flipV="1">
            <a:off x="4917140" y="3076153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1396911" y="4817993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483768" y="481799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36677" y="4817993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923534" y="481799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8BE21EC-460A-FDDA-919F-3CB9895741C0}"/>
              </a:ext>
            </a:extLst>
          </p:cNvPr>
          <p:cNvGrpSpPr/>
          <p:nvPr/>
        </p:nvGrpSpPr>
        <p:grpSpPr>
          <a:xfrm>
            <a:off x="198562" y="3933056"/>
            <a:ext cx="6667165" cy="1304309"/>
            <a:chOff x="192745" y="3968981"/>
            <a:chExt cx="6667165" cy="1304309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1D894EE-71FB-465D-4672-154F305F69BF}"/>
                </a:ext>
              </a:extLst>
            </p:cNvPr>
            <p:cNvSpPr/>
            <p:nvPr/>
          </p:nvSpPr>
          <p:spPr>
            <a:xfrm>
              <a:off x="192745" y="4130999"/>
              <a:ext cx="6667165" cy="954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은하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8.246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소수 셋째 자리 숫자는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하늘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1.904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숫자는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38">
              <a:extLst>
                <a:ext uri="{FF2B5EF4-FFF2-40B4-BE49-F238E27FC236}">
                  <a16:creationId xmlns:a16="http://schemas.microsoft.com/office/drawing/2014/main" id="{5F0AAB60-FFF8-3321-D0F8-A4AE3527256D}"/>
                </a:ext>
              </a:extLst>
            </p:cNvPr>
            <p:cNvSpPr/>
            <p:nvPr/>
          </p:nvSpPr>
          <p:spPr>
            <a:xfrm>
              <a:off x="338478" y="39689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70A8CD15-EA7F-E76C-C6A4-F77FED2E3D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73634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169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62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0331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2" y="1092168"/>
            <a:ext cx="2054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4410" y="2348880"/>
            <a:ext cx="6635842" cy="3132348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519DBA2-79A1-E21A-E5EA-1F1A78A6D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71767"/>
              </p:ext>
            </p:extLst>
          </p:nvPr>
        </p:nvGraphicFramePr>
        <p:xfrm>
          <a:off x="1442371" y="2456964"/>
          <a:ext cx="59814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9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76B147-1502-B7BE-13C4-D82265D4BF92}"/>
              </a:ext>
            </a:extLst>
          </p:cNvPr>
          <p:cNvSpPr txBox="1"/>
          <p:nvPr/>
        </p:nvSpPr>
        <p:spPr>
          <a:xfrm>
            <a:off x="420997" y="2568259"/>
            <a:ext cx="1246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7" name="Picture 20">
            <a:extLst>
              <a:ext uri="{FF2B5EF4-FFF2-40B4-BE49-F238E27FC236}">
                <a16:creationId xmlns:a16="http://schemas.microsoft.com/office/drawing/2014/main" id="{D226B8A1-6503-1A57-E0D1-54994061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72" y="25861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53B008C-65BC-E086-B4EA-E12FCE1D29F5}"/>
              </a:ext>
            </a:extLst>
          </p:cNvPr>
          <p:cNvSpPr txBox="1"/>
          <p:nvPr/>
        </p:nvSpPr>
        <p:spPr>
          <a:xfrm>
            <a:off x="3138414" y="2568259"/>
            <a:ext cx="1246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1.357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27A5A6-E5DA-237D-7439-0801482765BD}"/>
              </a:ext>
            </a:extLst>
          </p:cNvPr>
          <p:cNvSpPr txBox="1"/>
          <p:nvPr/>
        </p:nvSpPr>
        <p:spPr>
          <a:xfrm>
            <a:off x="4844496" y="2568259"/>
            <a:ext cx="1713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1900" spc="-15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삼오칠</a:t>
            </a:r>
            <a:endParaRPr lang="en-US" altLang="ko-KR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0600C4D-D87D-A4C4-E57E-D7673BD828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70" t="20561" r="2220" b="39652"/>
          <a:stretch/>
        </p:blipFill>
        <p:spPr>
          <a:xfrm>
            <a:off x="3713047" y="3104964"/>
            <a:ext cx="2907471" cy="138348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4BB36A-2600-8CBA-6A8E-B1B34CE13E81}"/>
              </a:ext>
            </a:extLst>
          </p:cNvPr>
          <p:cNvSpPr txBox="1"/>
          <p:nvPr/>
        </p:nvSpPr>
        <p:spPr>
          <a:xfrm>
            <a:off x="3622067" y="4567424"/>
            <a:ext cx="319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spc="-150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FB7A11-885D-431E-5474-7977F9770428}"/>
              </a:ext>
            </a:extLst>
          </p:cNvPr>
          <p:cNvGrpSpPr/>
          <p:nvPr/>
        </p:nvGrpSpPr>
        <p:grpSpPr>
          <a:xfrm>
            <a:off x="1003029" y="3064275"/>
            <a:ext cx="2596863" cy="2354401"/>
            <a:chOff x="1003029" y="3064275"/>
            <a:chExt cx="2596863" cy="2354401"/>
          </a:xfrm>
        </p:grpSpPr>
        <p:pic>
          <p:nvPicPr>
            <p:cNvPr id="5" name="그림 4" descr="텍스트, 실내, 오렌지, 다채로운이(가) 표시된 사진&#10;&#10;자동 생성된 설명">
              <a:extLst>
                <a:ext uri="{FF2B5EF4-FFF2-40B4-BE49-F238E27FC236}">
                  <a16:creationId xmlns:a16="http://schemas.microsoft.com/office/drawing/2014/main" id="{87677585-C0E4-F65A-4D7D-9215EC29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866" y="3104964"/>
              <a:ext cx="2340864" cy="2251161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7DBC940-8660-98B0-B3E0-F1DC0AA054CA}"/>
                </a:ext>
              </a:extLst>
            </p:cNvPr>
            <p:cNvGrpSpPr/>
            <p:nvPr/>
          </p:nvGrpSpPr>
          <p:grpSpPr>
            <a:xfrm>
              <a:off x="1003029" y="3064275"/>
              <a:ext cx="2596863" cy="2354401"/>
              <a:chOff x="845437" y="3064275"/>
              <a:chExt cx="2596863" cy="2354401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537926A-7829-EDBC-6FC9-8972DF068E84}"/>
                  </a:ext>
                </a:extLst>
              </p:cNvPr>
              <p:cNvCxnSpPr/>
              <p:nvPr/>
            </p:nvCxnSpPr>
            <p:spPr bwMode="auto">
              <a:xfrm>
                <a:off x="3442300" y="3064275"/>
                <a:ext cx="0" cy="2164925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D766708-AB2B-A0EE-4F10-AC7FEF0FD8E8}"/>
                  </a:ext>
                </a:extLst>
              </p:cNvPr>
              <p:cNvGrpSpPr/>
              <p:nvPr/>
            </p:nvGrpSpPr>
            <p:grpSpPr>
              <a:xfrm>
                <a:off x="1062767" y="3669174"/>
                <a:ext cx="2048606" cy="1652397"/>
                <a:chOff x="1062767" y="3669174"/>
                <a:chExt cx="2048606" cy="1652397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5BD28079-5166-88E3-D04E-35288E8DC9B6}"/>
                    </a:ext>
                  </a:extLst>
                </p:cNvPr>
                <p:cNvSpPr/>
                <p:nvPr/>
              </p:nvSpPr>
              <p:spPr>
                <a:xfrm>
                  <a:off x="1062767" y="3669174"/>
                  <a:ext cx="171523" cy="1987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FEDDF448-FC4A-68A8-CAE8-3640D6443ABF}"/>
                    </a:ext>
                  </a:extLst>
                </p:cNvPr>
                <p:cNvSpPr/>
                <p:nvPr/>
              </p:nvSpPr>
              <p:spPr>
                <a:xfrm>
                  <a:off x="1509796" y="3669174"/>
                  <a:ext cx="171523" cy="1987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F52786B5-8836-EF23-A991-66479914C20D}"/>
                    </a:ext>
                  </a:extLst>
                </p:cNvPr>
                <p:cNvSpPr/>
                <p:nvPr/>
              </p:nvSpPr>
              <p:spPr>
                <a:xfrm>
                  <a:off x="1916481" y="3677885"/>
                  <a:ext cx="171523" cy="1987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7CDEB47-88B9-F077-B727-64896832F1E1}"/>
                    </a:ext>
                  </a:extLst>
                </p:cNvPr>
                <p:cNvSpPr/>
                <p:nvPr/>
              </p:nvSpPr>
              <p:spPr>
                <a:xfrm>
                  <a:off x="2440542" y="3682891"/>
                  <a:ext cx="171523" cy="1987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89EFF20B-E3DA-B53C-D7F2-13CB06F44277}"/>
                    </a:ext>
                  </a:extLst>
                </p:cNvPr>
                <p:cNvSpPr/>
                <p:nvPr/>
              </p:nvSpPr>
              <p:spPr>
                <a:xfrm>
                  <a:off x="1499862" y="4569659"/>
                  <a:ext cx="171523" cy="1987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ED2F8143-C6A7-494B-6653-6C75B5EF6186}"/>
                    </a:ext>
                  </a:extLst>
                </p:cNvPr>
                <p:cNvSpPr/>
                <p:nvPr/>
              </p:nvSpPr>
              <p:spPr>
                <a:xfrm>
                  <a:off x="1499862" y="4860316"/>
                  <a:ext cx="171523" cy="1987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사각형: 둥근 모서리 76">
                  <a:extLst>
                    <a:ext uri="{FF2B5EF4-FFF2-40B4-BE49-F238E27FC236}">
                      <a16:creationId xmlns:a16="http://schemas.microsoft.com/office/drawing/2014/main" id="{5BC8F96B-B258-EF87-15A0-5EC68141C44E}"/>
                    </a:ext>
                  </a:extLst>
                </p:cNvPr>
                <p:cNvSpPr/>
                <p:nvPr/>
              </p:nvSpPr>
              <p:spPr>
                <a:xfrm>
                  <a:off x="1095182" y="4311882"/>
                  <a:ext cx="171523" cy="198756"/>
                </a:xfrm>
                <a:prstGeom prst="roundRect">
                  <a:avLst/>
                </a:prstGeom>
                <a:solidFill>
                  <a:srgbClr val="E4AAB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B81D3315-A229-E8E5-0989-8712B6B55022}"/>
                    </a:ext>
                  </a:extLst>
                </p:cNvPr>
                <p:cNvSpPr/>
                <p:nvPr/>
              </p:nvSpPr>
              <p:spPr>
                <a:xfrm>
                  <a:off x="1095182" y="4598396"/>
                  <a:ext cx="171523" cy="198756"/>
                </a:xfrm>
                <a:prstGeom prst="roundRect">
                  <a:avLst/>
                </a:prstGeom>
                <a:solidFill>
                  <a:srgbClr val="C0DEF4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34FAF314-9B3F-E50E-2C7D-655BDDB5C560}"/>
                    </a:ext>
                  </a:extLst>
                </p:cNvPr>
                <p:cNvSpPr/>
                <p:nvPr/>
              </p:nvSpPr>
              <p:spPr>
                <a:xfrm>
                  <a:off x="1891069" y="4573803"/>
                  <a:ext cx="171523" cy="198756"/>
                </a:xfrm>
                <a:prstGeom prst="roundRect">
                  <a:avLst/>
                </a:prstGeom>
                <a:solidFill>
                  <a:srgbClr val="C0DEF4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11AD166E-802D-F4B4-0CCA-17C8D3F8A8E6}"/>
                    </a:ext>
                  </a:extLst>
                </p:cNvPr>
                <p:cNvSpPr/>
                <p:nvPr/>
              </p:nvSpPr>
              <p:spPr>
                <a:xfrm>
                  <a:off x="1095181" y="4869160"/>
                  <a:ext cx="171523" cy="198756"/>
                </a:xfrm>
                <a:prstGeom prst="roundRect">
                  <a:avLst/>
                </a:prstGeom>
                <a:solidFill>
                  <a:srgbClr val="CEE4AE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45BBD633-0740-0A51-B084-8BA8FF8ED717}"/>
                    </a:ext>
                  </a:extLst>
                </p:cNvPr>
                <p:cNvSpPr/>
                <p:nvPr/>
              </p:nvSpPr>
              <p:spPr>
                <a:xfrm>
                  <a:off x="1891069" y="4871265"/>
                  <a:ext cx="171523" cy="198756"/>
                </a:xfrm>
                <a:prstGeom prst="roundRect">
                  <a:avLst/>
                </a:prstGeom>
                <a:solidFill>
                  <a:srgbClr val="CEE4AE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23516163-01CD-B41C-32A9-23DC08D6E123}"/>
                    </a:ext>
                  </a:extLst>
                </p:cNvPr>
                <p:cNvSpPr/>
                <p:nvPr/>
              </p:nvSpPr>
              <p:spPr>
                <a:xfrm>
                  <a:off x="2403221" y="4864282"/>
                  <a:ext cx="171523" cy="198756"/>
                </a:xfrm>
                <a:prstGeom prst="roundRect">
                  <a:avLst/>
                </a:prstGeom>
                <a:solidFill>
                  <a:srgbClr val="CEE4AE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C65068E6-7EAD-75AA-A249-9D5F2F27B271}"/>
                    </a:ext>
                  </a:extLst>
                </p:cNvPr>
                <p:cNvSpPr/>
                <p:nvPr/>
              </p:nvSpPr>
              <p:spPr>
                <a:xfrm>
                  <a:off x="2939850" y="3682891"/>
                  <a:ext cx="171523" cy="1987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09B7E7DA-C79B-7A46-1D68-F71630D4DFE6}"/>
                    </a:ext>
                  </a:extLst>
                </p:cNvPr>
                <p:cNvSpPr/>
                <p:nvPr/>
              </p:nvSpPr>
              <p:spPr>
                <a:xfrm>
                  <a:off x="1095181" y="5107801"/>
                  <a:ext cx="171523" cy="198756"/>
                </a:xfrm>
                <a:prstGeom prst="roundRect">
                  <a:avLst/>
                </a:prstGeom>
                <a:solidFill>
                  <a:srgbClr val="FCC89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사각형: 둥근 모서리 125">
                  <a:extLst>
                    <a:ext uri="{FF2B5EF4-FFF2-40B4-BE49-F238E27FC236}">
                      <a16:creationId xmlns:a16="http://schemas.microsoft.com/office/drawing/2014/main" id="{676043EB-0700-4FFA-716A-E30DED0C8D10}"/>
                    </a:ext>
                  </a:extLst>
                </p:cNvPr>
                <p:cNvSpPr/>
                <p:nvPr/>
              </p:nvSpPr>
              <p:spPr>
                <a:xfrm>
                  <a:off x="1499862" y="5122815"/>
                  <a:ext cx="171523" cy="1987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6389D210-5A1A-437B-6B02-E1E81CC7D242}"/>
                    </a:ext>
                  </a:extLst>
                </p:cNvPr>
                <p:cNvSpPr/>
                <p:nvPr/>
              </p:nvSpPr>
              <p:spPr>
                <a:xfrm>
                  <a:off x="1910815" y="5107801"/>
                  <a:ext cx="171523" cy="198756"/>
                </a:xfrm>
                <a:prstGeom prst="roundRect">
                  <a:avLst/>
                </a:prstGeom>
                <a:solidFill>
                  <a:srgbClr val="FCC89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64B01143-3A17-15A8-3A9C-E2EB115CA6FD}"/>
                    </a:ext>
                  </a:extLst>
                </p:cNvPr>
                <p:cNvSpPr/>
                <p:nvPr/>
              </p:nvSpPr>
              <p:spPr>
                <a:xfrm>
                  <a:off x="2423060" y="5107801"/>
                  <a:ext cx="171523" cy="198756"/>
                </a:xfrm>
                <a:prstGeom prst="roundRect">
                  <a:avLst/>
                </a:prstGeom>
                <a:solidFill>
                  <a:srgbClr val="FCC89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64394B20-E8FE-9AE5-678D-28E2961DF14D}"/>
                    </a:ext>
                  </a:extLst>
                </p:cNvPr>
                <p:cNvSpPr/>
                <p:nvPr/>
              </p:nvSpPr>
              <p:spPr>
                <a:xfrm>
                  <a:off x="2925390" y="5107801"/>
                  <a:ext cx="171523" cy="198756"/>
                </a:xfrm>
                <a:prstGeom prst="roundRect">
                  <a:avLst/>
                </a:prstGeom>
                <a:solidFill>
                  <a:srgbClr val="FCC89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5FEFB09-1A34-724E-3906-A9E1AEB8F546}"/>
                  </a:ext>
                </a:extLst>
              </p:cNvPr>
              <p:cNvSpPr txBox="1"/>
              <p:nvPr/>
            </p:nvSpPr>
            <p:spPr>
              <a:xfrm>
                <a:off x="931831" y="3159507"/>
                <a:ext cx="47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일의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자리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C41042-4830-498E-4087-4559ECABDC3E}"/>
                  </a:ext>
                </a:extLst>
              </p:cNvPr>
              <p:cNvSpPr txBox="1"/>
              <p:nvPr/>
            </p:nvSpPr>
            <p:spPr>
              <a:xfrm>
                <a:off x="1750112" y="3070701"/>
                <a:ext cx="475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소수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자리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1639A9-7BC9-FB1D-FF59-DB56B5D4B17D}"/>
                  </a:ext>
                </a:extLst>
              </p:cNvPr>
              <p:cNvSpPr txBox="1"/>
              <p:nvPr/>
            </p:nvSpPr>
            <p:spPr>
              <a:xfrm>
                <a:off x="2276328" y="3070701"/>
                <a:ext cx="475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소수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자리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B7D4B1-5976-01A6-C49E-98D7927522A1}"/>
                  </a:ext>
                </a:extLst>
              </p:cNvPr>
              <p:cNvSpPr txBox="1"/>
              <p:nvPr/>
            </p:nvSpPr>
            <p:spPr>
              <a:xfrm>
                <a:off x="845437" y="3582828"/>
                <a:ext cx="6451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F10D53-E374-81F2-C965-EB46FE367B23}"/>
                  </a:ext>
                </a:extLst>
              </p:cNvPr>
              <p:cNvSpPr txBox="1"/>
              <p:nvPr/>
            </p:nvSpPr>
            <p:spPr>
              <a:xfrm>
                <a:off x="1255613" y="3582828"/>
                <a:ext cx="6451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6A20DA0-79A3-6252-5313-23D8FA65F4D0}"/>
                  </a:ext>
                </a:extLst>
              </p:cNvPr>
              <p:cNvSpPr txBox="1"/>
              <p:nvPr/>
            </p:nvSpPr>
            <p:spPr>
              <a:xfrm>
                <a:off x="1667014" y="3582828"/>
                <a:ext cx="6451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D363B65-1D8C-E5C6-CE02-F7C69F66ABF4}"/>
                  </a:ext>
                </a:extLst>
              </p:cNvPr>
              <p:cNvSpPr txBox="1"/>
              <p:nvPr/>
            </p:nvSpPr>
            <p:spPr>
              <a:xfrm>
                <a:off x="2183294" y="3582828"/>
                <a:ext cx="6451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FFFF1EF-6E92-21AD-F6AC-9F12D78F7F57}"/>
                  </a:ext>
                </a:extLst>
              </p:cNvPr>
              <p:cNvSpPr txBox="1"/>
              <p:nvPr/>
            </p:nvSpPr>
            <p:spPr>
              <a:xfrm>
                <a:off x="847246" y="4216948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32F5139-0ABB-2711-C32A-672EC83DB432}"/>
                  </a:ext>
                </a:extLst>
              </p:cNvPr>
              <p:cNvSpPr txBox="1"/>
              <p:nvPr/>
            </p:nvSpPr>
            <p:spPr>
              <a:xfrm>
                <a:off x="1668823" y="4504908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BF9018-06F4-75AF-FEE5-C69C0DE9AB1D}"/>
                  </a:ext>
                </a:extLst>
              </p:cNvPr>
              <p:cNvSpPr txBox="1"/>
              <p:nvPr/>
            </p:nvSpPr>
            <p:spPr>
              <a:xfrm>
                <a:off x="2185103" y="4737523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FD4C740-E5A5-4781-2B55-2BAEF289429C}"/>
                  </a:ext>
                </a:extLst>
              </p:cNvPr>
              <p:cNvSpPr txBox="1"/>
              <p:nvPr/>
            </p:nvSpPr>
            <p:spPr>
              <a:xfrm>
                <a:off x="1257422" y="4490021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7BE0103-7BF5-D2EE-1D75-41C78CECAD4C}"/>
                  </a:ext>
                </a:extLst>
              </p:cNvPr>
              <p:cNvSpPr txBox="1"/>
              <p:nvPr/>
            </p:nvSpPr>
            <p:spPr>
              <a:xfrm>
                <a:off x="1257422" y="4754092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FA8DBF-4DBA-A042-9ADA-F01C477C2CFC}"/>
                  </a:ext>
                </a:extLst>
              </p:cNvPr>
              <p:cNvSpPr txBox="1"/>
              <p:nvPr/>
            </p:nvSpPr>
            <p:spPr>
              <a:xfrm>
                <a:off x="847246" y="4759820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6899F7E-0871-3AC1-9489-26BCFEF37792}"/>
                  </a:ext>
                </a:extLst>
              </p:cNvPr>
              <p:cNvSpPr txBox="1"/>
              <p:nvPr/>
            </p:nvSpPr>
            <p:spPr>
              <a:xfrm>
                <a:off x="847246" y="5020525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85DF5B-8ED4-0DA8-C824-E0B98616FACD}"/>
                  </a:ext>
                </a:extLst>
              </p:cNvPr>
              <p:cNvSpPr txBox="1"/>
              <p:nvPr/>
            </p:nvSpPr>
            <p:spPr>
              <a:xfrm>
                <a:off x="847246" y="4504908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1478FCD-EF34-CCC8-738B-6C375856720C}"/>
                  </a:ext>
                </a:extLst>
              </p:cNvPr>
              <p:cNvSpPr txBox="1"/>
              <p:nvPr/>
            </p:nvSpPr>
            <p:spPr>
              <a:xfrm>
                <a:off x="2778778" y="3070701"/>
                <a:ext cx="475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소수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자리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7905AF-F77F-6337-3151-DC5BF12F0615}"/>
                  </a:ext>
                </a:extLst>
              </p:cNvPr>
              <p:cNvSpPr txBox="1"/>
              <p:nvPr/>
            </p:nvSpPr>
            <p:spPr>
              <a:xfrm>
                <a:off x="2690643" y="3582828"/>
                <a:ext cx="6451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639B06-C3F9-C6E4-17E0-ED3DF3AC1987}"/>
                  </a:ext>
                </a:extLst>
              </p:cNvPr>
              <p:cNvSpPr txBox="1"/>
              <p:nvPr/>
            </p:nvSpPr>
            <p:spPr>
              <a:xfrm>
                <a:off x="1257422" y="5005638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A964133-EB8F-2F4B-FBE7-45DEB0347B53}"/>
                  </a:ext>
                </a:extLst>
              </p:cNvPr>
              <p:cNvSpPr txBox="1"/>
              <p:nvPr/>
            </p:nvSpPr>
            <p:spPr>
              <a:xfrm>
                <a:off x="1668823" y="4759820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A803F28-3048-0592-F89B-80D6A7105CD0}"/>
                  </a:ext>
                </a:extLst>
              </p:cNvPr>
              <p:cNvSpPr txBox="1"/>
              <p:nvPr/>
            </p:nvSpPr>
            <p:spPr>
              <a:xfrm>
                <a:off x="1668823" y="5027165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C9B249A-9226-8022-3DFE-BB6D879573B6}"/>
                  </a:ext>
                </a:extLst>
              </p:cNvPr>
              <p:cNvSpPr txBox="1"/>
              <p:nvPr/>
            </p:nvSpPr>
            <p:spPr>
              <a:xfrm>
                <a:off x="2185103" y="5027165"/>
                <a:ext cx="64149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C2DDE03-95B5-AEA8-EF42-00858A244323}"/>
                  </a:ext>
                </a:extLst>
              </p:cNvPr>
              <p:cNvSpPr txBox="1"/>
              <p:nvPr/>
            </p:nvSpPr>
            <p:spPr>
              <a:xfrm>
                <a:off x="2690643" y="5033955"/>
                <a:ext cx="6451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BDB7CB5F-AC9A-E46E-5AC6-52D46B07C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41" t="43087" r="84171" b="48458"/>
          <a:stretch/>
        </p:blipFill>
        <p:spPr>
          <a:xfrm>
            <a:off x="327789" y="3687640"/>
            <a:ext cx="702976" cy="33853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455AC7-322E-DDBD-FFAB-2C91DE7EFC5B}"/>
              </a:ext>
            </a:extLst>
          </p:cNvPr>
          <p:cNvSpPr/>
          <p:nvPr/>
        </p:nvSpPr>
        <p:spPr>
          <a:xfrm>
            <a:off x="416061" y="3757531"/>
            <a:ext cx="502287" cy="221675"/>
          </a:xfrm>
          <a:prstGeom prst="roundRect">
            <a:avLst/>
          </a:prstGeom>
          <a:solidFill>
            <a:srgbClr val="E8EC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06926E-4A69-57ED-4538-E7E6ACA7E234}"/>
              </a:ext>
            </a:extLst>
          </p:cNvPr>
          <p:cNvSpPr txBox="1"/>
          <p:nvPr/>
        </p:nvSpPr>
        <p:spPr>
          <a:xfrm>
            <a:off x="317259" y="3664548"/>
            <a:ext cx="69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1.357</a:t>
            </a: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id="{D21F6F86-B3B7-9595-F29D-94BE8B7B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79" y="2541259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3">
            <a:extLst>
              <a:ext uri="{FF2B5EF4-FFF2-40B4-BE49-F238E27FC236}">
                <a16:creationId xmlns:a16="http://schemas.microsoft.com/office/drawing/2014/main" id="{E5629FA2-E2D8-AE78-8CFB-EF84E9C9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56" y="254125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1C02433-97A7-5886-C3FF-F8A6FD476554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9ED37E97-ED7B-5A79-2D64-25E0B7CAC97F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F0A1D50-7DB9-8D9B-9A66-0355C72FB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FEFAEDE-31E3-056C-D2E0-4E5190D57639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2874E2A9-0D5A-92C1-C284-8EBDFF9D3EF4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B18578E-D4A6-AC62-021B-30CBD6379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4A7DF84E-F6C2-F89D-BBD9-7BC6D7DD26F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D8E2B45A-6FC8-2583-1C25-9C75828CFB5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EA1F9F-76FF-F83A-59AB-8DE9DDF8D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4268FF7F-6C88-9C84-4D5C-53551923DFC2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62AFCEF6-B791-C4C9-99B5-3CAE66DFD36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BC7C00A-579E-AB19-AFC6-F9142AC68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C0AD24E4-5E7E-9622-9141-F978A3257D0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39CA0775-B511-C3A1-EB5F-AE227E3FBE3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BF7F0A5-F335-CC61-C48B-85DE6B94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9A77953-8142-AC4A-394B-47DD7BF41590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11" name="순서도: 대체 처리 110">
                <a:extLst>
                  <a:ext uri="{FF2B5EF4-FFF2-40B4-BE49-F238E27FC236}">
                    <a16:creationId xmlns:a16="http://schemas.microsoft.com/office/drawing/2014/main" id="{83A4CA35-31BD-634B-797C-0D38B0967D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C7C8F26-26F2-7C59-88B4-EF7810A1C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1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257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3_2_09_01.svg ~ 3_2_09_06.svg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28BE64E-8A78-A7CD-AB65-DEB976D9D976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3667EBB-6615-2456-9F69-FFF57A7CC6D1}"/>
              </a:ext>
            </a:extLst>
          </p:cNvPr>
          <p:cNvGrpSpPr/>
          <p:nvPr/>
        </p:nvGrpSpPr>
        <p:grpSpPr>
          <a:xfrm>
            <a:off x="1908863" y="3191092"/>
            <a:ext cx="1186973" cy="537565"/>
            <a:chOff x="5939243" y="1660849"/>
            <a:chExt cx="1186973" cy="53756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D8C9940-6C31-68A6-5ACB-6B7ED9F0785C}"/>
                </a:ext>
              </a:extLst>
            </p:cNvPr>
            <p:cNvSpPr/>
            <p:nvPr/>
          </p:nvSpPr>
          <p:spPr bwMode="auto">
            <a:xfrm>
              <a:off x="5939243" y="1833284"/>
              <a:ext cx="9854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0.207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0AF6F507-FDEF-DA86-4799-AD7F73A1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C167FEE-A19A-DD81-1651-7C4AD5E68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0741"/>
              </p:ext>
            </p:extLst>
          </p:nvPr>
        </p:nvGraphicFramePr>
        <p:xfrm>
          <a:off x="963311" y="3248980"/>
          <a:ext cx="61712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6310673-BAA6-FA2F-4575-B4D2D0311B1A}"/>
              </a:ext>
            </a:extLst>
          </p:cNvPr>
          <p:cNvSpPr txBox="1"/>
          <p:nvPr/>
        </p:nvSpPr>
        <p:spPr>
          <a:xfrm>
            <a:off x="1549307" y="3343936"/>
            <a:ext cx="3595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333A9A-E77A-CE68-81BE-EC7E6355CD48}"/>
              </a:ext>
            </a:extLst>
          </p:cNvPr>
          <p:cNvSpPr txBox="1"/>
          <p:nvPr/>
        </p:nvSpPr>
        <p:spPr>
          <a:xfrm>
            <a:off x="3851920" y="3343936"/>
            <a:ext cx="15156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          =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CE27249-8712-6237-EE74-598485F9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24458"/>
              </p:ext>
            </p:extLst>
          </p:nvPr>
        </p:nvGraphicFramePr>
        <p:xfrm>
          <a:off x="4273928" y="3248980"/>
          <a:ext cx="61712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902B9A-0164-359A-D55F-29066DE2954E}"/>
              </a:ext>
            </a:extLst>
          </p:cNvPr>
          <p:cNvGrpSpPr/>
          <p:nvPr/>
        </p:nvGrpSpPr>
        <p:grpSpPr>
          <a:xfrm>
            <a:off x="5256076" y="3191092"/>
            <a:ext cx="1186973" cy="537565"/>
            <a:chOff x="5939243" y="1660849"/>
            <a:chExt cx="1186973" cy="53756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BAB9311-936C-1BCA-ED20-E5633B21ABFC}"/>
                </a:ext>
              </a:extLst>
            </p:cNvPr>
            <p:cNvSpPr/>
            <p:nvPr/>
          </p:nvSpPr>
          <p:spPr bwMode="auto">
            <a:xfrm>
              <a:off x="5939243" y="1833284"/>
              <a:ext cx="9854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6.089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2D4E743-9621-6D96-89E7-730889052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134676-C92F-70CF-F752-632992889FC3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DE25FB4F-BA1B-5566-A0F8-2DD6C9CBDA83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5C1F86-84F1-13F3-8287-FBEA8718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2925DEB-1AFC-8BA9-9D1E-3C59418D54DE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5" name="순서도: 대체 처리 104">
                <a:extLst>
                  <a:ext uri="{FF2B5EF4-FFF2-40B4-BE49-F238E27FC236}">
                    <a16:creationId xmlns:a16="http://schemas.microsoft.com/office/drawing/2014/main" id="{E4DE797F-253E-ADC2-00E9-C4D5710AD25A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F9629B-A44C-109C-6777-2505DD4D7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D5391F0-F5D6-7E31-D636-812E401A7AF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3347D501-34F7-E6DA-5CD9-AD16E5FACD7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C66021E-5957-D55B-1A4E-AF32FA8B0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1254116-ED82-A11E-C2FA-D21D70E663A6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F90B2D26-8C88-75FA-A40E-DAD7CC36229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708394-8AD2-0789-E5B4-274DF9C13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C4F0894-2EC3-6C23-9000-048D4D3D5956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1" name="순서도: 대체 처리 70">
                <a:extLst>
                  <a:ext uri="{FF2B5EF4-FFF2-40B4-BE49-F238E27FC236}">
                    <a16:creationId xmlns:a16="http://schemas.microsoft.com/office/drawing/2014/main" id="{2F35AF03-31F0-30DA-209E-B1B25C750CB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7AEFE74-F72C-D766-D24A-A31351966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EE78578-9DA6-F5FB-421C-B59631DDB6F1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9" name="순서도: 대체 처리 68">
                <a:extLst>
                  <a:ext uri="{FF2B5EF4-FFF2-40B4-BE49-F238E27FC236}">
                    <a16:creationId xmlns:a16="http://schemas.microsoft.com/office/drawing/2014/main" id="{84AEA615-5FBF-B38F-4C89-F8733585986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217BF-72E9-5E64-B640-864A8A3DF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EEF67D-2D49-6B4A-D840-CE024C3C30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2" y="2694012"/>
            <a:ext cx="3569712" cy="201849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모눈종이에서 색칠한 부분이 나타내는 수를 소수로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395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3_2_2.svg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BD87D87-0A02-F32D-F604-E71F3D084D27}"/>
              </a:ext>
            </a:extLst>
          </p:cNvPr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F99D14C-634E-E12C-CD19-DEDADBD2FFC9}"/>
              </a:ext>
            </a:extLst>
          </p:cNvPr>
          <p:cNvGrpSpPr/>
          <p:nvPr/>
        </p:nvGrpSpPr>
        <p:grpSpPr>
          <a:xfrm>
            <a:off x="5148869" y="3034744"/>
            <a:ext cx="1289251" cy="537565"/>
            <a:chOff x="5563455" y="1660849"/>
            <a:chExt cx="1289251" cy="53756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59DCE5F-549E-6FB4-5E40-318DA3A04C9B}"/>
                </a:ext>
              </a:extLst>
            </p:cNvPr>
            <p:cNvSpPr/>
            <p:nvPr/>
          </p:nvSpPr>
          <p:spPr bwMode="auto">
            <a:xfrm>
              <a:off x="5563455" y="1833284"/>
              <a:ext cx="11092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0.238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2932B39A-8499-ED59-9B48-D7C34768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1C08FA5-F163-4854-34F1-65CF5DE508B9}"/>
              </a:ext>
            </a:extLst>
          </p:cNvPr>
          <p:cNvGrpSpPr/>
          <p:nvPr/>
        </p:nvGrpSpPr>
        <p:grpSpPr>
          <a:xfrm>
            <a:off x="5148868" y="3585897"/>
            <a:ext cx="1987618" cy="537565"/>
            <a:chOff x="5563454" y="1660849"/>
            <a:chExt cx="1987618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0F30936-CAC4-AEF7-A0DF-F2D32924A4A6}"/>
                </a:ext>
              </a:extLst>
            </p:cNvPr>
            <p:cNvSpPr/>
            <p:nvPr/>
          </p:nvSpPr>
          <p:spPr bwMode="auto">
            <a:xfrm>
              <a:off x="5563454" y="1833284"/>
              <a:ext cx="18090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</a:t>
              </a: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점 </a:t>
              </a: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이삼팔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2DAAE36C-7C26-0029-1543-6B9231017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1072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B2F5F434-57E5-FDCC-F0AE-29F99C91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43" y="3185594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>
            <a:extLst>
              <a:ext uri="{FF2B5EF4-FFF2-40B4-BE49-F238E27FC236}">
                <a16:creationId xmlns:a16="http://schemas.microsoft.com/office/drawing/2014/main" id="{32E2477C-B0BD-0559-0293-C05D1F61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43" y="372617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58C85438-532C-3D47-3BD2-77CAC1F2478E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BF7203C6-0080-0050-53FC-5E96C733CEE7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F82180-2B5B-4A02-1059-ED1B7FBD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C3AB73F-546E-1C1D-4B08-E8AB4EE8930E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8965F32-B9C3-2B1E-59B0-E2063A069ACD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1A3FAF8-B0AF-453D-AA09-E15FFBC55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DD19B2E-FE92-2817-2D8F-C25BFDF2A3C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9DBF5AD9-4E07-DF69-A9C2-3B592C2FAFA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56A8AB-1E80-D5CF-E9D7-BD51AFF6E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C34027B-5C11-EFA7-BA72-7C47F8433E21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06F6B7CC-C34D-42F1-EC46-CB9343595AD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4B2253-3CD4-C00C-9B8D-7D34965A0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0145490-9A5F-1AA8-B2EB-480F0D39AC6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02AFF235-66D2-B73F-B6BD-EA9C52B0D1D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45DB5E9-2814-8EF3-6AD4-71E1DD4D1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7EC9E2C-CFF5-F357-9F9B-4EA5CE29A154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685B4A69-9F12-C896-171A-5053DBD0035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38A8F5-B6C6-2643-7453-49BF784364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EEF67D-2D49-6B4A-D840-CE024C3C30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2" y="2694012"/>
            <a:ext cx="3569712" cy="201849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모눈종이에서 색칠한 부분이 나타내는 수를 소수로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59DCE5F-549E-6FB4-5E40-318DA3A04C9B}"/>
              </a:ext>
            </a:extLst>
          </p:cNvPr>
          <p:cNvSpPr/>
          <p:nvPr/>
        </p:nvSpPr>
        <p:spPr bwMode="auto">
          <a:xfrm>
            <a:off x="5148869" y="3207179"/>
            <a:ext cx="11092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0.238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0F30936-CAC4-AEF7-A0DF-F2D32924A4A6}"/>
              </a:ext>
            </a:extLst>
          </p:cNvPr>
          <p:cNvSpPr/>
          <p:nvPr/>
        </p:nvSpPr>
        <p:spPr bwMode="auto">
          <a:xfrm>
            <a:off x="5148868" y="3758332"/>
            <a:ext cx="180906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영 </a:t>
            </a: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이삼팔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B2F5F434-57E5-FDCC-F0AE-29F99C91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43" y="3185594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>
            <a:extLst>
              <a:ext uri="{FF2B5EF4-FFF2-40B4-BE49-F238E27FC236}">
                <a16:creationId xmlns:a16="http://schemas.microsoft.com/office/drawing/2014/main" id="{32E2477C-B0BD-0559-0293-C05D1F61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43" y="372617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58C85438-532C-3D47-3BD2-77CAC1F2478E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BF7203C6-0080-0050-53FC-5E96C733CEE7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F82180-2B5B-4A02-1059-ED1B7FBD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C3AB73F-546E-1C1D-4B08-E8AB4EE8930E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8965F32-B9C3-2B1E-59B0-E2063A069ACD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1A3FAF8-B0AF-453D-AA09-E15FFBC55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DD19B2E-FE92-2817-2D8F-C25BFDF2A3C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9DBF5AD9-4E07-DF69-A9C2-3B592C2FAFA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56A8AB-1E80-D5CF-E9D7-BD51AFF6E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C34027B-5C11-EFA7-BA72-7C47F8433E21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06F6B7CC-C34D-42F1-EC46-CB9343595AD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4B2253-3CD4-C00C-9B8D-7D34965A0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0145490-9A5F-1AA8-B2EB-480F0D39AC6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02AFF235-66D2-B73F-B6BD-EA9C52B0D1D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45DB5E9-2814-8EF3-6AD4-71E1DD4D1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7EC9E2C-CFF5-F357-9F9B-4EA5CE29A154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685B4A69-9F12-C896-171A-5053DBD0035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38A8F5-B6C6-2643-7453-49BF784364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553BDA6-6578-C8A7-067C-DA6E9A627D8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BE21EC-460A-FDDA-919F-3CB9895741C0}"/>
              </a:ext>
            </a:extLst>
          </p:cNvPr>
          <p:cNvGrpSpPr/>
          <p:nvPr/>
        </p:nvGrpSpPr>
        <p:grpSpPr>
          <a:xfrm>
            <a:off x="198562" y="3826435"/>
            <a:ext cx="6667165" cy="1410930"/>
            <a:chOff x="192745" y="3862360"/>
            <a:chExt cx="6667165" cy="141093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1D894EE-71FB-465D-4672-154F305F69BF}"/>
                </a:ext>
              </a:extLst>
            </p:cNvPr>
            <p:cNvSpPr/>
            <p:nvPr/>
          </p:nvSpPr>
          <p:spPr>
            <a:xfrm>
              <a:off x="192745" y="4063355"/>
              <a:ext cx="6667165" cy="10218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짜리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모눈을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0.01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짜리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모눈을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0.001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짜리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모눈을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색칠하였으므로 색칠한 부분이 나타내는 수는 소수로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0.238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 쓰고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 점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이삼팔이라고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읽습니다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5F0AAB60-FFF8-3321-D0F8-A4AE3527256D}"/>
                </a:ext>
              </a:extLst>
            </p:cNvPr>
            <p:cNvSpPr/>
            <p:nvPr/>
          </p:nvSpPr>
          <p:spPr>
            <a:xfrm>
              <a:off x="338478" y="38623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70A8CD15-EA7F-E76C-C6A4-F77FED2E3D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14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6768244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7D77EC-D21F-70F9-A0D0-E0ECCDEC839F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3A670772-FCC7-CF3A-C55F-F55DFD0C2720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7265D0-DB55-B815-097C-AD9696941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4D9B18E-54C7-210F-8EB9-53F828C326C5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4" name="순서도: 대체 처리 103">
                <a:extLst>
                  <a:ext uri="{FF2B5EF4-FFF2-40B4-BE49-F238E27FC236}">
                    <a16:creationId xmlns:a16="http://schemas.microsoft.com/office/drawing/2014/main" id="{A353D88E-1757-E33E-306F-7A578B68DA6E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11D3E04-6B3B-961D-3D53-4419EEF51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D5CE21F-1181-5FF5-C07F-83154F789B2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B8462B8A-0AF8-1AB1-5D46-61739E67F5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2A00B1C-EF76-35C9-AF0D-FBF0DB8E48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52F834E-4BE3-43D1-BA2C-AA165C8D77EB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42B6552F-4EA1-81A7-7EF1-AEAC6D207E6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319744-991D-2116-2928-50BA7082F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A0900C-F151-BEFC-273B-57A2C0FF5DB2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13901932-1F56-83DA-9C5E-ED5395F6882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0C9BFE3-F55A-B0C9-8D73-7C3B2C12A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C988452-CD41-D3BB-EE97-E944338631B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E4ED454E-6A1D-828A-48B0-D6FD9EF4B67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C61234-3129-F59C-E294-8BA54DBD5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06" name="TextBox 43">
            <a:extLst>
              <a:ext uri="{FF2B5EF4-FFF2-40B4-BE49-F238E27FC236}">
                <a16:creationId xmlns:a16="http://schemas.microsoft.com/office/drawing/2014/main" id="{22A3BB2F-12AD-588A-BC2A-80390C93BC04}"/>
              </a:ext>
            </a:extLst>
          </p:cNvPr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71DE84-AA8C-2895-A401-79F9B62B1B82}"/>
              </a:ext>
            </a:extLst>
          </p:cNvPr>
          <p:cNvGrpSpPr/>
          <p:nvPr/>
        </p:nvGrpSpPr>
        <p:grpSpPr>
          <a:xfrm>
            <a:off x="4479961" y="195197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8">
              <a:extLst>
                <a:ext uri="{FF2B5EF4-FFF2-40B4-BE49-F238E27FC236}">
                  <a16:creationId xmlns:a16="http://schemas.microsoft.com/office/drawing/2014/main" id="{A5C1FF40-D637-8868-8595-3D78CE5DFA3C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72E0FC80-63D2-A47E-02EE-E07C9B83EAF7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2" name="직사각형 21">
            <a:extLst>
              <a:ext uri="{FF2B5EF4-FFF2-40B4-BE49-F238E27FC236}">
                <a16:creationId xmlns:a16="http://schemas.microsoft.com/office/drawing/2014/main" id="{F05DEEA3-529F-CA2F-A20B-61A63093E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1084106-8221-E824-DF9F-358F997D145D}"/>
              </a:ext>
            </a:extLst>
          </p:cNvPr>
          <p:cNvSpPr/>
          <p:nvPr/>
        </p:nvSpPr>
        <p:spPr>
          <a:xfrm>
            <a:off x="6619975" y="1650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265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3_2_3.png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1" y="1965392"/>
            <a:ext cx="6497585" cy="338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4489102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084106-8221-E824-DF9F-358F997D145D}"/>
              </a:ext>
            </a:extLst>
          </p:cNvPr>
          <p:cNvSpPr/>
          <p:nvPr/>
        </p:nvSpPr>
        <p:spPr>
          <a:xfrm>
            <a:off x="1871700" y="2188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088" y="2381111"/>
            <a:ext cx="960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0.025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9088" y="3537012"/>
            <a:ext cx="960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1.784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9088" y="4581128"/>
            <a:ext cx="960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2.347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39852" y="2240868"/>
            <a:ext cx="97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점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삼사칠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39852" y="3390818"/>
            <a:ext cx="97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칠팔사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9852" y="4434934"/>
            <a:ext cx="97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영이오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35416" y="2240868"/>
            <a:ext cx="12952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220072" y="3379327"/>
            <a:ext cx="16913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1784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20072" y="4461236"/>
            <a:ext cx="16913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087724" y="2573471"/>
            <a:ext cx="936104" cy="2226319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087724" y="3686630"/>
            <a:ext cx="93610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 flipH="1">
            <a:off x="2087724" y="2573471"/>
            <a:ext cx="936104" cy="2200017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4455482" y="2573471"/>
            <a:ext cx="936104" cy="2226319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4455482" y="3686630"/>
            <a:ext cx="93610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H="1">
            <a:off x="4455482" y="2573471"/>
            <a:ext cx="936104" cy="2200017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7D77EC-D21F-70F9-A0D0-E0ECCDEC839F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3A670772-FCC7-CF3A-C55F-F55DFD0C2720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7265D0-DB55-B815-097C-AD9696941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4D9B18E-54C7-210F-8EB9-53F828C326C5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4" name="순서도: 대체 처리 103">
                <a:extLst>
                  <a:ext uri="{FF2B5EF4-FFF2-40B4-BE49-F238E27FC236}">
                    <a16:creationId xmlns:a16="http://schemas.microsoft.com/office/drawing/2014/main" id="{A353D88E-1757-E33E-306F-7A578B68DA6E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11D3E04-6B3B-961D-3D53-4419EEF51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D5CE21F-1181-5FF5-C07F-83154F789B2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B8462B8A-0AF8-1AB1-5D46-61739E67F5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2A00B1C-EF76-35C9-AF0D-FBF0DB8E48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52F834E-4BE3-43D1-BA2C-AA165C8D77EB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42B6552F-4EA1-81A7-7EF1-AEAC6D207E6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319744-991D-2116-2928-50BA7082F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A0900C-F151-BEFC-273B-57A2C0FF5DB2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13901932-1F56-83DA-9C5E-ED5395F6882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0C9BFE3-F55A-B0C9-8D73-7C3B2C12A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C988452-CD41-D3BB-EE97-E944338631B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E4ED454E-6A1D-828A-48B0-D6FD9EF4B67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C61234-3129-F59C-E294-8BA54DBD5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06" name="TextBox 43">
            <a:extLst>
              <a:ext uri="{FF2B5EF4-FFF2-40B4-BE49-F238E27FC236}">
                <a16:creationId xmlns:a16="http://schemas.microsoft.com/office/drawing/2014/main" id="{22A3BB2F-12AD-588A-BC2A-80390C93BC04}"/>
              </a:ext>
            </a:extLst>
          </p:cNvPr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71DE84-AA8C-2895-A401-79F9B62B1B82}"/>
              </a:ext>
            </a:extLst>
          </p:cNvPr>
          <p:cNvGrpSpPr/>
          <p:nvPr/>
        </p:nvGrpSpPr>
        <p:grpSpPr>
          <a:xfrm>
            <a:off x="4479961" y="195197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8">
              <a:extLst>
                <a:ext uri="{FF2B5EF4-FFF2-40B4-BE49-F238E27FC236}">
                  <a16:creationId xmlns:a16="http://schemas.microsoft.com/office/drawing/2014/main" id="{A5C1FF40-D637-8868-8595-3D78CE5DFA3C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72E0FC80-63D2-A47E-02EE-E07C9B83EAF7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2" name="직사각형 21">
            <a:extLst>
              <a:ext uri="{FF2B5EF4-FFF2-40B4-BE49-F238E27FC236}">
                <a16:creationId xmlns:a16="http://schemas.microsoft.com/office/drawing/2014/main" id="{F05DEEA3-529F-CA2F-A20B-61A63093E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1" y="1965392"/>
            <a:ext cx="6497585" cy="338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9088" y="2381111"/>
            <a:ext cx="960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0.025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9088" y="3537012"/>
            <a:ext cx="960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1.784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9088" y="4581128"/>
            <a:ext cx="960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2.347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7386" y="2240868"/>
            <a:ext cx="97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점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삼사칠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7386" y="3390818"/>
            <a:ext cx="97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칠팔사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7386" y="4434934"/>
            <a:ext cx="97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영이오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72950" y="2240868"/>
            <a:ext cx="12952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28084" y="3379327"/>
            <a:ext cx="16913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1784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28084" y="4461236"/>
            <a:ext cx="16913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087724" y="2573471"/>
            <a:ext cx="936104" cy="2226319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087724" y="3686630"/>
            <a:ext cx="93610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 flipH="1">
            <a:off x="2087724" y="2573471"/>
            <a:ext cx="936104" cy="2200017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4455482" y="2573471"/>
            <a:ext cx="936104" cy="2226319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4455482" y="3686630"/>
            <a:ext cx="93610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H="1">
            <a:off x="4455482" y="2573471"/>
            <a:ext cx="936104" cy="2200017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8BE21EC-460A-FDDA-919F-3CB9895741C0}"/>
              </a:ext>
            </a:extLst>
          </p:cNvPr>
          <p:cNvGrpSpPr/>
          <p:nvPr/>
        </p:nvGrpSpPr>
        <p:grpSpPr>
          <a:xfrm>
            <a:off x="198562" y="3826435"/>
            <a:ext cx="6667165" cy="1410930"/>
            <a:chOff x="192745" y="3862360"/>
            <a:chExt cx="6667165" cy="141093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1D894EE-71FB-465D-4672-154F305F69BF}"/>
                </a:ext>
              </a:extLst>
            </p:cNvPr>
            <p:cNvSpPr/>
            <p:nvPr/>
          </p:nvSpPr>
          <p:spPr>
            <a:xfrm>
              <a:off x="192745" y="4063355"/>
              <a:ext cx="6667165" cy="10218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0.001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0.025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0.001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1784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1.784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0.001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2347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2.347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모서리가 둥근 직사각형 38">
              <a:extLst>
                <a:ext uri="{FF2B5EF4-FFF2-40B4-BE49-F238E27FC236}">
                  <a16:creationId xmlns:a16="http://schemas.microsoft.com/office/drawing/2014/main" id="{5F0AAB60-FFF8-3321-D0F8-A4AE3527256D}"/>
                </a:ext>
              </a:extLst>
            </p:cNvPr>
            <p:cNvSpPr/>
            <p:nvPr/>
          </p:nvSpPr>
          <p:spPr>
            <a:xfrm>
              <a:off x="338478" y="38623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70A8CD15-EA7F-E76C-C6A4-F77FED2E3D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6" y="4257092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6" y="4476431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6" y="4737877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23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18AC92AC-E84A-9165-0D08-E2BC426B628D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3EAB3B55-A7DD-0BF5-C624-9626126F33E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2FBF10-304E-75E6-6D7B-7A307F84E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93D5AE1-83DB-2480-9002-5FAE08897846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68E59849-330D-769F-E523-5A401A6F9968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8ED52B-3E32-3EAB-0490-26B9520D0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FB9F3DC-446B-AD88-7E32-9012A5CCD21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02557292-1F83-22D1-5165-226478A9733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4E8E937-DFB5-D9DC-E262-1AAAA231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EAD8B4D-F522-F6ED-8C70-98AD5166CB8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60D668-EE52-99DD-6881-D65DCF5DF26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E4E166-F596-E674-13F9-1FF1C79F3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F4ACAA0-F883-2714-13AF-B0E15D983C8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AC6FDD3D-5494-23FA-4C0F-940D0502BA4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AFD35A-5FD2-8499-110D-EAC2E9E19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64DB7C2-F49F-99F8-13E3-0F6880E7665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16F351D8-B5AB-8188-4BDE-5D18C77AD3C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EFE399B-08B5-8EFB-4F6D-70CC305CA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24" name="TextBox 43">
            <a:extLst>
              <a:ext uri="{FF2B5EF4-FFF2-40B4-BE49-F238E27FC236}">
                <a16:creationId xmlns:a16="http://schemas.microsoft.com/office/drawing/2014/main" id="{2A7DFB1E-2282-ED91-8CE2-6D6BE2CDB4D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5" name="Picture 12">
            <a:extLst>
              <a:ext uri="{FF2B5EF4-FFF2-40B4-BE49-F238E27FC236}">
                <a16:creationId xmlns:a16="http://schemas.microsoft.com/office/drawing/2014/main" id="{E272EE8E-1EFD-F4EC-A326-01FE249D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41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3_2_4.png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" y="2293463"/>
            <a:ext cx="6135133" cy="24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9211" y="2456892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1.783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9211" y="3320988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1.774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9211" y="4149080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1.684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58045" y="2456892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5.268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58045" y="3317801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5.277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58045" y="4149079"/>
            <a:ext cx="926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5.367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99" y="2279392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11" y="3151440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89" y="3986440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735" y="2348880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735" y="3151440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026" y="4041068"/>
            <a:ext cx="360000" cy="355000"/>
          </a:xfrm>
          <a:prstGeom prst="rect">
            <a:avLst/>
          </a:prstGeom>
        </p:spPr>
      </p:pic>
      <p:pic>
        <p:nvPicPr>
          <p:cNvPr id="11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id="{845B51B8-3670-964C-BAB7-2844BA07F095}"/>
              </a:ext>
            </a:extLst>
          </p:cNvPr>
          <p:cNvSpPr/>
          <p:nvPr/>
        </p:nvSpPr>
        <p:spPr>
          <a:xfrm>
            <a:off x="4489102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845B51B8-3670-964C-BAB7-2844BA07F095}"/>
              </a:ext>
            </a:extLst>
          </p:cNvPr>
          <p:cNvSpPr/>
          <p:nvPr/>
        </p:nvSpPr>
        <p:spPr>
          <a:xfrm>
            <a:off x="6754863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45B51B8-3670-964C-BAB7-2844BA07F095}"/>
              </a:ext>
            </a:extLst>
          </p:cNvPr>
          <p:cNvSpPr/>
          <p:nvPr/>
        </p:nvSpPr>
        <p:spPr>
          <a:xfrm>
            <a:off x="651889" y="2056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9842" y="3404319"/>
            <a:ext cx="888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1.784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852200" y="3404319"/>
            <a:ext cx="888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5.267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583668" y="2468215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727684" y="2852936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수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727684" y="3332311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727684" y="3656347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수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691680" y="4365104"/>
            <a:ext cx="19587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981386" y="4365104"/>
            <a:ext cx="19587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큰 수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788024" y="3332311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88024" y="3656347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큰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716016" y="2468215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860032" y="2852936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큰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42643</TotalTime>
  <Words>1036</Words>
  <Application>Microsoft Office PowerPoint</Application>
  <PresentationFormat>화면 슬라이드 쇼(4:3)</PresentationFormat>
  <Paragraphs>370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7464</cp:revision>
  <dcterms:created xsi:type="dcterms:W3CDTF">2008-07-15T12:19:11Z</dcterms:created>
  <dcterms:modified xsi:type="dcterms:W3CDTF">2022-06-23T05:17:07Z</dcterms:modified>
</cp:coreProperties>
</file>