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9"/>
  </p:notesMasterIdLst>
  <p:handoutMasterIdLst>
    <p:handoutMasterId r:id="rId20"/>
  </p:handoutMasterIdLst>
  <p:sldIdLst>
    <p:sldId id="782" r:id="rId2"/>
    <p:sldId id="783" r:id="rId3"/>
    <p:sldId id="1396" r:id="rId4"/>
    <p:sldId id="1387" r:id="rId5"/>
    <p:sldId id="1417" r:id="rId6"/>
    <p:sldId id="1388" r:id="rId7"/>
    <p:sldId id="1423" r:id="rId8"/>
    <p:sldId id="1421" r:id="rId9"/>
    <p:sldId id="1422" r:id="rId10"/>
    <p:sldId id="1384" r:id="rId11"/>
    <p:sldId id="1413" r:id="rId12"/>
    <p:sldId id="1392" r:id="rId13"/>
    <p:sldId id="1419" r:id="rId14"/>
    <p:sldId id="1394" r:id="rId15"/>
    <p:sldId id="1415" r:id="rId16"/>
    <p:sldId id="1405" r:id="rId17"/>
    <p:sldId id="1420" r:id="rId18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BAE2E5"/>
    <a:srgbClr val="F3E6BA"/>
    <a:srgbClr val="DAEAC1"/>
    <a:srgbClr val="D0E7F7"/>
    <a:srgbClr val="FFFFFF"/>
    <a:srgbClr val="F8C8CE"/>
    <a:srgbClr val="FFE1A5"/>
    <a:srgbClr val="FFE8BB"/>
    <a:srgbClr val="616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13" autoAdjust="0"/>
    <p:restoredTop sz="96686" autoAdjust="0"/>
  </p:normalViewPr>
  <p:slideViewPr>
    <p:cSldViewPr>
      <p:cViewPr>
        <p:scale>
          <a:sx n="100" d="100"/>
          <a:sy n="100" d="100"/>
        </p:scale>
        <p:origin x="-666" y="-312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소수의 크기를 비교해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067436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소수의 덧셈과 뺄셈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0"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suhi_h_0402_03_0004.html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소수의 크기를 비교해 볼까요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png"/><Relationship Id="rId7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4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1.png"/><Relationship Id="rId7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27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27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7" Type="http://schemas.openxmlformats.org/officeDocument/2006/relationships/image" Target="../media/image1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12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20.png"/><Relationship Id="rId5" Type="http://schemas.openxmlformats.org/officeDocument/2006/relationships/image" Target="../media/image10.pn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18.png"/><Relationship Id="rId5" Type="http://schemas.openxmlformats.org/officeDocument/2006/relationships/image" Target="../media/image10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668052"/>
              </p:ext>
            </p:extLst>
          </p:nvPr>
        </p:nvGraphicFramePr>
        <p:xfrm>
          <a:off x="34925" y="2446338"/>
          <a:ext cx="8929688" cy="3139554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53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59242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94191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suhi_h_0402_03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소수의 크기를 비교해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suhi_h_0402_03_0004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소수의 크기를 비교하여       안에 ＞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＜를 알맞게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소수의 크기를 비교해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34400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1CDA333B-686A-DB33-E01C-9F660F1B8A8F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2" name="타원 81">
            <a:extLst>
              <a:ext uri="{FF2B5EF4-FFF2-40B4-BE49-F238E27FC236}">
                <a16:creationId xmlns="" xmlns:a16="http://schemas.microsoft.com/office/drawing/2014/main" id="{EE1CE065-1791-F593-23BB-3EB11658235E}"/>
              </a:ext>
            </a:extLst>
          </p:cNvPr>
          <p:cNvSpPr/>
          <p:nvPr/>
        </p:nvSpPr>
        <p:spPr>
          <a:xfrm>
            <a:off x="4624849" y="49667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="" xmlns:a16="http://schemas.microsoft.com/office/drawing/2014/main" id="{E08C4E36-0A0D-69CB-FD43-8B1B2335F8B7}"/>
              </a:ext>
            </a:extLst>
          </p:cNvPr>
          <p:cNvSpPr/>
          <p:nvPr/>
        </p:nvSpPr>
        <p:spPr>
          <a:xfrm>
            <a:off x="5665447" y="49667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="" xmlns:a16="http://schemas.microsoft.com/office/drawing/2014/main" id="{614062E3-19B9-7E7C-60D6-B3BD3DC009BF}"/>
              </a:ext>
            </a:extLst>
          </p:cNvPr>
          <p:cNvGrpSpPr/>
          <p:nvPr/>
        </p:nvGrpSpPr>
        <p:grpSpPr>
          <a:xfrm>
            <a:off x="4644008" y="1169802"/>
            <a:ext cx="2326070" cy="346249"/>
            <a:chOff x="4359786" y="3762000"/>
            <a:chExt cx="2326070" cy="346249"/>
          </a:xfrm>
        </p:grpSpPr>
        <p:sp>
          <p:nvSpPr>
            <p:cNvPr id="62" name="순서도: 대체 처리 61">
              <a:extLst>
                <a:ext uri="{FF2B5EF4-FFF2-40B4-BE49-F238E27FC236}">
                  <a16:creationId xmlns="" xmlns:a16="http://schemas.microsoft.com/office/drawing/2014/main" id="{F167599E-762C-5676-1884-EFD5A72784D4}"/>
                </a:ext>
              </a:extLst>
            </p:cNvPr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B9286D44-F252-A8AF-3D72-02CC3353B6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786" y="376200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="" xmlns:a16="http://schemas.microsoft.com/office/drawing/2014/main" id="{F106B973-9BE7-1C79-3E5D-655D488F9D61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90" name="순서도: 대체 처리 89">
                <a:extLst>
                  <a:ext uri="{FF2B5EF4-FFF2-40B4-BE49-F238E27FC236}">
                    <a16:creationId xmlns="" xmlns:a16="http://schemas.microsoft.com/office/drawing/2014/main" id="{A941D28F-CAFB-4A8D-6EF3-E29477E68257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="" xmlns:a16="http://schemas.microsoft.com/office/drawing/2014/main" id="{66371FC5-2352-DBBC-0F3D-5A7DA30BC8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="" xmlns:a16="http://schemas.microsoft.com/office/drawing/2014/main" id="{067D3800-173F-67F1-21C7-A9C3C0D2C541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84" name="순서도: 대체 처리 83">
                <a:extLst>
                  <a:ext uri="{FF2B5EF4-FFF2-40B4-BE49-F238E27FC236}">
                    <a16:creationId xmlns="" xmlns:a16="http://schemas.microsoft.com/office/drawing/2014/main" id="{5C8C31A9-A05A-5FF5-2A28-C2ECBBEEEFEF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="" xmlns:a16="http://schemas.microsoft.com/office/drawing/2014/main" id="{CC6CCC57-66C0-C153-94F9-C03F44BD74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="" xmlns:a16="http://schemas.microsoft.com/office/drawing/2014/main" id="{2D9148ED-7EFF-EF7E-21F4-0218F6FD4C8E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79" name="순서도: 대체 처리 78">
                <a:extLst>
                  <a:ext uri="{FF2B5EF4-FFF2-40B4-BE49-F238E27FC236}">
                    <a16:creationId xmlns="" xmlns:a16="http://schemas.microsoft.com/office/drawing/2014/main" id="{4CF6A4C7-2CF0-1AC0-3DC1-54F8D83E3696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="" xmlns:a16="http://schemas.microsoft.com/office/drawing/2014/main" id="{62F9C1DC-BC36-CF55-0117-11B232262D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="" xmlns:a16="http://schemas.microsoft.com/office/drawing/2014/main" id="{13204492-1FDF-E367-BA2D-8458D9E61F99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77" name="순서도: 대체 처리 76">
                <a:extLst>
                  <a:ext uri="{FF2B5EF4-FFF2-40B4-BE49-F238E27FC236}">
                    <a16:creationId xmlns="" xmlns:a16="http://schemas.microsoft.com/office/drawing/2014/main" id="{5EDEACB0-A383-FAD3-B213-12A4165B1AF5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="" xmlns:a16="http://schemas.microsoft.com/office/drawing/2014/main" id="{26F6AE7E-74E0-D024-6C7A-8DD09925E8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="" xmlns:a16="http://schemas.microsoft.com/office/drawing/2014/main" id="{AEF32758-924A-4FF4-3E3F-6145BBDAA587}"/>
                </a:ext>
              </a:extLst>
            </p:cNvPr>
            <p:cNvGrpSpPr/>
            <p:nvPr/>
          </p:nvGrpSpPr>
          <p:grpSpPr>
            <a:xfrm>
              <a:off x="6129407" y="3762000"/>
              <a:ext cx="556449" cy="346249"/>
              <a:chOff x="5349188" y="3795043"/>
              <a:chExt cx="556449" cy="346249"/>
            </a:xfrm>
          </p:grpSpPr>
          <p:sp>
            <p:nvSpPr>
              <p:cNvPr id="70" name="순서도: 대체 처리 69">
                <a:extLst>
                  <a:ext uri="{FF2B5EF4-FFF2-40B4-BE49-F238E27FC236}">
                    <a16:creationId xmlns="" xmlns:a16="http://schemas.microsoft.com/office/drawing/2014/main" id="{FE07E358-6BB2-01CD-C891-E5A331545452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="" xmlns:a16="http://schemas.microsoft.com/office/drawing/2014/main" id="{688BB2B0-43C7-FF09-F804-596BC9676C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72" name="순서도: 대체 처리 71">
                <a:extLst>
                  <a:ext uri="{FF2B5EF4-FFF2-40B4-BE49-F238E27FC236}">
                    <a16:creationId xmlns="" xmlns:a16="http://schemas.microsoft.com/office/drawing/2014/main" id="{BC155648-D853-7FC2-24D5-92F6FFD01A11}"/>
                  </a:ext>
                </a:extLst>
              </p:cNvPr>
              <p:cNvSpPr/>
              <p:nvPr/>
            </p:nvSpPr>
            <p:spPr>
              <a:xfrm>
                <a:off x="5634122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="" xmlns:a16="http://schemas.microsoft.com/office/drawing/2014/main" id="{FA2766B2-E1E7-23CF-0058-B14615453E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20555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50" name="Picture 2">
            <a:extLst>
              <a:ext uri="{FF2B5EF4-FFF2-40B4-BE49-F238E27FC236}">
                <a16:creationId xmlns="" xmlns:a16="http://schemas.microsoft.com/office/drawing/2014/main" id="{E469C913-D086-C014-C7C8-39D083DFE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903" y="1622840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C8AF8941-5950-65B6-3060-16F2F65D6C09}"/>
              </a:ext>
            </a:extLst>
          </p:cNvPr>
          <p:cNvSpPr txBox="1"/>
          <p:nvPr/>
        </p:nvSpPr>
        <p:spPr>
          <a:xfrm>
            <a:off x="951502" y="3130695"/>
            <a:ext cx="20809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0.80             0.8  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F76E6F51-158B-5974-2AC2-02F6C04BCC7A}"/>
              </a:ext>
            </a:extLst>
          </p:cNvPr>
          <p:cNvSpPr txBox="1"/>
          <p:nvPr/>
        </p:nvSpPr>
        <p:spPr>
          <a:xfrm>
            <a:off x="951502" y="3823947"/>
            <a:ext cx="20809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5.23             5.25  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1ECC19B7-31D1-2ACB-26E8-0A7FAC07AE27}"/>
              </a:ext>
            </a:extLst>
          </p:cNvPr>
          <p:cNvSpPr txBox="1"/>
          <p:nvPr/>
        </p:nvSpPr>
        <p:spPr>
          <a:xfrm>
            <a:off x="4407759" y="3130695"/>
            <a:ext cx="20809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8.42             3.85  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0E19869F-770B-D35B-22DD-12DEA18C74E1}"/>
              </a:ext>
            </a:extLst>
          </p:cNvPr>
          <p:cNvSpPr txBox="1"/>
          <p:nvPr/>
        </p:nvSpPr>
        <p:spPr>
          <a:xfrm>
            <a:off x="4407759" y="3823947"/>
            <a:ext cx="20809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6.08             6.18   </a:t>
            </a:r>
          </a:p>
        </p:txBody>
      </p:sp>
      <p:pic>
        <p:nvPicPr>
          <p:cNvPr id="101" name="Picture 6">
            <a:extLst>
              <a:ext uri="{FF2B5EF4-FFF2-40B4-BE49-F238E27FC236}">
                <a16:creationId xmlns="" xmlns:a16="http://schemas.microsoft.com/office/drawing/2014/main" id="{8D5665A8-E3C5-1C30-3B62-DCADAF8D8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226" y="3130695"/>
            <a:ext cx="350940" cy="384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3">
            <a:extLst>
              <a:ext uri="{FF2B5EF4-FFF2-40B4-BE49-F238E27FC236}">
                <a16:creationId xmlns="" xmlns:a16="http://schemas.microsoft.com/office/drawing/2014/main" id="{830C2CB4-4705-C259-7C24-F007CBD48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226" y="3844780"/>
            <a:ext cx="363626" cy="376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Picture 3">
            <a:extLst>
              <a:ext uri="{FF2B5EF4-FFF2-40B4-BE49-F238E27FC236}">
                <a16:creationId xmlns="" xmlns:a16="http://schemas.microsoft.com/office/drawing/2014/main" id="{5E6C193D-3AEC-EC35-849E-F86653AAD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472" y="3844780"/>
            <a:ext cx="363626" cy="376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4">
            <a:extLst>
              <a:ext uri="{FF2B5EF4-FFF2-40B4-BE49-F238E27FC236}">
                <a16:creationId xmlns="" xmlns:a16="http://schemas.microsoft.com/office/drawing/2014/main" id="{90F6B679-50CA-E00B-07C0-EDDB67F3B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386" y="3166458"/>
            <a:ext cx="346712" cy="355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9071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C8AF8941-5950-65B6-3060-16F2F65D6C09}"/>
              </a:ext>
            </a:extLst>
          </p:cNvPr>
          <p:cNvSpPr txBox="1"/>
          <p:nvPr/>
        </p:nvSpPr>
        <p:spPr>
          <a:xfrm>
            <a:off x="951502" y="3130695"/>
            <a:ext cx="20809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0.80             0.8  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F76E6F51-158B-5974-2AC2-02F6C04BCC7A}"/>
              </a:ext>
            </a:extLst>
          </p:cNvPr>
          <p:cNvSpPr txBox="1"/>
          <p:nvPr/>
        </p:nvSpPr>
        <p:spPr>
          <a:xfrm>
            <a:off x="951502" y="3823947"/>
            <a:ext cx="20809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5.23             5.25  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1ECC19B7-31D1-2ACB-26E8-0A7FAC07AE27}"/>
              </a:ext>
            </a:extLst>
          </p:cNvPr>
          <p:cNvSpPr txBox="1"/>
          <p:nvPr/>
        </p:nvSpPr>
        <p:spPr>
          <a:xfrm>
            <a:off x="4407759" y="3130695"/>
            <a:ext cx="20809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8.42             3.85  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0E19869F-770B-D35B-22DD-12DEA18C74E1}"/>
              </a:ext>
            </a:extLst>
          </p:cNvPr>
          <p:cNvSpPr txBox="1"/>
          <p:nvPr/>
        </p:nvSpPr>
        <p:spPr>
          <a:xfrm>
            <a:off x="4407759" y="3823947"/>
            <a:ext cx="20809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6.08             6.18   </a:t>
            </a:r>
          </a:p>
        </p:txBody>
      </p:sp>
      <p:pic>
        <p:nvPicPr>
          <p:cNvPr id="82" name="Picture 6">
            <a:extLst>
              <a:ext uri="{FF2B5EF4-FFF2-40B4-BE49-F238E27FC236}">
                <a16:creationId xmlns="" xmlns:a16="http://schemas.microsoft.com/office/drawing/2014/main" id="{8D5665A8-E3C5-1C30-3B62-DCADAF8D8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226" y="3130695"/>
            <a:ext cx="350940" cy="384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3">
            <a:extLst>
              <a:ext uri="{FF2B5EF4-FFF2-40B4-BE49-F238E27FC236}">
                <a16:creationId xmlns="" xmlns:a16="http://schemas.microsoft.com/office/drawing/2014/main" id="{830C2CB4-4705-C259-7C24-F007CBD48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226" y="3844780"/>
            <a:ext cx="363626" cy="376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Picture 3">
            <a:extLst>
              <a:ext uri="{FF2B5EF4-FFF2-40B4-BE49-F238E27FC236}">
                <a16:creationId xmlns="" xmlns:a16="http://schemas.microsoft.com/office/drawing/2014/main" id="{5E6C193D-3AEC-EC35-849E-F86653AAD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472" y="3844780"/>
            <a:ext cx="363626" cy="376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4">
            <a:extLst>
              <a:ext uri="{FF2B5EF4-FFF2-40B4-BE49-F238E27FC236}">
                <a16:creationId xmlns="" xmlns:a16="http://schemas.microsoft.com/office/drawing/2014/main" id="{90F6B679-50CA-E00B-07C0-EDDB67F3B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386" y="3166458"/>
            <a:ext cx="346712" cy="355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소수의 크기를 비교하여       안에 ＞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＜를 알맞게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소수의 크기를 비교해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34400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" name="그룹 60">
            <a:extLst>
              <a:ext uri="{FF2B5EF4-FFF2-40B4-BE49-F238E27FC236}">
                <a16:creationId xmlns="" xmlns:a16="http://schemas.microsoft.com/office/drawing/2014/main" id="{614062E3-19B9-7E7C-60D6-B3BD3DC009BF}"/>
              </a:ext>
            </a:extLst>
          </p:cNvPr>
          <p:cNvGrpSpPr/>
          <p:nvPr/>
        </p:nvGrpSpPr>
        <p:grpSpPr>
          <a:xfrm>
            <a:off x="4644008" y="1169802"/>
            <a:ext cx="2326070" cy="346249"/>
            <a:chOff x="4359786" y="3762000"/>
            <a:chExt cx="2326070" cy="346249"/>
          </a:xfrm>
        </p:grpSpPr>
        <p:sp>
          <p:nvSpPr>
            <p:cNvPr id="62" name="순서도: 대체 처리 61">
              <a:extLst>
                <a:ext uri="{FF2B5EF4-FFF2-40B4-BE49-F238E27FC236}">
                  <a16:creationId xmlns="" xmlns:a16="http://schemas.microsoft.com/office/drawing/2014/main" id="{F167599E-762C-5676-1884-EFD5A72784D4}"/>
                </a:ext>
              </a:extLst>
            </p:cNvPr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B9286D44-F252-A8AF-3D72-02CC3353B6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786" y="376200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="" xmlns:a16="http://schemas.microsoft.com/office/drawing/2014/main" id="{F106B973-9BE7-1C79-3E5D-655D488F9D61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90" name="순서도: 대체 처리 89">
                <a:extLst>
                  <a:ext uri="{FF2B5EF4-FFF2-40B4-BE49-F238E27FC236}">
                    <a16:creationId xmlns="" xmlns:a16="http://schemas.microsoft.com/office/drawing/2014/main" id="{A941D28F-CAFB-4A8D-6EF3-E29477E68257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="" xmlns:a16="http://schemas.microsoft.com/office/drawing/2014/main" id="{66371FC5-2352-DBBC-0F3D-5A7DA30BC8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="" xmlns:a16="http://schemas.microsoft.com/office/drawing/2014/main" id="{067D3800-173F-67F1-21C7-A9C3C0D2C541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84" name="순서도: 대체 처리 83">
                <a:extLst>
                  <a:ext uri="{FF2B5EF4-FFF2-40B4-BE49-F238E27FC236}">
                    <a16:creationId xmlns="" xmlns:a16="http://schemas.microsoft.com/office/drawing/2014/main" id="{5C8C31A9-A05A-5FF5-2A28-C2ECBBEEEFEF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="" xmlns:a16="http://schemas.microsoft.com/office/drawing/2014/main" id="{CC6CCC57-66C0-C153-94F9-C03F44BD74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="" xmlns:a16="http://schemas.microsoft.com/office/drawing/2014/main" id="{2D9148ED-7EFF-EF7E-21F4-0218F6FD4C8E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79" name="순서도: 대체 처리 78">
                <a:extLst>
                  <a:ext uri="{FF2B5EF4-FFF2-40B4-BE49-F238E27FC236}">
                    <a16:creationId xmlns="" xmlns:a16="http://schemas.microsoft.com/office/drawing/2014/main" id="{4CF6A4C7-2CF0-1AC0-3DC1-54F8D83E3696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="" xmlns:a16="http://schemas.microsoft.com/office/drawing/2014/main" id="{62F9C1DC-BC36-CF55-0117-11B232262D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="" xmlns:a16="http://schemas.microsoft.com/office/drawing/2014/main" id="{13204492-1FDF-E367-BA2D-8458D9E61F99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77" name="순서도: 대체 처리 76">
                <a:extLst>
                  <a:ext uri="{FF2B5EF4-FFF2-40B4-BE49-F238E27FC236}">
                    <a16:creationId xmlns="" xmlns:a16="http://schemas.microsoft.com/office/drawing/2014/main" id="{5EDEACB0-A383-FAD3-B213-12A4165B1AF5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="" xmlns:a16="http://schemas.microsoft.com/office/drawing/2014/main" id="{26F6AE7E-74E0-D024-6C7A-8DD09925E8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="" xmlns:a16="http://schemas.microsoft.com/office/drawing/2014/main" id="{AEF32758-924A-4FF4-3E3F-6145BBDAA587}"/>
                </a:ext>
              </a:extLst>
            </p:cNvPr>
            <p:cNvGrpSpPr/>
            <p:nvPr/>
          </p:nvGrpSpPr>
          <p:grpSpPr>
            <a:xfrm>
              <a:off x="6129407" y="3762000"/>
              <a:ext cx="556449" cy="346249"/>
              <a:chOff x="5349188" y="3795043"/>
              <a:chExt cx="556449" cy="346249"/>
            </a:xfrm>
          </p:grpSpPr>
          <p:sp>
            <p:nvSpPr>
              <p:cNvPr id="70" name="순서도: 대체 처리 69">
                <a:extLst>
                  <a:ext uri="{FF2B5EF4-FFF2-40B4-BE49-F238E27FC236}">
                    <a16:creationId xmlns="" xmlns:a16="http://schemas.microsoft.com/office/drawing/2014/main" id="{FE07E358-6BB2-01CD-C891-E5A331545452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="" xmlns:a16="http://schemas.microsoft.com/office/drawing/2014/main" id="{688BB2B0-43C7-FF09-F804-596BC9676C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72" name="순서도: 대체 처리 71">
                <a:extLst>
                  <a:ext uri="{FF2B5EF4-FFF2-40B4-BE49-F238E27FC236}">
                    <a16:creationId xmlns="" xmlns:a16="http://schemas.microsoft.com/office/drawing/2014/main" id="{BC155648-D853-7FC2-24D5-92F6FFD01A11}"/>
                  </a:ext>
                </a:extLst>
              </p:cNvPr>
              <p:cNvSpPr/>
              <p:nvPr/>
            </p:nvSpPr>
            <p:spPr>
              <a:xfrm>
                <a:off x="5634122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="" xmlns:a16="http://schemas.microsoft.com/office/drawing/2014/main" id="{FA2766B2-E1E7-23CF-0058-B14615453E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20555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50" name="Picture 2">
            <a:extLst>
              <a:ext uri="{FF2B5EF4-FFF2-40B4-BE49-F238E27FC236}">
                <a16:creationId xmlns="" xmlns:a16="http://schemas.microsoft.com/office/drawing/2014/main" id="{E469C913-D086-C014-C7C8-39D083DFE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903" y="1622840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D5230D69-2016-48E6-12A7-03C7A1A5FE37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="" xmlns:a16="http://schemas.microsoft.com/office/drawing/2014/main" id="{A36B7412-5481-71D0-97BD-B64A772B346D}"/>
              </a:ext>
            </a:extLst>
          </p:cNvPr>
          <p:cNvGrpSpPr/>
          <p:nvPr/>
        </p:nvGrpSpPr>
        <p:grpSpPr>
          <a:xfrm>
            <a:off x="198562" y="3823102"/>
            <a:ext cx="6667165" cy="1414263"/>
            <a:chOff x="192745" y="3859027"/>
            <a:chExt cx="6667165" cy="1414263"/>
          </a:xfrm>
        </p:grpSpPr>
        <p:sp>
          <p:nvSpPr>
            <p:cNvPr id="53" name="직사각형 52">
              <a:extLst>
                <a:ext uri="{FF2B5EF4-FFF2-40B4-BE49-F238E27FC236}">
                  <a16:creationId xmlns="" xmlns:a16="http://schemas.microsoft.com/office/drawing/2014/main" id="{99789229-1CE8-9FC5-9728-5995F40BF8E9}"/>
                </a:ext>
              </a:extLst>
            </p:cNvPr>
            <p:cNvSpPr/>
            <p:nvPr/>
          </p:nvSpPr>
          <p:spPr>
            <a:xfrm>
              <a:off x="192745" y="4059554"/>
              <a:ext cx="6667165" cy="10256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일의 자리 수를 비교하여 큰 쪽이 더 큽니다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일의 자리 수의 크기가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같으면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소수 첫째 자리 수를 비교합니다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소수 첫째 자리 수가 같으면 소수 둘째 자리 수를 비교합니다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모서리가 둥근 직사각형 38">
              <a:extLst>
                <a:ext uri="{FF2B5EF4-FFF2-40B4-BE49-F238E27FC236}">
                  <a16:creationId xmlns="" xmlns:a16="http://schemas.microsoft.com/office/drawing/2014/main" id="{8145CA58-C180-1549-9F6B-B0CDD3D3C6D2}"/>
                </a:ext>
              </a:extLst>
            </p:cNvPr>
            <p:cNvSpPr/>
            <p:nvPr/>
          </p:nvSpPr>
          <p:spPr>
            <a:xfrm>
              <a:off x="338478" y="385902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7" name="직각 삼각형 66">
              <a:extLst>
                <a:ext uri="{FF2B5EF4-FFF2-40B4-BE49-F238E27FC236}">
                  <a16:creationId xmlns="" xmlns:a16="http://schemas.microsoft.com/office/drawing/2014/main" id="{FE9C04FD-D888-8AB1-3C7E-D9A092AAC57A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5239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00" y="2220340"/>
            <a:ext cx="3877460" cy="2701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9575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집에서 학교까지의 거리가 가장 가까운 친구의 이름을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소수의 크기를 비교해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5" y="1634400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" name="그룹 46">
            <a:extLst>
              <a:ext uri="{FF2B5EF4-FFF2-40B4-BE49-F238E27FC236}">
                <a16:creationId xmlns="" xmlns:a16="http://schemas.microsoft.com/office/drawing/2014/main" id="{613EE40B-11AA-F872-9271-D6447D5D006D}"/>
              </a:ext>
            </a:extLst>
          </p:cNvPr>
          <p:cNvGrpSpPr/>
          <p:nvPr/>
        </p:nvGrpSpPr>
        <p:grpSpPr>
          <a:xfrm>
            <a:off x="4644008" y="1169802"/>
            <a:ext cx="2326070" cy="346249"/>
            <a:chOff x="4359786" y="3762000"/>
            <a:chExt cx="2326070" cy="346249"/>
          </a:xfrm>
        </p:grpSpPr>
        <p:sp>
          <p:nvSpPr>
            <p:cNvPr id="48" name="순서도: 대체 처리 47">
              <a:extLst>
                <a:ext uri="{FF2B5EF4-FFF2-40B4-BE49-F238E27FC236}">
                  <a16:creationId xmlns="" xmlns:a16="http://schemas.microsoft.com/office/drawing/2014/main" id="{9F65EF89-0D35-2153-4FC9-B91CABC07E06}"/>
                </a:ext>
              </a:extLst>
            </p:cNvPr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C600A5CB-91CA-025C-CFBA-FD00C2BA26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786" y="376200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="" xmlns:a16="http://schemas.microsoft.com/office/drawing/2014/main" id="{0519ED52-09CC-DCF6-7EFC-4E11A4B70BA4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86" name="순서도: 대체 처리 85">
                <a:extLst>
                  <a:ext uri="{FF2B5EF4-FFF2-40B4-BE49-F238E27FC236}">
                    <a16:creationId xmlns="" xmlns:a16="http://schemas.microsoft.com/office/drawing/2014/main" id="{050B6903-0352-8CC1-3012-A0C1FC77AE55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="" xmlns:a16="http://schemas.microsoft.com/office/drawing/2014/main" id="{1531273E-E790-9513-6FEB-3368A5AA9D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="" xmlns:a16="http://schemas.microsoft.com/office/drawing/2014/main" id="{BF2BCA54-FFBB-C6F4-E678-9A2FC156F5C0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84" name="순서도: 대체 처리 83">
                <a:extLst>
                  <a:ext uri="{FF2B5EF4-FFF2-40B4-BE49-F238E27FC236}">
                    <a16:creationId xmlns="" xmlns:a16="http://schemas.microsoft.com/office/drawing/2014/main" id="{B8E05EB0-E6D9-5961-4BD9-2DE5A9A7037B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="" xmlns:a16="http://schemas.microsoft.com/office/drawing/2014/main" id="{0961DD30-937C-02FF-D031-E70AD47318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="" xmlns:a16="http://schemas.microsoft.com/office/drawing/2014/main" id="{FD1EC304-5FEB-078F-FB6D-7901E7E289F4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82" name="순서도: 대체 처리 81">
                <a:extLst>
                  <a:ext uri="{FF2B5EF4-FFF2-40B4-BE49-F238E27FC236}">
                    <a16:creationId xmlns="" xmlns:a16="http://schemas.microsoft.com/office/drawing/2014/main" id="{EB25C1DC-6B80-7EE5-6F6C-01AEAF6DBD89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="" xmlns:a16="http://schemas.microsoft.com/office/drawing/2014/main" id="{0CB8D801-027D-9957-44D6-0CC49235F7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="" xmlns:a16="http://schemas.microsoft.com/office/drawing/2014/main" id="{21C30AC9-A3A8-ADC1-B6F1-E538419DCDA0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80" name="순서도: 대체 처리 79">
                <a:extLst>
                  <a:ext uri="{FF2B5EF4-FFF2-40B4-BE49-F238E27FC236}">
                    <a16:creationId xmlns="" xmlns:a16="http://schemas.microsoft.com/office/drawing/2014/main" id="{C9A6FD97-D255-972B-7396-97BD41139FDB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="" xmlns:a16="http://schemas.microsoft.com/office/drawing/2014/main" id="{B6AA797D-307F-B742-F123-F2509CAE2E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="" xmlns:a16="http://schemas.microsoft.com/office/drawing/2014/main" id="{C2246863-7F6D-1439-43D6-F3F3802F0B3D}"/>
                </a:ext>
              </a:extLst>
            </p:cNvPr>
            <p:cNvGrpSpPr/>
            <p:nvPr/>
          </p:nvGrpSpPr>
          <p:grpSpPr>
            <a:xfrm>
              <a:off x="6129407" y="3762000"/>
              <a:ext cx="556449" cy="346249"/>
              <a:chOff x="5349188" y="3795043"/>
              <a:chExt cx="556449" cy="346249"/>
            </a:xfrm>
          </p:grpSpPr>
          <p:sp>
            <p:nvSpPr>
              <p:cNvPr id="76" name="순서도: 대체 처리 75">
                <a:extLst>
                  <a:ext uri="{FF2B5EF4-FFF2-40B4-BE49-F238E27FC236}">
                    <a16:creationId xmlns="" xmlns:a16="http://schemas.microsoft.com/office/drawing/2014/main" id="{D5BC650E-ACA8-B6AD-0556-515BF1A6F2D0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="" xmlns:a16="http://schemas.microsoft.com/office/drawing/2014/main" id="{56226AA0-F811-FA33-DD05-4592F49491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78" name="순서도: 대체 처리 77">
                <a:extLst>
                  <a:ext uri="{FF2B5EF4-FFF2-40B4-BE49-F238E27FC236}">
                    <a16:creationId xmlns="" xmlns:a16="http://schemas.microsoft.com/office/drawing/2014/main" id="{A3177CB5-1C18-D8EE-2E7F-32758726579E}"/>
                  </a:ext>
                </a:extLst>
              </p:cNvPr>
              <p:cNvSpPr/>
              <p:nvPr/>
            </p:nvSpPr>
            <p:spPr>
              <a:xfrm>
                <a:off x="5634122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="" xmlns:a16="http://schemas.microsoft.com/office/drawing/2014/main" id="{485E8F9B-1F68-443E-A9DA-EAC2514729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20555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112" name="사각형: 둥근 모서리 111">
            <a:extLst>
              <a:ext uri="{FF2B5EF4-FFF2-40B4-BE49-F238E27FC236}">
                <a16:creationId xmlns="" xmlns:a16="http://schemas.microsoft.com/office/drawing/2014/main" id="{E2720833-1038-15CB-AD80-ECCF62858C1D}"/>
              </a:ext>
            </a:extLst>
          </p:cNvPr>
          <p:cNvSpPr/>
          <p:nvPr/>
        </p:nvSpPr>
        <p:spPr>
          <a:xfrm>
            <a:off x="4740816" y="4495566"/>
            <a:ext cx="1271343" cy="586321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="" xmlns:a16="http://schemas.microsoft.com/office/drawing/2014/main" id="{15DE8F04-17B7-649B-37F0-2BD9EED9B2B9}"/>
              </a:ext>
            </a:extLst>
          </p:cNvPr>
          <p:cNvSpPr/>
          <p:nvPr/>
        </p:nvSpPr>
        <p:spPr>
          <a:xfrm>
            <a:off x="3101065" y="2685623"/>
            <a:ext cx="526329" cy="275325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3" name="Picture 12">
            <a:extLst>
              <a:ext uri="{FF2B5EF4-FFF2-40B4-BE49-F238E27FC236}">
                <a16:creationId xmlns="" xmlns:a16="http://schemas.microsoft.com/office/drawing/2014/main" id="{4F1E8378-720A-831C-F6CE-04F78E7B6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4" name="타원 123">
            <a:extLst>
              <a:ext uri="{FF2B5EF4-FFF2-40B4-BE49-F238E27FC236}">
                <a16:creationId xmlns="" xmlns:a16="http://schemas.microsoft.com/office/drawing/2014/main" id="{4C0CCC1E-BB5E-2790-38DB-A82DAEFAE19C}"/>
              </a:ext>
            </a:extLst>
          </p:cNvPr>
          <p:cNvSpPr/>
          <p:nvPr/>
        </p:nvSpPr>
        <p:spPr>
          <a:xfrm>
            <a:off x="4624849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="" xmlns:a16="http://schemas.microsoft.com/office/drawing/2014/main" id="{43CC905F-BED0-BECE-28EB-F2C6F9547E41}"/>
              </a:ext>
            </a:extLst>
          </p:cNvPr>
          <p:cNvSpPr/>
          <p:nvPr/>
        </p:nvSpPr>
        <p:spPr>
          <a:xfrm>
            <a:off x="5665447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21384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3_3_4.svg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812655" y="2888940"/>
            <a:ext cx="12994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1.202 km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101065" y="3970620"/>
            <a:ext cx="12994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1.35 km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016173" y="3496961"/>
            <a:ext cx="12994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1.257 km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54775" y="3179867"/>
            <a:ext cx="1359650" cy="37342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우주네 집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554775" y="4451766"/>
            <a:ext cx="1581556" cy="37342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하늘</a:t>
            </a:r>
            <a:r>
              <a:rPr lang="ko-KR" altLang="en-US"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집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2789586" y="2551522"/>
            <a:ext cx="767487" cy="3734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학교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5216352" y="2241158"/>
            <a:ext cx="1332960" cy="37342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은하네 집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="" xmlns:a16="http://schemas.microsoft.com/office/drawing/2014/main" id="{84BF6F6C-0AE3-15F6-CCD0-B7F726284AB1}"/>
              </a:ext>
            </a:extLst>
          </p:cNvPr>
          <p:cNvGrpSpPr/>
          <p:nvPr/>
        </p:nvGrpSpPr>
        <p:grpSpPr>
          <a:xfrm>
            <a:off x="3076533" y="4914888"/>
            <a:ext cx="1101721" cy="537565"/>
            <a:chOff x="5750985" y="1660849"/>
            <a:chExt cx="1101721" cy="537565"/>
          </a:xfrm>
        </p:grpSpPr>
        <p:sp>
          <p:nvSpPr>
            <p:cNvPr id="90" name="직사각형 89">
              <a:extLst>
                <a:ext uri="{FF2B5EF4-FFF2-40B4-BE49-F238E27FC236}">
                  <a16:creationId xmlns="" xmlns:a16="http://schemas.microsoft.com/office/drawing/2014/main" id="{6C2DFEAD-B831-247D-1B8A-4C8E7152F98F}"/>
                </a:ext>
              </a:extLst>
            </p:cNvPr>
            <p:cNvSpPr/>
            <p:nvPr/>
          </p:nvSpPr>
          <p:spPr bwMode="auto">
            <a:xfrm>
              <a:off x="5750985" y="1833284"/>
              <a:ext cx="92172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은하</a:t>
              </a:r>
            </a:p>
          </p:txBody>
        </p:sp>
        <p:pic>
          <p:nvPicPr>
            <p:cNvPr id="92" name="그림 91">
              <a:extLst>
                <a:ext uri="{FF2B5EF4-FFF2-40B4-BE49-F238E27FC236}">
                  <a16:creationId xmlns="" xmlns:a16="http://schemas.microsoft.com/office/drawing/2014/main" id="{64B1AFF7-E13D-5512-4BCB-1A9A12919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94" name="타원 93">
            <a:extLst>
              <a:ext uri="{FF2B5EF4-FFF2-40B4-BE49-F238E27FC236}">
                <a16:creationId xmlns="" xmlns:a16="http://schemas.microsoft.com/office/drawing/2014/main" id="{4C0CCC1E-BB5E-2790-38DB-A82DAEFAE19C}"/>
              </a:ext>
            </a:extLst>
          </p:cNvPr>
          <p:cNvSpPr/>
          <p:nvPr/>
        </p:nvSpPr>
        <p:spPr>
          <a:xfrm>
            <a:off x="6536727" y="22411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0863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00" y="2220340"/>
            <a:ext cx="3877460" cy="2701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9575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집에서 학교까지의 거리가 가장 가까운 친구의 이름을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소수의 크기를 비교해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5" y="1634400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" name="그룹 46">
            <a:extLst>
              <a:ext uri="{FF2B5EF4-FFF2-40B4-BE49-F238E27FC236}">
                <a16:creationId xmlns="" xmlns:a16="http://schemas.microsoft.com/office/drawing/2014/main" id="{613EE40B-11AA-F872-9271-D6447D5D006D}"/>
              </a:ext>
            </a:extLst>
          </p:cNvPr>
          <p:cNvGrpSpPr/>
          <p:nvPr/>
        </p:nvGrpSpPr>
        <p:grpSpPr>
          <a:xfrm>
            <a:off x="4644008" y="1169802"/>
            <a:ext cx="2326070" cy="346249"/>
            <a:chOff x="4359786" y="3762000"/>
            <a:chExt cx="2326070" cy="346249"/>
          </a:xfrm>
        </p:grpSpPr>
        <p:sp>
          <p:nvSpPr>
            <p:cNvPr id="48" name="순서도: 대체 처리 47">
              <a:extLst>
                <a:ext uri="{FF2B5EF4-FFF2-40B4-BE49-F238E27FC236}">
                  <a16:creationId xmlns="" xmlns:a16="http://schemas.microsoft.com/office/drawing/2014/main" id="{9F65EF89-0D35-2153-4FC9-B91CABC07E06}"/>
                </a:ext>
              </a:extLst>
            </p:cNvPr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C600A5CB-91CA-025C-CFBA-FD00C2BA26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786" y="376200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="" xmlns:a16="http://schemas.microsoft.com/office/drawing/2014/main" id="{0519ED52-09CC-DCF6-7EFC-4E11A4B70BA4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86" name="순서도: 대체 처리 85">
                <a:extLst>
                  <a:ext uri="{FF2B5EF4-FFF2-40B4-BE49-F238E27FC236}">
                    <a16:creationId xmlns="" xmlns:a16="http://schemas.microsoft.com/office/drawing/2014/main" id="{050B6903-0352-8CC1-3012-A0C1FC77AE55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="" xmlns:a16="http://schemas.microsoft.com/office/drawing/2014/main" id="{1531273E-E790-9513-6FEB-3368A5AA9D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="" xmlns:a16="http://schemas.microsoft.com/office/drawing/2014/main" id="{BF2BCA54-FFBB-C6F4-E678-9A2FC156F5C0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84" name="순서도: 대체 처리 83">
                <a:extLst>
                  <a:ext uri="{FF2B5EF4-FFF2-40B4-BE49-F238E27FC236}">
                    <a16:creationId xmlns="" xmlns:a16="http://schemas.microsoft.com/office/drawing/2014/main" id="{B8E05EB0-E6D9-5961-4BD9-2DE5A9A7037B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="" xmlns:a16="http://schemas.microsoft.com/office/drawing/2014/main" id="{0961DD30-937C-02FF-D031-E70AD47318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="" xmlns:a16="http://schemas.microsoft.com/office/drawing/2014/main" id="{FD1EC304-5FEB-078F-FB6D-7901E7E289F4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82" name="순서도: 대체 처리 81">
                <a:extLst>
                  <a:ext uri="{FF2B5EF4-FFF2-40B4-BE49-F238E27FC236}">
                    <a16:creationId xmlns="" xmlns:a16="http://schemas.microsoft.com/office/drawing/2014/main" id="{EB25C1DC-6B80-7EE5-6F6C-01AEAF6DBD89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="" xmlns:a16="http://schemas.microsoft.com/office/drawing/2014/main" id="{0CB8D801-027D-9957-44D6-0CC49235F7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="" xmlns:a16="http://schemas.microsoft.com/office/drawing/2014/main" id="{21C30AC9-A3A8-ADC1-B6F1-E538419DCDA0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80" name="순서도: 대체 처리 79">
                <a:extLst>
                  <a:ext uri="{FF2B5EF4-FFF2-40B4-BE49-F238E27FC236}">
                    <a16:creationId xmlns="" xmlns:a16="http://schemas.microsoft.com/office/drawing/2014/main" id="{C9A6FD97-D255-972B-7396-97BD41139FDB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="" xmlns:a16="http://schemas.microsoft.com/office/drawing/2014/main" id="{B6AA797D-307F-B742-F123-F2509CAE2E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="" xmlns:a16="http://schemas.microsoft.com/office/drawing/2014/main" id="{C2246863-7F6D-1439-43D6-F3F3802F0B3D}"/>
                </a:ext>
              </a:extLst>
            </p:cNvPr>
            <p:cNvGrpSpPr/>
            <p:nvPr/>
          </p:nvGrpSpPr>
          <p:grpSpPr>
            <a:xfrm>
              <a:off x="6129407" y="3762000"/>
              <a:ext cx="556449" cy="346249"/>
              <a:chOff x="5349188" y="3795043"/>
              <a:chExt cx="556449" cy="346249"/>
            </a:xfrm>
          </p:grpSpPr>
          <p:sp>
            <p:nvSpPr>
              <p:cNvPr id="76" name="순서도: 대체 처리 75">
                <a:extLst>
                  <a:ext uri="{FF2B5EF4-FFF2-40B4-BE49-F238E27FC236}">
                    <a16:creationId xmlns="" xmlns:a16="http://schemas.microsoft.com/office/drawing/2014/main" id="{D5BC650E-ACA8-B6AD-0556-515BF1A6F2D0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="" xmlns:a16="http://schemas.microsoft.com/office/drawing/2014/main" id="{56226AA0-F811-FA33-DD05-4592F49491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78" name="순서도: 대체 처리 77">
                <a:extLst>
                  <a:ext uri="{FF2B5EF4-FFF2-40B4-BE49-F238E27FC236}">
                    <a16:creationId xmlns="" xmlns:a16="http://schemas.microsoft.com/office/drawing/2014/main" id="{A3177CB5-1C18-D8EE-2E7F-32758726579E}"/>
                  </a:ext>
                </a:extLst>
              </p:cNvPr>
              <p:cNvSpPr/>
              <p:nvPr/>
            </p:nvSpPr>
            <p:spPr>
              <a:xfrm>
                <a:off x="5634122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="" xmlns:a16="http://schemas.microsoft.com/office/drawing/2014/main" id="{485E8F9B-1F68-443E-A9DA-EAC2514729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20555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112" name="사각형: 둥근 모서리 111">
            <a:extLst>
              <a:ext uri="{FF2B5EF4-FFF2-40B4-BE49-F238E27FC236}">
                <a16:creationId xmlns="" xmlns:a16="http://schemas.microsoft.com/office/drawing/2014/main" id="{E2720833-1038-15CB-AD80-ECCF62858C1D}"/>
              </a:ext>
            </a:extLst>
          </p:cNvPr>
          <p:cNvSpPr/>
          <p:nvPr/>
        </p:nvSpPr>
        <p:spPr>
          <a:xfrm>
            <a:off x="4740816" y="4495566"/>
            <a:ext cx="1271343" cy="586321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="" xmlns:a16="http://schemas.microsoft.com/office/drawing/2014/main" id="{15DE8F04-17B7-649B-37F0-2BD9EED9B2B9}"/>
              </a:ext>
            </a:extLst>
          </p:cNvPr>
          <p:cNvSpPr/>
          <p:nvPr/>
        </p:nvSpPr>
        <p:spPr>
          <a:xfrm>
            <a:off x="3101065" y="2685623"/>
            <a:ext cx="526329" cy="275325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3" name="Picture 12">
            <a:extLst>
              <a:ext uri="{FF2B5EF4-FFF2-40B4-BE49-F238E27FC236}">
                <a16:creationId xmlns="" xmlns:a16="http://schemas.microsoft.com/office/drawing/2014/main" id="{4F1E8378-720A-831C-F6CE-04F78E7B6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12655" y="2888940"/>
            <a:ext cx="12994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1.202 km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101065" y="3970620"/>
            <a:ext cx="12994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1.35 km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016173" y="3496961"/>
            <a:ext cx="12994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1.257 km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54775" y="3179867"/>
            <a:ext cx="1359650" cy="37342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우주네 집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554775" y="4451766"/>
            <a:ext cx="1581556" cy="37342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하늘</a:t>
            </a:r>
            <a:r>
              <a:rPr lang="ko-KR" altLang="en-US"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집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2789586" y="2551522"/>
            <a:ext cx="767487" cy="3734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학교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5216352" y="2241158"/>
            <a:ext cx="1332960" cy="37342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은하네 집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6C2DFEAD-B831-247D-1B8A-4C8E7152F98F}"/>
              </a:ext>
            </a:extLst>
          </p:cNvPr>
          <p:cNvSpPr/>
          <p:nvPr/>
        </p:nvSpPr>
        <p:spPr bwMode="auto">
          <a:xfrm>
            <a:off x="3076533" y="5087323"/>
            <a:ext cx="92172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은하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="" xmlns:a16="http://schemas.microsoft.com/office/drawing/2014/main" id="{FDE8A797-7D0F-2743-F263-400533F5A401}"/>
              </a:ext>
            </a:extLst>
          </p:cNvPr>
          <p:cNvGrpSpPr/>
          <p:nvPr/>
        </p:nvGrpSpPr>
        <p:grpSpPr>
          <a:xfrm>
            <a:off x="198562" y="4119977"/>
            <a:ext cx="6667165" cy="1117388"/>
            <a:chOff x="192745" y="4155902"/>
            <a:chExt cx="6667165" cy="1117388"/>
          </a:xfrm>
        </p:grpSpPr>
        <p:sp>
          <p:nvSpPr>
            <p:cNvPr id="51" name="직사각형 50">
              <a:extLst>
                <a:ext uri="{FF2B5EF4-FFF2-40B4-BE49-F238E27FC236}">
                  <a16:creationId xmlns="" xmlns:a16="http://schemas.microsoft.com/office/drawing/2014/main" id="{C7B13447-3500-D6F7-C095-A730FF127DF9}"/>
                </a:ext>
              </a:extLst>
            </p:cNvPr>
            <p:cNvSpPr/>
            <p:nvPr/>
          </p:nvSpPr>
          <p:spPr>
            <a:xfrm>
              <a:off x="192745" y="4362295"/>
              <a:ext cx="6667165" cy="7228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1.257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＜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1.35, 1.202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＜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1.257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집에서 학교까지의 거리가 가장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가까운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친구는 은하입니다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모서리가 둥근 직사각형 38">
              <a:extLst>
                <a:ext uri="{FF2B5EF4-FFF2-40B4-BE49-F238E27FC236}">
                  <a16:creationId xmlns="" xmlns:a16="http://schemas.microsoft.com/office/drawing/2014/main" id="{AF9390F4-E144-EBE5-4FAC-76ECE170FAB9}"/>
                </a:ext>
              </a:extLst>
            </p:cNvPr>
            <p:cNvSpPr/>
            <p:nvPr/>
          </p:nvSpPr>
          <p:spPr>
            <a:xfrm>
              <a:off x="338478" y="4155902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5" name="직각 삼각형 64">
              <a:extLst>
                <a:ext uri="{FF2B5EF4-FFF2-40B4-BE49-F238E27FC236}">
                  <a16:creationId xmlns="" xmlns:a16="http://schemas.microsoft.com/office/drawing/2014/main" id="{B8AA4CED-8F93-68E2-CDC5-E4AAB5B6904B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9387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54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소수의 크기를 비교해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93721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numCard_etc.png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\lesson03\ops\include\math\images\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numCard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6" name="그룹 55">
            <a:extLst>
              <a:ext uri="{FF2B5EF4-FFF2-40B4-BE49-F238E27FC236}">
                <a16:creationId xmlns="" xmlns:a16="http://schemas.microsoft.com/office/drawing/2014/main" id="{0375D92E-C7A9-D0F1-3FB8-EF735C37BE65}"/>
              </a:ext>
            </a:extLst>
          </p:cNvPr>
          <p:cNvGrpSpPr/>
          <p:nvPr/>
        </p:nvGrpSpPr>
        <p:grpSpPr>
          <a:xfrm>
            <a:off x="4644008" y="1169802"/>
            <a:ext cx="2326070" cy="346249"/>
            <a:chOff x="4359786" y="3762000"/>
            <a:chExt cx="2326070" cy="346249"/>
          </a:xfrm>
        </p:grpSpPr>
        <p:sp>
          <p:nvSpPr>
            <p:cNvPr id="57" name="순서도: 대체 처리 56">
              <a:extLst>
                <a:ext uri="{FF2B5EF4-FFF2-40B4-BE49-F238E27FC236}">
                  <a16:creationId xmlns="" xmlns:a16="http://schemas.microsoft.com/office/drawing/2014/main" id="{BD5C4F02-D7CE-3C7B-78D2-3CB6C0EB587D}"/>
                </a:ext>
              </a:extLst>
            </p:cNvPr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5F2F2B9A-BCD1-831B-74E1-76DC9D4218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786" y="376200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="" xmlns:a16="http://schemas.microsoft.com/office/drawing/2014/main" id="{CC762477-775A-8968-15AE-3C799A43285F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13" name="순서도: 대체 처리 112">
                <a:extLst>
                  <a:ext uri="{FF2B5EF4-FFF2-40B4-BE49-F238E27FC236}">
                    <a16:creationId xmlns="" xmlns:a16="http://schemas.microsoft.com/office/drawing/2014/main" id="{BD0BCA7A-8C1C-81B8-D27D-798D00C1642B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="" xmlns:a16="http://schemas.microsoft.com/office/drawing/2014/main" id="{53440CCF-BBEA-A2FD-AE61-ED6900794F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="" xmlns:a16="http://schemas.microsoft.com/office/drawing/2014/main" id="{F226F542-82FE-3C46-2F3D-69410D4D57DE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94" name="순서도: 대체 처리 93">
                <a:extLst>
                  <a:ext uri="{FF2B5EF4-FFF2-40B4-BE49-F238E27FC236}">
                    <a16:creationId xmlns="" xmlns:a16="http://schemas.microsoft.com/office/drawing/2014/main" id="{391DB35F-F202-7BDD-1FDF-FB683C1C846C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="" xmlns:a16="http://schemas.microsoft.com/office/drawing/2014/main" id="{8B9596C8-F2EA-EEE4-BE1F-605AD769AC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="" xmlns:a16="http://schemas.microsoft.com/office/drawing/2014/main" id="{B01D4009-CF5F-AB79-A0DE-7E4256C24B84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92" name="순서도: 대체 처리 91">
                <a:extLst>
                  <a:ext uri="{FF2B5EF4-FFF2-40B4-BE49-F238E27FC236}">
                    <a16:creationId xmlns="" xmlns:a16="http://schemas.microsoft.com/office/drawing/2014/main" id="{3ECAA719-E52D-0A57-CC96-C48A1D547781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="" xmlns:a16="http://schemas.microsoft.com/office/drawing/2014/main" id="{703CBF57-CB06-AB1C-527F-62F063487E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="" xmlns:a16="http://schemas.microsoft.com/office/drawing/2014/main" id="{A6DDF781-3993-4CE3-086D-361D063D9757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89" name="순서도: 대체 처리 88">
                <a:extLst>
                  <a:ext uri="{FF2B5EF4-FFF2-40B4-BE49-F238E27FC236}">
                    <a16:creationId xmlns="" xmlns:a16="http://schemas.microsoft.com/office/drawing/2014/main" id="{A92FCDE3-8E48-A16C-C124-29E3723224B9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="" xmlns:a16="http://schemas.microsoft.com/office/drawing/2014/main" id="{E4D589C4-DA32-3AD8-BE39-4271002E7A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="" xmlns:a16="http://schemas.microsoft.com/office/drawing/2014/main" id="{B01FDD01-9849-08B7-725A-E14ED410C33B}"/>
                </a:ext>
              </a:extLst>
            </p:cNvPr>
            <p:cNvGrpSpPr/>
            <p:nvPr/>
          </p:nvGrpSpPr>
          <p:grpSpPr>
            <a:xfrm>
              <a:off x="6129407" y="3762000"/>
              <a:ext cx="556449" cy="346249"/>
              <a:chOff x="5349188" y="3795043"/>
              <a:chExt cx="556449" cy="346249"/>
            </a:xfrm>
          </p:grpSpPr>
          <p:sp>
            <p:nvSpPr>
              <p:cNvPr id="72" name="순서도: 대체 처리 71">
                <a:extLst>
                  <a:ext uri="{FF2B5EF4-FFF2-40B4-BE49-F238E27FC236}">
                    <a16:creationId xmlns="" xmlns:a16="http://schemas.microsoft.com/office/drawing/2014/main" id="{63D3EC82-5C5D-4FEE-927A-A88C0423EFAE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="" xmlns:a16="http://schemas.microsoft.com/office/drawing/2014/main" id="{2102F3CF-7ED5-E1E5-6AD0-6C4115C3D4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85" name="순서도: 대체 처리 84">
                <a:extLst>
                  <a:ext uri="{FF2B5EF4-FFF2-40B4-BE49-F238E27FC236}">
                    <a16:creationId xmlns="" xmlns:a16="http://schemas.microsoft.com/office/drawing/2014/main" id="{3EC77A5A-1D35-E1F9-2BF4-6FF312482538}"/>
                  </a:ext>
                </a:extLst>
              </p:cNvPr>
              <p:cNvSpPr/>
              <p:nvPr/>
            </p:nvSpPr>
            <p:spPr>
              <a:xfrm>
                <a:off x="5634122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="" xmlns:a16="http://schemas.microsoft.com/office/drawing/2014/main" id="{99454A8C-83BF-019E-A87D-B5CBCB3FCF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20555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117" name="TextBox 43">
            <a:extLst>
              <a:ext uri="{FF2B5EF4-FFF2-40B4-BE49-F238E27FC236}">
                <a16:creationId xmlns="" xmlns:a16="http://schemas.microsoft.com/office/drawing/2014/main" id="{7687E7C1-9459-4FE4-F2E9-D1A0C60536AC}"/>
              </a:ext>
            </a:extLst>
          </p:cNvPr>
          <p:cNvSpPr txBox="1"/>
          <p:nvPr/>
        </p:nvSpPr>
        <p:spPr>
          <a:xfrm>
            <a:off x="644499" y="1604119"/>
            <a:ext cx="641177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카드                              을 한 번씩 모두 사용하여 소수 세 자리 수를 만들려고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만들 수 있는 가장 큰 수를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1" name="Picture 12">
            <a:extLst>
              <a:ext uri="{FF2B5EF4-FFF2-40B4-BE49-F238E27FC236}">
                <a16:creationId xmlns="" xmlns:a16="http://schemas.microsoft.com/office/drawing/2014/main" id="{7D8F4CB7-B509-0203-119C-1110CD12F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타원 68">
            <a:extLst>
              <a:ext uri="{FF2B5EF4-FFF2-40B4-BE49-F238E27FC236}">
                <a16:creationId xmlns="" xmlns:a16="http://schemas.microsoft.com/office/drawing/2014/main" id="{A6320D56-0885-FC11-41B4-77630E0E26B7}"/>
              </a:ext>
            </a:extLst>
          </p:cNvPr>
          <p:cNvSpPr/>
          <p:nvPr/>
        </p:nvSpPr>
        <p:spPr>
          <a:xfrm>
            <a:off x="5509696" y="50384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="" xmlns:a16="http://schemas.microsoft.com/office/drawing/2014/main" id="{ECA2CFE7-ACBD-B6CB-A132-7C0D8FA43470}"/>
              </a:ext>
            </a:extLst>
          </p:cNvPr>
          <p:cNvSpPr/>
          <p:nvPr/>
        </p:nvSpPr>
        <p:spPr>
          <a:xfrm>
            <a:off x="6550294" y="50384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AB6865E7-80B0-8D83-39E2-C2FFE27F2B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6876" y="1552906"/>
            <a:ext cx="1874109" cy="407172"/>
          </a:xfrm>
          <a:prstGeom prst="rect">
            <a:avLst/>
          </a:prstGeom>
        </p:spPr>
      </p:pic>
      <p:grpSp>
        <p:nvGrpSpPr>
          <p:cNvPr id="52" name="그룹 51">
            <a:extLst>
              <a:ext uri="{FF2B5EF4-FFF2-40B4-BE49-F238E27FC236}">
                <a16:creationId xmlns="" xmlns:a16="http://schemas.microsoft.com/office/drawing/2014/main" id="{B4CB9B85-41ED-0EB6-7A59-2E00851F9A96}"/>
              </a:ext>
            </a:extLst>
          </p:cNvPr>
          <p:cNvGrpSpPr/>
          <p:nvPr/>
        </p:nvGrpSpPr>
        <p:grpSpPr>
          <a:xfrm>
            <a:off x="3095836" y="2573017"/>
            <a:ext cx="1101721" cy="537565"/>
            <a:chOff x="5750985" y="1660849"/>
            <a:chExt cx="1101721" cy="537565"/>
          </a:xfrm>
        </p:grpSpPr>
        <p:sp>
          <p:nvSpPr>
            <p:cNvPr id="53" name="직사각형 52">
              <a:extLst>
                <a:ext uri="{FF2B5EF4-FFF2-40B4-BE49-F238E27FC236}">
                  <a16:creationId xmlns="" xmlns:a16="http://schemas.microsoft.com/office/drawing/2014/main" id="{3D6AD850-1A7C-C8EF-2496-0CB3131EF43E}"/>
                </a:ext>
              </a:extLst>
            </p:cNvPr>
            <p:cNvSpPr/>
            <p:nvPr/>
          </p:nvSpPr>
          <p:spPr bwMode="auto">
            <a:xfrm>
              <a:off x="5750985" y="1833284"/>
              <a:ext cx="92172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7.652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5" name="그림 54">
              <a:extLst>
                <a:ext uri="{FF2B5EF4-FFF2-40B4-BE49-F238E27FC236}">
                  <a16:creationId xmlns="" xmlns:a16="http://schemas.microsoft.com/office/drawing/2014/main" id="{C3E4AA12-F572-8D64-12CE-C2502BFCA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9898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소수의 크기를 비교해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6" name="그룹 55">
            <a:extLst>
              <a:ext uri="{FF2B5EF4-FFF2-40B4-BE49-F238E27FC236}">
                <a16:creationId xmlns="" xmlns:a16="http://schemas.microsoft.com/office/drawing/2014/main" id="{0375D92E-C7A9-D0F1-3FB8-EF735C37BE65}"/>
              </a:ext>
            </a:extLst>
          </p:cNvPr>
          <p:cNvGrpSpPr/>
          <p:nvPr/>
        </p:nvGrpSpPr>
        <p:grpSpPr>
          <a:xfrm>
            <a:off x="4644008" y="1169802"/>
            <a:ext cx="2326070" cy="346249"/>
            <a:chOff x="4359786" y="3762000"/>
            <a:chExt cx="2326070" cy="346249"/>
          </a:xfrm>
        </p:grpSpPr>
        <p:sp>
          <p:nvSpPr>
            <p:cNvPr id="57" name="순서도: 대체 처리 56">
              <a:extLst>
                <a:ext uri="{FF2B5EF4-FFF2-40B4-BE49-F238E27FC236}">
                  <a16:creationId xmlns="" xmlns:a16="http://schemas.microsoft.com/office/drawing/2014/main" id="{BD5C4F02-D7CE-3C7B-78D2-3CB6C0EB587D}"/>
                </a:ext>
              </a:extLst>
            </p:cNvPr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5F2F2B9A-BCD1-831B-74E1-76DC9D4218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786" y="376200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="" xmlns:a16="http://schemas.microsoft.com/office/drawing/2014/main" id="{CC762477-775A-8968-15AE-3C799A43285F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13" name="순서도: 대체 처리 112">
                <a:extLst>
                  <a:ext uri="{FF2B5EF4-FFF2-40B4-BE49-F238E27FC236}">
                    <a16:creationId xmlns="" xmlns:a16="http://schemas.microsoft.com/office/drawing/2014/main" id="{BD0BCA7A-8C1C-81B8-D27D-798D00C1642B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="" xmlns:a16="http://schemas.microsoft.com/office/drawing/2014/main" id="{53440CCF-BBEA-A2FD-AE61-ED6900794F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="" xmlns:a16="http://schemas.microsoft.com/office/drawing/2014/main" id="{F226F542-82FE-3C46-2F3D-69410D4D57DE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94" name="순서도: 대체 처리 93">
                <a:extLst>
                  <a:ext uri="{FF2B5EF4-FFF2-40B4-BE49-F238E27FC236}">
                    <a16:creationId xmlns="" xmlns:a16="http://schemas.microsoft.com/office/drawing/2014/main" id="{391DB35F-F202-7BDD-1FDF-FB683C1C846C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="" xmlns:a16="http://schemas.microsoft.com/office/drawing/2014/main" id="{8B9596C8-F2EA-EEE4-BE1F-605AD769AC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="" xmlns:a16="http://schemas.microsoft.com/office/drawing/2014/main" id="{B01D4009-CF5F-AB79-A0DE-7E4256C24B84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92" name="순서도: 대체 처리 91">
                <a:extLst>
                  <a:ext uri="{FF2B5EF4-FFF2-40B4-BE49-F238E27FC236}">
                    <a16:creationId xmlns="" xmlns:a16="http://schemas.microsoft.com/office/drawing/2014/main" id="{3ECAA719-E52D-0A57-CC96-C48A1D547781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="" xmlns:a16="http://schemas.microsoft.com/office/drawing/2014/main" id="{703CBF57-CB06-AB1C-527F-62F063487E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="" xmlns:a16="http://schemas.microsoft.com/office/drawing/2014/main" id="{A6DDF781-3993-4CE3-086D-361D063D9757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89" name="순서도: 대체 처리 88">
                <a:extLst>
                  <a:ext uri="{FF2B5EF4-FFF2-40B4-BE49-F238E27FC236}">
                    <a16:creationId xmlns="" xmlns:a16="http://schemas.microsoft.com/office/drawing/2014/main" id="{A92FCDE3-8E48-A16C-C124-29E3723224B9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="" xmlns:a16="http://schemas.microsoft.com/office/drawing/2014/main" id="{E4D589C4-DA32-3AD8-BE39-4271002E7A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="" xmlns:a16="http://schemas.microsoft.com/office/drawing/2014/main" id="{B01FDD01-9849-08B7-725A-E14ED410C33B}"/>
                </a:ext>
              </a:extLst>
            </p:cNvPr>
            <p:cNvGrpSpPr/>
            <p:nvPr/>
          </p:nvGrpSpPr>
          <p:grpSpPr>
            <a:xfrm>
              <a:off x="6129407" y="3762000"/>
              <a:ext cx="556449" cy="346249"/>
              <a:chOff x="5349188" y="3795043"/>
              <a:chExt cx="556449" cy="346249"/>
            </a:xfrm>
          </p:grpSpPr>
          <p:sp>
            <p:nvSpPr>
              <p:cNvPr id="72" name="순서도: 대체 처리 71">
                <a:extLst>
                  <a:ext uri="{FF2B5EF4-FFF2-40B4-BE49-F238E27FC236}">
                    <a16:creationId xmlns="" xmlns:a16="http://schemas.microsoft.com/office/drawing/2014/main" id="{63D3EC82-5C5D-4FEE-927A-A88C0423EFAE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="" xmlns:a16="http://schemas.microsoft.com/office/drawing/2014/main" id="{2102F3CF-7ED5-E1E5-6AD0-6C4115C3D4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85" name="순서도: 대체 처리 84">
                <a:extLst>
                  <a:ext uri="{FF2B5EF4-FFF2-40B4-BE49-F238E27FC236}">
                    <a16:creationId xmlns="" xmlns:a16="http://schemas.microsoft.com/office/drawing/2014/main" id="{3EC77A5A-1D35-E1F9-2BF4-6FF312482538}"/>
                  </a:ext>
                </a:extLst>
              </p:cNvPr>
              <p:cNvSpPr/>
              <p:nvPr/>
            </p:nvSpPr>
            <p:spPr>
              <a:xfrm>
                <a:off x="5634122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="" xmlns:a16="http://schemas.microsoft.com/office/drawing/2014/main" id="{99454A8C-83BF-019E-A87D-B5CBCB3FCF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20555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117" name="TextBox 43">
            <a:extLst>
              <a:ext uri="{FF2B5EF4-FFF2-40B4-BE49-F238E27FC236}">
                <a16:creationId xmlns="" xmlns:a16="http://schemas.microsoft.com/office/drawing/2014/main" id="{7687E7C1-9459-4FE4-F2E9-D1A0C60536AC}"/>
              </a:ext>
            </a:extLst>
          </p:cNvPr>
          <p:cNvSpPr txBox="1"/>
          <p:nvPr/>
        </p:nvSpPr>
        <p:spPr>
          <a:xfrm>
            <a:off x="644499" y="1604119"/>
            <a:ext cx="641177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카드                              을 한 번씩 모두 사용하여 소수 세 자리 수를 만들려고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만들 수 있는 가장 큰 수를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1" name="Picture 12">
            <a:extLst>
              <a:ext uri="{FF2B5EF4-FFF2-40B4-BE49-F238E27FC236}">
                <a16:creationId xmlns="" xmlns:a16="http://schemas.microsoft.com/office/drawing/2014/main" id="{7D8F4CB7-B509-0203-119C-1110CD12F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AB6865E7-80B0-8D83-39E2-C2FFE27F2B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6876" y="1552906"/>
            <a:ext cx="1874109" cy="407172"/>
          </a:xfrm>
          <a:prstGeom prst="rect">
            <a:avLst/>
          </a:prstGeom>
        </p:spPr>
      </p:pic>
      <p:grpSp>
        <p:nvGrpSpPr>
          <p:cNvPr id="52" name="그룹 51">
            <a:extLst>
              <a:ext uri="{FF2B5EF4-FFF2-40B4-BE49-F238E27FC236}">
                <a16:creationId xmlns="" xmlns:a16="http://schemas.microsoft.com/office/drawing/2014/main" id="{B4CB9B85-41ED-0EB6-7A59-2E00851F9A96}"/>
              </a:ext>
            </a:extLst>
          </p:cNvPr>
          <p:cNvGrpSpPr/>
          <p:nvPr/>
        </p:nvGrpSpPr>
        <p:grpSpPr>
          <a:xfrm>
            <a:off x="3095836" y="2573017"/>
            <a:ext cx="1101721" cy="537565"/>
            <a:chOff x="5750985" y="1660849"/>
            <a:chExt cx="1101721" cy="537565"/>
          </a:xfrm>
        </p:grpSpPr>
        <p:sp>
          <p:nvSpPr>
            <p:cNvPr id="53" name="직사각형 52">
              <a:extLst>
                <a:ext uri="{FF2B5EF4-FFF2-40B4-BE49-F238E27FC236}">
                  <a16:creationId xmlns="" xmlns:a16="http://schemas.microsoft.com/office/drawing/2014/main" id="{3D6AD850-1A7C-C8EF-2496-0CB3131EF43E}"/>
                </a:ext>
              </a:extLst>
            </p:cNvPr>
            <p:cNvSpPr/>
            <p:nvPr/>
          </p:nvSpPr>
          <p:spPr bwMode="auto">
            <a:xfrm>
              <a:off x="5750985" y="1833284"/>
              <a:ext cx="92172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7.652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5" name="그림 54">
              <a:extLst>
                <a:ext uri="{FF2B5EF4-FFF2-40B4-BE49-F238E27FC236}">
                  <a16:creationId xmlns="" xmlns:a16="http://schemas.microsoft.com/office/drawing/2014/main" id="{C3E4AA12-F572-8D64-12CE-C2502BFCA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111F3780-0E4A-655A-5353-8BC1C117D44D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="" xmlns:a16="http://schemas.microsoft.com/office/drawing/2014/main" id="{383AAA8F-E2B0-DEEF-6AEE-20F245567563}"/>
              </a:ext>
            </a:extLst>
          </p:cNvPr>
          <p:cNvGrpSpPr/>
          <p:nvPr/>
        </p:nvGrpSpPr>
        <p:grpSpPr>
          <a:xfrm>
            <a:off x="198562" y="3553675"/>
            <a:ext cx="6667165" cy="1683690"/>
            <a:chOff x="192745" y="3589600"/>
            <a:chExt cx="6667165" cy="1683690"/>
          </a:xfrm>
        </p:grpSpPr>
        <p:sp>
          <p:nvSpPr>
            <p:cNvPr id="42" name="직사각형 41">
              <a:extLst>
                <a:ext uri="{FF2B5EF4-FFF2-40B4-BE49-F238E27FC236}">
                  <a16:creationId xmlns="" xmlns:a16="http://schemas.microsoft.com/office/drawing/2014/main" id="{EEA308F1-447E-A6B7-3161-001B74D17DFF}"/>
                </a:ext>
              </a:extLst>
            </p:cNvPr>
            <p:cNvSpPr/>
            <p:nvPr/>
          </p:nvSpPr>
          <p:spPr>
            <a:xfrm>
              <a:off x="192745" y="3816085"/>
              <a:ext cx="6667165" cy="126909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카드를 한 번씩 모두 사용하여 만들 수 있는 가장 큰 소수 세 자리 수는 일의 자리에 가장 큰 수가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소수 첫째 자리에는 두 번째로 큰 수가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소수 둘째 자리에는 세 번째로 큰 수가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소수 셋째 자리에는 가장 작은 수가 들어가야 하므로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7.652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모서리가 둥근 직사각형 38">
              <a:extLst>
                <a:ext uri="{FF2B5EF4-FFF2-40B4-BE49-F238E27FC236}">
                  <a16:creationId xmlns="" xmlns:a16="http://schemas.microsoft.com/office/drawing/2014/main" id="{33E90359-8F25-FABD-DB0D-CDC46FDE2ED0}"/>
                </a:ext>
              </a:extLst>
            </p:cNvPr>
            <p:cNvSpPr/>
            <p:nvPr/>
          </p:nvSpPr>
          <p:spPr>
            <a:xfrm>
              <a:off x="338478" y="358960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4" name="직각 삼각형 43">
              <a:extLst>
                <a:ext uri="{FF2B5EF4-FFF2-40B4-BE49-F238E27FC236}">
                  <a16:creationId xmlns="" xmlns:a16="http://schemas.microsoft.com/office/drawing/2014/main" id="{5679DEBC-5033-B629-C342-775B2D7A2062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7522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BC31C1B7-7BD9-6C98-7337-253D2BD91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47" y="2276872"/>
            <a:ext cx="6725933" cy="2774139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="" xmlns:a16="http://schemas.microsoft.com/office/drawing/2014/main" id="{3F85DC9C-CF32-8B24-F374-99DBA46DF3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15" y="1611365"/>
            <a:ext cx="370960" cy="37096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04119"/>
            <a:ext cx="618899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부터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까지의 자연수 중에서      안에 들어갈 수 있는 수를 모두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소수의 크기를 비교해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23141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3_3_6.svg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6" name="그룹 55">
            <a:extLst>
              <a:ext uri="{FF2B5EF4-FFF2-40B4-BE49-F238E27FC236}">
                <a16:creationId xmlns="" xmlns:a16="http://schemas.microsoft.com/office/drawing/2014/main" id="{0375D92E-C7A9-D0F1-3FB8-EF735C37BE65}"/>
              </a:ext>
            </a:extLst>
          </p:cNvPr>
          <p:cNvGrpSpPr/>
          <p:nvPr/>
        </p:nvGrpSpPr>
        <p:grpSpPr>
          <a:xfrm>
            <a:off x="4628953" y="1169802"/>
            <a:ext cx="2326070" cy="346249"/>
            <a:chOff x="4344731" y="3762000"/>
            <a:chExt cx="2326070" cy="346249"/>
          </a:xfrm>
        </p:grpSpPr>
        <p:sp>
          <p:nvSpPr>
            <p:cNvPr id="57" name="순서도: 대체 처리 56">
              <a:extLst>
                <a:ext uri="{FF2B5EF4-FFF2-40B4-BE49-F238E27FC236}">
                  <a16:creationId xmlns="" xmlns:a16="http://schemas.microsoft.com/office/drawing/2014/main" id="{BD5C4F02-D7CE-3C7B-78D2-3CB6C0EB587D}"/>
                </a:ext>
              </a:extLst>
            </p:cNvPr>
            <p:cNvSpPr/>
            <p:nvPr/>
          </p:nvSpPr>
          <p:spPr>
            <a:xfrm>
              <a:off x="4366163" y="3814555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5F2F2B9A-BCD1-831B-74E1-76DC9D4218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4731" y="376200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="" xmlns:a16="http://schemas.microsoft.com/office/drawing/2014/main" id="{CC762477-775A-8968-15AE-3C799A43285F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13" name="순서도: 대체 처리 112">
                <a:extLst>
                  <a:ext uri="{FF2B5EF4-FFF2-40B4-BE49-F238E27FC236}">
                    <a16:creationId xmlns="" xmlns:a16="http://schemas.microsoft.com/office/drawing/2014/main" id="{BD0BCA7A-8C1C-81B8-D27D-798D00C1642B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="" xmlns:a16="http://schemas.microsoft.com/office/drawing/2014/main" id="{53440CCF-BBEA-A2FD-AE61-ED6900794F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="" xmlns:a16="http://schemas.microsoft.com/office/drawing/2014/main" id="{F226F542-82FE-3C46-2F3D-69410D4D57DE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94" name="순서도: 대체 처리 93">
                <a:extLst>
                  <a:ext uri="{FF2B5EF4-FFF2-40B4-BE49-F238E27FC236}">
                    <a16:creationId xmlns="" xmlns:a16="http://schemas.microsoft.com/office/drawing/2014/main" id="{391DB35F-F202-7BDD-1FDF-FB683C1C846C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="" xmlns:a16="http://schemas.microsoft.com/office/drawing/2014/main" id="{8B9596C8-F2EA-EEE4-BE1F-605AD769AC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="" xmlns:a16="http://schemas.microsoft.com/office/drawing/2014/main" id="{B01D4009-CF5F-AB79-A0DE-7E4256C24B84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92" name="순서도: 대체 처리 91">
                <a:extLst>
                  <a:ext uri="{FF2B5EF4-FFF2-40B4-BE49-F238E27FC236}">
                    <a16:creationId xmlns="" xmlns:a16="http://schemas.microsoft.com/office/drawing/2014/main" id="{3ECAA719-E52D-0A57-CC96-C48A1D547781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="" xmlns:a16="http://schemas.microsoft.com/office/drawing/2014/main" id="{703CBF57-CB06-AB1C-527F-62F063487E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="" xmlns:a16="http://schemas.microsoft.com/office/drawing/2014/main" id="{A6DDF781-3993-4CE3-086D-361D063D9757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89" name="순서도: 대체 처리 88">
                <a:extLst>
                  <a:ext uri="{FF2B5EF4-FFF2-40B4-BE49-F238E27FC236}">
                    <a16:creationId xmlns="" xmlns:a16="http://schemas.microsoft.com/office/drawing/2014/main" id="{A92FCDE3-8E48-A16C-C124-29E3723224B9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="" xmlns:a16="http://schemas.microsoft.com/office/drawing/2014/main" id="{E4D589C4-DA32-3AD8-BE39-4271002E7A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="" xmlns:a16="http://schemas.microsoft.com/office/drawing/2014/main" id="{B01FDD01-9849-08B7-725A-E14ED410C33B}"/>
                </a:ext>
              </a:extLst>
            </p:cNvPr>
            <p:cNvGrpSpPr/>
            <p:nvPr/>
          </p:nvGrpSpPr>
          <p:grpSpPr>
            <a:xfrm>
              <a:off x="6114352" y="3762000"/>
              <a:ext cx="556449" cy="346249"/>
              <a:chOff x="5334133" y="3795043"/>
              <a:chExt cx="556449" cy="346249"/>
            </a:xfrm>
          </p:grpSpPr>
          <p:sp>
            <p:nvSpPr>
              <p:cNvPr id="72" name="순서도: 대체 처리 71">
                <a:extLst>
                  <a:ext uri="{FF2B5EF4-FFF2-40B4-BE49-F238E27FC236}">
                    <a16:creationId xmlns="" xmlns:a16="http://schemas.microsoft.com/office/drawing/2014/main" id="{63D3EC82-5C5D-4FEE-927A-A88C0423EFAE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="" xmlns:a16="http://schemas.microsoft.com/office/drawing/2014/main" id="{2102F3CF-7ED5-E1E5-6AD0-6C4115C3D4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133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85" name="순서도: 대체 처리 84">
                <a:extLst>
                  <a:ext uri="{FF2B5EF4-FFF2-40B4-BE49-F238E27FC236}">
                    <a16:creationId xmlns="" xmlns:a16="http://schemas.microsoft.com/office/drawing/2014/main" id="{3EC77A5A-1D35-E1F9-2BF4-6FF312482538}"/>
                  </a:ext>
                </a:extLst>
              </p:cNvPr>
              <p:cNvSpPr/>
              <p:nvPr/>
            </p:nvSpPr>
            <p:spPr>
              <a:xfrm>
                <a:off x="5634122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="" xmlns:a16="http://schemas.microsoft.com/office/drawing/2014/main" id="{99454A8C-83BF-019E-A87D-B5CBCB3FCF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05500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37" name="직사각형 21">
            <a:extLst>
              <a:ext uri="{FF2B5EF4-FFF2-40B4-BE49-F238E27FC236}">
                <a16:creationId xmlns="" xmlns:a16="http://schemas.microsoft.com/office/drawing/2014/main" id="{B3A4972A-50A0-1592-7864-AA539FB40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12">
            <a:extLst>
              <a:ext uri="{FF2B5EF4-FFF2-40B4-BE49-F238E27FC236}">
                <a16:creationId xmlns="" xmlns:a16="http://schemas.microsoft.com/office/drawing/2014/main" id="{B0C97D20-B836-13AA-530B-3F32FDF9B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11112D27-E49B-B224-1A61-EDCB2792802D}"/>
              </a:ext>
            </a:extLst>
          </p:cNvPr>
          <p:cNvSpPr/>
          <p:nvPr/>
        </p:nvSpPr>
        <p:spPr>
          <a:xfrm>
            <a:off x="5509696" y="50384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="" xmlns:a16="http://schemas.microsoft.com/office/drawing/2014/main" id="{F4A80066-ED0D-7B5F-0929-C9E4D178C26E}"/>
              </a:ext>
            </a:extLst>
          </p:cNvPr>
          <p:cNvSpPr/>
          <p:nvPr/>
        </p:nvSpPr>
        <p:spPr>
          <a:xfrm>
            <a:off x="6550294" y="50384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="" xmlns:a16="http://schemas.microsoft.com/office/drawing/2014/main" id="{F8773181-ACE7-5D4E-2D3D-3BDE0EB84EAC}"/>
              </a:ext>
            </a:extLst>
          </p:cNvPr>
          <p:cNvSpPr/>
          <p:nvPr/>
        </p:nvSpPr>
        <p:spPr>
          <a:xfrm rot="270635">
            <a:off x="2613891" y="3788425"/>
            <a:ext cx="1497794" cy="292104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Picture 12">
            <a:extLst>
              <a:ext uri="{FF2B5EF4-FFF2-40B4-BE49-F238E27FC236}">
                <a16:creationId xmlns="" xmlns:a16="http://schemas.microsoft.com/office/drawing/2014/main" id="{76298EE8-3C0E-1DF0-3E98-559DA9C3B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508" y="1636397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E011C001-FD22-158D-E6E7-C4C603C7713E}"/>
              </a:ext>
            </a:extLst>
          </p:cNvPr>
          <p:cNvGrpSpPr/>
          <p:nvPr/>
        </p:nvGrpSpPr>
        <p:grpSpPr>
          <a:xfrm rot="311278">
            <a:off x="2039783" y="3742116"/>
            <a:ext cx="2664296" cy="384721"/>
            <a:chOff x="-2700808" y="2885491"/>
            <a:chExt cx="2664296" cy="384721"/>
          </a:xfrm>
        </p:grpSpPr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EAA7D2E5-A700-B516-4DA5-D5815BBFB086}"/>
                </a:ext>
              </a:extLst>
            </p:cNvPr>
            <p:cNvSpPr txBox="1"/>
            <p:nvPr/>
          </p:nvSpPr>
          <p:spPr>
            <a:xfrm rot="21521318">
              <a:off x="-2700808" y="2885491"/>
              <a:ext cx="266429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0.153 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＞ 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0.1     7</a:t>
              </a:r>
            </a:p>
          </p:txBody>
        </p:sp>
        <p:pic>
          <p:nvPicPr>
            <p:cNvPr id="70" name="Picture 12">
              <a:extLst>
                <a:ext uri="{FF2B5EF4-FFF2-40B4-BE49-F238E27FC236}">
                  <a16:creationId xmlns="" xmlns:a16="http://schemas.microsoft.com/office/drawing/2014/main" id="{6C1019C6-6174-DFE2-47AB-C086105351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18866" y="2900058"/>
              <a:ext cx="324625" cy="324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6C2DFEAD-B831-247D-1B8A-4C8E7152F98F}"/>
              </a:ext>
            </a:extLst>
          </p:cNvPr>
          <p:cNvSpPr/>
          <p:nvPr/>
        </p:nvSpPr>
        <p:spPr bwMode="auto">
          <a:xfrm>
            <a:off x="2889318" y="5123327"/>
            <a:ext cx="1102753" cy="360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1, 2, 3, 4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="" xmlns:a16="http://schemas.microsoft.com/office/drawing/2014/main" id="{C3E4AA12-F572-8D64-12CE-C2502BFCAE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3508" y="4970540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08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BC31C1B7-7BD9-6C98-7337-253D2BD91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47" y="2276872"/>
            <a:ext cx="6725933" cy="2774139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="" xmlns:a16="http://schemas.microsoft.com/office/drawing/2014/main" id="{3F85DC9C-CF32-8B24-F374-99DBA46DF3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15" y="1611365"/>
            <a:ext cx="370960" cy="37096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04119"/>
            <a:ext cx="618899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부터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까지의 자연수 중에서      안에 들어갈 수 있는 수를 모두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소수의 크기를 비교해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="" xmlns:a16="http://schemas.microsoft.com/office/drawing/2014/main" id="{0375D92E-C7A9-D0F1-3FB8-EF735C37BE65}"/>
              </a:ext>
            </a:extLst>
          </p:cNvPr>
          <p:cNvGrpSpPr/>
          <p:nvPr/>
        </p:nvGrpSpPr>
        <p:grpSpPr>
          <a:xfrm>
            <a:off x="4628953" y="1169802"/>
            <a:ext cx="2326070" cy="346249"/>
            <a:chOff x="4344731" y="3762000"/>
            <a:chExt cx="2326070" cy="346249"/>
          </a:xfrm>
        </p:grpSpPr>
        <p:sp>
          <p:nvSpPr>
            <p:cNvPr id="57" name="순서도: 대체 처리 56">
              <a:extLst>
                <a:ext uri="{FF2B5EF4-FFF2-40B4-BE49-F238E27FC236}">
                  <a16:creationId xmlns="" xmlns:a16="http://schemas.microsoft.com/office/drawing/2014/main" id="{BD5C4F02-D7CE-3C7B-78D2-3CB6C0EB587D}"/>
                </a:ext>
              </a:extLst>
            </p:cNvPr>
            <p:cNvSpPr/>
            <p:nvPr/>
          </p:nvSpPr>
          <p:spPr>
            <a:xfrm>
              <a:off x="4366163" y="3814555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5F2F2B9A-BCD1-831B-74E1-76DC9D4218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4731" y="376200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="" xmlns:a16="http://schemas.microsoft.com/office/drawing/2014/main" id="{CC762477-775A-8968-15AE-3C799A43285F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13" name="순서도: 대체 처리 112">
                <a:extLst>
                  <a:ext uri="{FF2B5EF4-FFF2-40B4-BE49-F238E27FC236}">
                    <a16:creationId xmlns="" xmlns:a16="http://schemas.microsoft.com/office/drawing/2014/main" id="{BD0BCA7A-8C1C-81B8-D27D-798D00C1642B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="" xmlns:a16="http://schemas.microsoft.com/office/drawing/2014/main" id="{53440CCF-BBEA-A2FD-AE61-ED6900794F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="" xmlns:a16="http://schemas.microsoft.com/office/drawing/2014/main" id="{F226F542-82FE-3C46-2F3D-69410D4D57DE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94" name="순서도: 대체 처리 93">
                <a:extLst>
                  <a:ext uri="{FF2B5EF4-FFF2-40B4-BE49-F238E27FC236}">
                    <a16:creationId xmlns="" xmlns:a16="http://schemas.microsoft.com/office/drawing/2014/main" id="{391DB35F-F202-7BDD-1FDF-FB683C1C846C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="" xmlns:a16="http://schemas.microsoft.com/office/drawing/2014/main" id="{8B9596C8-F2EA-EEE4-BE1F-605AD769AC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="" xmlns:a16="http://schemas.microsoft.com/office/drawing/2014/main" id="{B01D4009-CF5F-AB79-A0DE-7E4256C24B84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92" name="순서도: 대체 처리 91">
                <a:extLst>
                  <a:ext uri="{FF2B5EF4-FFF2-40B4-BE49-F238E27FC236}">
                    <a16:creationId xmlns="" xmlns:a16="http://schemas.microsoft.com/office/drawing/2014/main" id="{3ECAA719-E52D-0A57-CC96-C48A1D547781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="" xmlns:a16="http://schemas.microsoft.com/office/drawing/2014/main" id="{703CBF57-CB06-AB1C-527F-62F063487E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="" xmlns:a16="http://schemas.microsoft.com/office/drawing/2014/main" id="{A6DDF781-3993-4CE3-086D-361D063D9757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89" name="순서도: 대체 처리 88">
                <a:extLst>
                  <a:ext uri="{FF2B5EF4-FFF2-40B4-BE49-F238E27FC236}">
                    <a16:creationId xmlns="" xmlns:a16="http://schemas.microsoft.com/office/drawing/2014/main" id="{A92FCDE3-8E48-A16C-C124-29E3723224B9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="" xmlns:a16="http://schemas.microsoft.com/office/drawing/2014/main" id="{E4D589C4-DA32-3AD8-BE39-4271002E7A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="" xmlns:a16="http://schemas.microsoft.com/office/drawing/2014/main" id="{B01FDD01-9849-08B7-725A-E14ED410C33B}"/>
                </a:ext>
              </a:extLst>
            </p:cNvPr>
            <p:cNvGrpSpPr/>
            <p:nvPr/>
          </p:nvGrpSpPr>
          <p:grpSpPr>
            <a:xfrm>
              <a:off x="6114352" y="3762000"/>
              <a:ext cx="556449" cy="346249"/>
              <a:chOff x="5334133" y="3795043"/>
              <a:chExt cx="556449" cy="346249"/>
            </a:xfrm>
          </p:grpSpPr>
          <p:sp>
            <p:nvSpPr>
              <p:cNvPr id="72" name="순서도: 대체 처리 71">
                <a:extLst>
                  <a:ext uri="{FF2B5EF4-FFF2-40B4-BE49-F238E27FC236}">
                    <a16:creationId xmlns="" xmlns:a16="http://schemas.microsoft.com/office/drawing/2014/main" id="{63D3EC82-5C5D-4FEE-927A-A88C0423EFAE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="" xmlns:a16="http://schemas.microsoft.com/office/drawing/2014/main" id="{2102F3CF-7ED5-E1E5-6AD0-6C4115C3D4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133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85" name="순서도: 대체 처리 84">
                <a:extLst>
                  <a:ext uri="{FF2B5EF4-FFF2-40B4-BE49-F238E27FC236}">
                    <a16:creationId xmlns="" xmlns:a16="http://schemas.microsoft.com/office/drawing/2014/main" id="{3EC77A5A-1D35-E1F9-2BF4-6FF312482538}"/>
                  </a:ext>
                </a:extLst>
              </p:cNvPr>
              <p:cNvSpPr/>
              <p:nvPr/>
            </p:nvSpPr>
            <p:spPr>
              <a:xfrm>
                <a:off x="5634122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="" xmlns:a16="http://schemas.microsoft.com/office/drawing/2014/main" id="{99454A8C-83BF-019E-A87D-B5CBCB3FCF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05500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37" name="직사각형 21">
            <a:extLst>
              <a:ext uri="{FF2B5EF4-FFF2-40B4-BE49-F238E27FC236}">
                <a16:creationId xmlns="" xmlns:a16="http://schemas.microsoft.com/office/drawing/2014/main" id="{B3A4972A-50A0-1592-7864-AA539FB40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12">
            <a:extLst>
              <a:ext uri="{FF2B5EF4-FFF2-40B4-BE49-F238E27FC236}">
                <a16:creationId xmlns="" xmlns:a16="http://schemas.microsoft.com/office/drawing/2014/main" id="{B0C97D20-B836-13AA-530B-3F32FDF9B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사각형: 둥근 모서리 49">
            <a:extLst>
              <a:ext uri="{FF2B5EF4-FFF2-40B4-BE49-F238E27FC236}">
                <a16:creationId xmlns="" xmlns:a16="http://schemas.microsoft.com/office/drawing/2014/main" id="{F8773181-ACE7-5D4E-2D3D-3BDE0EB84EAC}"/>
              </a:ext>
            </a:extLst>
          </p:cNvPr>
          <p:cNvSpPr/>
          <p:nvPr/>
        </p:nvSpPr>
        <p:spPr>
          <a:xfrm rot="270635">
            <a:off x="2613891" y="3788425"/>
            <a:ext cx="1497794" cy="292104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Picture 12">
            <a:extLst>
              <a:ext uri="{FF2B5EF4-FFF2-40B4-BE49-F238E27FC236}">
                <a16:creationId xmlns="" xmlns:a16="http://schemas.microsoft.com/office/drawing/2014/main" id="{76298EE8-3C0E-1DF0-3E98-559DA9C3B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508" y="1636397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E011C001-FD22-158D-E6E7-C4C603C7713E}"/>
              </a:ext>
            </a:extLst>
          </p:cNvPr>
          <p:cNvGrpSpPr/>
          <p:nvPr/>
        </p:nvGrpSpPr>
        <p:grpSpPr>
          <a:xfrm rot="311278">
            <a:off x="2039783" y="3742116"/>
            <a:ext cx="2664296" cy="384721"/>
            <a:chOff x="-2700808" y="2885491"/>
            <a:chExt cx="2664296" cy="384721"/>
          </a:xfrm>
        </p:grpSpPr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EAA7D2E5-A700-B516-4DA5-D5815BBFB086}"/>
                </a:ext>
              </a:extLst>
            </p:cNvPr>
            <p:cNvSpPr txBox="1"/>
            <p:nvPr/>
          </p:nvSpPr>
          <p:spPr>
            <a:xfrm rot="21521318">
              <a:off x="-2700808" y="2885491"/>
              <a:ext cx="266429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0.153 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＞ 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0.1     7</a:t>
              </a:r>
            </a:p>
          </p:txBody>
        </p:sp>
        <p:pic>
          <p:nvPicPr>
            <p:cNvPr id="70" name="Picture 12">
              <a:extLst>
                <a:ext uri="{FF2B5EF4-FFF2-40B4-BE49-F238E27FC236}">
                  <a16:creationId xmlns="" xmlns:a16="http://schemas.microsoft.com/office/drawing/2014/main" id="{6C1019C6-6174-DFE2-47AB-C086105351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18866" y="2900058"/>
              <a:ext cx="324625" cy="324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9" name="그룹 58">
            <a:extLst>
              <a:ext uri="{FF2B5EF4-FFF2-40B4-BE49-F238E27FC236}">
                <a16:creationId xmlns="" xmlns:a16="http://schemas.microsoft.com/office/drawing/2014/main" id="{044B772F-43CE-BA38-B7DD-4FE5DB0A34ED}"/>
              </a:ext>
            </a:extLst>
          </p:cNvPr>
          <p:cNvGrpSpPr/>
          <p:nvPr/>
        </p:nvGrpSpPr>
        <p:grpSpPr>
          <a:xfrm>
            <a:off x="198562" y="3832143"/>
            <a:ext cx="6667165" cy="1405222"/>
            <a:chOff x="192745" y="3868068"/>
            <a:chExt cx="6667165" cy="1405222"/>
          </a:xfrm>
        </p:grpSpPr>
        <p:sp>
          <p:nvSpPr>
            <p:cNvPr id="61" name="직사각형 60">
              <a:extLst>
                <a:ext uri="{FF2B5EF4-FFF2-40B4-BE49-F238E27FC236}">
                  <a16:creationId xmlns="" xmlns:a16="http://schemas.microsoft.com/office/drawing/2014/main" id="{222232F9-F266-AD5B-A076-87A703785325}"/>
                </a:ext>
              </a:extLst>
            </p:cNvPr>
            <p:cNvSpPr/>
            <p:nvPr/>
          </p:nvSpPr>
          <p:spPr>
            <a:xfrm>
              <a:off x="192745" y="4099989"/>
              <a:ext cx="6667165" cy="9851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0.153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보다 작은 수가 되려면 소수 둘째 자리에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보다 작은 수가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들어가야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합니다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따라서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부터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까지의 자연수 중에서     안에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들어갈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 있는 수는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1, 2, 3, 4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모서리가 둥근 직사각형 38">
              <a:extLst>
                <a:ext uri="{FF2B5EF4-FFF2-40B4-BE49-F238E27FC236}">
                  <a16:creationId xmlns="" xmlns:a16="http://schemas.microsoft.com/office/drawing/2014/main" id="{191AF554-0F32-81E2-AB38-0F26068FC8BF}"/>
                </a:ext>
              </a:extLst>
            </p:cNvPr>
            <p:cNvSpPr/>
            <p:nvPr/>
          </p:nvSpPr>
          <p:spPr>
            <a:xfrm>
              <a:off x="338478" y="3868068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3" name="직각 삼각형 72">
              <a:extLst>
                <a:ext uri="{FF2B5EF4-FFF2-40B4-BE49-F238E27FC236}">
                  <a16:creationId xmlns="" xmlns:a16="http://schemas.microsoft.com/office/drawing/2014/main" id="{9078D146-5A70-5259-7498-EC73A4997870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77" name="Picture 12">
            <a:extLst>
              <a:ext uri="{FF2B5EF4-FFF2-40B4-BE49-F238E27FC236}">
                <a16:creationId xmlns="" xmlns:a16="http://schemas.microsoft.com/office/drawing/2014/main" id="{4214E959-FF76-4349-061F-52DFD9187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197" y="4405531"/>
            <a:ext cx="302260" cy="302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6C2DFEAD-B831-247D-1B8A-4C8E7152F98F}"/>
              </a:ext>
            </a:extLst>
          </p:cNvPr>
          <p:cNvSpPr/>
          <p:nvPr/>
        </p:nvSpPr>
        <p:spPr bwMode="auto">
          <a:xfrm>
            <a:off x="2889318" y="5123327"/>
            <a:ext cx="1102753" cy="360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1, 2, 3, 4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7333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837289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suhi_h_0402_03_0004.html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44~45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36A1224E-8874-074B-8E67-AA92EF481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99" y="2304741"/>
            <a:ext cx="6407464" cy="1086727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2" y="1092168"/>
            <a:ext cx="20540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소수의 크기를 비교해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04410" y="2214697"/>
            <a:ext cx="6635842" cy="2762475"/>
          </a:xfrm>
          <a:prstGeom prst="roundRect">
            <a:avLst>
              <a:gd name="adj" fmla="val 12357"/>
            </a:avLst>
          </a:prstGeom>
          <a:noFill/>
          <a:ln w="28575">
            <a:solidFill>
              <a:srgbClr val="C1E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" name="그룹 58"/>
          <p:cNvGrpSpPr/>
          <p:nvPr/>
        </p:nvGrpSpPr>
        <p:grpSpPr>
          <a:xfrm>
            <a:off x="4644008" y="1169676"/>
            <a:ext cx="2326070" cy="346375"/>
            <a:chOff x="4359786" y="3761874"/>
            <a:chExt cx="2326070" cy="346375"/>
          </a:xfrm>
        </p:grpSpPr>
        <p:sp>
          <p:nvSpPr>
            <p:cNvPr id="60" name="순서도: 대체 처리 59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75" name="순서도: 대체 처리 7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73" name="순서도: 대체 처리 7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TextBox 7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71" name="순서도: 대체 처리 7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TextBox 7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69" name="순서도: 대체 처리 6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TextBox 6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6129407" y="3762000"/>
              <a:ext cx="556449" cy="346249"/>
              <a:chOff x="5349188" y="3795043"/>
              <a:chExt cx="556449" cy="346249"/>
            </a:xfrm>
          </p:grpSpPr>
          <p:sp>
            <p:nvSpPr>
              <p:cNvPr id="67" name="순서도: 대체 처리 6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TextBox 6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45" name="순서도: 대체 처리 44">
                <a:extLst>
                  <a:ext uri="{FF2B5EF4-FFF2-40B4-BE49-F238E27FC236}">
                    <a16:creationId xmlns="" xmlns:a16="http://schemas.microsoft.com/office/drawing/2014/main" id="{37B93DBD-EDDC-4584-7620-5CAAD68B152C}"/>
                  </a:ext>
                </a:extLst>
              </p:cNvPr>
              <p:cNvSpPr/>
              <p:nvPr/>
            </p:nvSpPr>
            <p:spPr>
              <a:xfrm>
                <a:off x="5634122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="" xmlns:a16="http://schemas.microsoft.com/office/drawing/2014/main" id="{8CF89042-DA80-D374-0B77-382C758BEA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20555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100" name="타원 99">
            <a:extLst>
              <a:ext uri="{FF2B5EF4-FFF2-40B4-BE49-F238E27FC236}">
                <a16:creationId xmlns="" xmlns:a16="http://schemas.microsoft.com/office/drawing/2014/main" id="{E050A8EA-CF5D-0ED4-0E78-7A2F88DD79A8}"/>
              </a:ext>
            </a:extLst>
          </p:cNvPr>
          <p:cNvSpPr/>
          <p:nvPr/>
        </p:nvSpPr>
        <p:spPr>
          <a:xfrm>
            <a:off x="6530999" y="22189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00452EA4-2EDE-51A1-44F8-8F04DC4ECECF}"/>
              </a:ext>
            </a:extLst>
          </p:cNvPr>
          <p:cNvSpPr/>
          <p:nvPr/>
        </p:nvSpPr>
        <p:spPr>
          <a:xfrm>
            <a:off x="527784" y="2600909"/>
            <a:ext cx="1302326" cy="524410"/>
          </a:xfrm>
          <a:prstGeom prst="roundRect">
            <a:avLst/>
          </a:prstGeom>
          <a:solidFill>
            <a:srgbClr val="D0E7F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="" xmlns:a16="http://schemas.microsoft.com/office/drawing/2014/main" id="{BEF576C9-724D-D684-5285-966CD8B36680}"/>
              </a:ext>
            </a:extLst>
          </p:cNvPr>
          <p:cNvSpPr/>
          <p:nvPr/>
        </p:nvSpPr>
        <p:spPr>
          <a:xfrm>
            <a:off x="2602438" y="2416628"/>
            <a:ext cx="1645526" cy="868355"/>
          </a:xfrm>
          <a:prstGeom prst="roundRect">
            <a:avLst/>
          </a:prstGeom>
          <a:solidFill>
            <a:srgbClr val="DAEAC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="" xmlns:a16="http://schemas.microsoft.com/office/drawing/2014/main" id="{F6A98B3A-538A-9421-B245-A3863633D482}"/>
              </a:ext>
            </a:extLst>
          </p:cNvPr>
          <p:cNvSpPr/>
          <p:nvPr/>
        </p:nvSpPr>
        <p:spPr>
          <a:xfrm>
            <a:off x="4903616" y="2416628"/>
            <a:ext cx="1645526" cy="868355"/>
          </a:xfrm>
          <a:prstGeom prst="roundRect">
            <a:avLst/>
          </a:prstGeom>
          <a:solidFill>
            <a:srgbClr val="F3E6B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E034073A-41AB-8E52-2D3D-5E9C166375BB}"/>
              </a:ext>
            </a:extLst>
          </p:cNvPr>
          <p:cNvSpPr txBox="1"/>
          <p:nvPr/>
        </p:nvSpPr>
        <p:spPr>
          <a:xfrm>
            <a:off x="105213" y="2554973"/>
            <a:ext cx="2113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소수 첫째 자리</a:t>
            </a:r>
            <a:endParaRPr lang="en-US" altLang="ko-KR" sz="1600" spc="-150" dirty="0">
              <a:solidFill>
                <a:schemeClr val="accent5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수를 비교합니다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F98821A9-89A8-CF04-9D79-BEABADC4FB83}"/>
              </a:ext>
            </a:extLst>
          </p:cNvPr>
          <p:cNvSpPr txBox="1"/>
          <p:nvPr/>
        </p:nvSpPr>
        <p:spPr>
          <a:xfrm>
            <a:off x="2342938" y="2425858"/>
            <a:ext cx="2113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u="heavy" spc="-150" dirty="0">
                <a:uFill>
                  <a:solidFill>
                    <a:srgbClr val="00B050"/>
                  </a:solidFill>
                </a:uFill>
                <a:latin typeface="맑은 고딕" pitchFamily="50" charset="-127"/>
                <a:ea typeface="맑은 고딕" pitchFamily="50" charset="-127"/>
              </a:rPr>
              <a:t>소수 첫째 자리 수가</a:t>
            </a:r>
            <a:endParaRPr lang="en-US" altLang="ko-KR" sz="1600" u="heavy" spc="-150" dirty="0">
              <a:uFill>
                <a:solidFill>
                  <a:srgbClr val="00B050"/>
                </a:solidFill>
              </a:u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u="heavy" spc="-150" dirty="0">
                <a:uFill>
                  <a:solidFill>
                    <a:srgbClr val="00B050"/>
                  </a:solidFill>
                </a:uFill>
                <a:latin typeface="맑은 고딕" pitchFamily="50" charset="-127"/>
                <a:ea typeface="맑은 고딕" pitchFamily="50" charset="-127"/>
              </a:rPr>
              <a:t>같으면</a:t>
            </a:r>
            <a:r>
              <a:rPr lang="ko-KR" altLang="en-US" sz="1600" spc="-150" dirty="0">
                <a:uFill>
                  <a:solidFill>
                    <a:srgbClr val="00B050"/>
                  </a:solidFill>
                </a:u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spc="-15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소수 둘째 자리</a:t>
            </a:r>
            <a:endParaRPr lang="en-US" altLang="ko-KR" sz="1600" spc="-150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수를 비교합니다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E7D6CE6A-7469-589A-F16F-369C226A69BF}"/>
              </a:ext>
            </a:extLst>
          </p:cNvPr>
          <p:cNvSpPr txBox="1"/>
          <p:nvPr/>
        </p:nvSpPr>
        <p:spPr>
          <a:xfrm>
            <a:off x="4663890" y="2425858"/>
            <a:ext cx="2113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u="heavy" spc="-150" dirty="0">
                <a:uFill>
                  <a:solidFill>
                    <a:schemeClr val="accent6"/>
                  </a:solidFill>
                </a:uFill>
                <a:latin typeface="맑은 고딕" pitchFamily="50" charset="-127"/>
                <a:ea typeface="맑은 고딕" pitchFamily="50" charset="-127"/>
              </a:rPr>
              <a:t>소수 둘째 자리 수가</a:t>
            </a:r>
            <a:endParaRPr lang="en-US" altLang="ko-KR" sz="1600" u="heavy" spc="-150" dirty="0">
              <a:uFill>
                <a:solidFill>
                  <a:schemeClr val="accent6"/>
                </a:solidFill>
              </a:u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u="heavy" spc="-150" dirty="0">
                <a:uFill>
                  <a:solidFill>
                    <a:schemeClr val="accent6"/>
                  </a:solidFill>
                </a:uFill>
                <a:latin typeface="맑은 고딕" pitchFamily="50" charset="-127"/>
                <a:ea typeface="맑은 고딕" pitchFamily="50" charset="-127"/>
              </a:rPr>
              <a:t>같으면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소수 셋째 자리</a:t>
            </a:r>
            <a:endParaRPr lang="en-US" altLang="ko-KR" sz="1600" spc="-150" dirty="0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수를 비교합니다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FCBA6A0C-7D68-C41C-29BA-66DFBD27FA03}"/>
              </a:ext>
            </a:extLst>
          </p:cNvPr>
          <p:cNvGrpSpPr/>
          <p:nvPr/>
        </p:nvGrpSpPr>
        <p:grpSpPr>
          <a:xfrm>
            <a:off x="-9782" y="3429000"/>
            <a:ext cx="6977577" cy="1422202"/>
            <a:chOff x="-9782" y="3572880"/>
            <a:chExt cx="6977577" cy="1422202"/>
          </a:xfrm>
        </p:grpSpPr>
        <p:sp>
          <p:nvSpPr>
            <p:cNvPr id="108" name="TextBox 107">
              <a:extLst>
                <a:ext uri="{FF2B5EF4-FFF2-40B4-BE49-F238E27FC236}">
                  <a16:creationId xmlns="" xmlns:a16="http://schemas.microsoft.com/office/drawing/2014/main" id="{607E70BD-2C2F-5224-F515-C9D578D9137B}"/>
                </a:ext>
              </a:extLst>
            </p:cNvPr>
            <p:cNvSpPr txBox="1"/>
            <p:nvPr/>
          </p:nvSpPr>
          <p:spPr>
            <a:xfrm>
              <a:off x="-9782" y="3572880"/>
              <a:ext cx="23369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0.</a:t>
              </a:r>
              <a:r>
                <a:rPr lang="en-US" altLang="ko-KR" sz="1900" b="1" spc="-150" dirty="0">
                  <a:solidFill>
                    <a:schemeClr val="accent5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5   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＜   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0.</a:t>
              </a:r>
              <a:r>
                <a:rPr lang="en-US" altLang="ko-KR" sz="1900" b="1" spc="-150" dirty="0">
                  <a:solidFill>
                    <a:schemeClr val="accent5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   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="" xmlns:a16="http://schemas.microsoft.com/office/drawing/2014/main" id="{B2DC6A93-9569-E989-DFCF-97D783063BF7}"/>
                </a:ext>
              </a:extLst>
            </p:cNvPr>
            <p:cNvSpPr txBox="1"/>
            <p:nvPr/>
          </p:nvSpPr>
          <p:spPr>
            <a:xfrm>
              <a:off x="105213" y="4065748"/>
              <a:ext cx="23369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0.</a:t>
              </a:r>
              <a:r>
                <a:rPr lang="en-US" altLang="ko-KR" sz="1900" b="1" spc="-150" dirty="0">
                  <a:solidFill>
                    <a:schemeClr val="accent5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3          0.</a:t>
              </a:r>
              <a:r>
                <a:rPr lang="en-US" altLang="ko-KR" sz="1900" b="1" spc="-150" dirty="0">
                  <a:solidFill>
                    <a:schemeClr val="accent5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25   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="" xmlns:a16="http://schemas.microsoft.com/office/drawing/2014/main" id="{FDC664FC-26B5-10D8-DC7E-7ADF51538F3E}"/>
                </a:ext>
              </a:extLst>
            </p:cNvPr>
            <p:cNvSpPr txBox="1"/>
            <p:nvPr/>
          </p:nvSpPr>
          <p:spPr>
            <a:xfrm>
              <a:off x="105213" y="4610361"/>
              <a:ext cx="23369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3.</a:t>
              </a:r>
              <a:r>
                <a:rPr lang="en-US" altLang="ko-KR" sz="1900" b="1" spc="-150" dirty="0">
                  <a:solidFill>
                    <a:schemeClr val="accent5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64         3.</a:t>
              </a:r>
              <a:r>
                <a:rPr lang="en-US" altLang="ko-KR" sz="1900" b="1" spc="-150" dirty="0">
                  <a:solidFill>
                    <a:schemeClr val="accent5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68  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="" xmlns:a16="http://schemas.microsoft.com/office/drawing/2014/main" id="{47E84D9D-EDD6-B34B-87B9-FF9981B49A07}"/>
                </a:ext>
              </a:extLst>
            </p:cNvPr>
            <p:cNvSpPr txBox="1"/>
            <p:nvPr/>
          </p:nvSpPr>
          <p:spPr>
            <a:xfrm>
              <a:off x="2304241" y="4065748"/>
              <a:ext cx="23369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0.4</a:t>
              </a:r>
              <a:r>
                <a:rPr lang="en-US" altLang="ko-KR" sz="1900" b="1" spc="-150" dirty="0">
                  <a:solidFill>
                    <a:srgbClr val="00B050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＞    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0.4</a:t>
              </a:r>
              <a:r>
                <a:rPr lang="en-US" altLang="ko-KR" sz="1900" b="1" spc="-150" dirty="0">
                  <a:solidFill>
                    <a:srgbClr val="00B050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5   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="" xmlns:a16="http://schemas.microsoft.com/office/drawing/2014/main" id="{6CFDD47B-293A-6DDB-5279-705AB777B0F0}"/>
                </a:ext>
              </a:extLst>
            </p:cNvPr>
            <p:cNvSpPr txBox="1"/>
            <p:nvPr/>
          </p:nvSpPr>
          <p:spPr>
            <a:xfrm>
              <a:off x="2304241" y="4610361"/>
              <a:ext cx="23369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3.1</a:t>
              </a:r>
              <a:r>
                <a:rPr lang="en-US" altLang="ko-KR" sz="1900" b="1" spc="-150" dirty="0">
                  <a:solidFill>
                    <a:srgbClr val="00B050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4         3.1</a:t>
              </a:r>
              <a:r>
                <a:rPr lang="en-US" altLang="ko-KR" sz="1900" b="1" spc="-150" dirty="0">
                  <a:solidFill>
                    <a:srgbClr val="00B050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8  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="" xmlns:a16="http://schemas.microsoft.com/office/drawing/2014/main" id="{E6B0D669-7E57-6EBC-313D-8A63C195D2A4}"/>
                </a:ext>
              </a:extLst>
            </p:cNvPr>
            <p:cNvSpPr txBox="1"/>
            <p:nvPr/>
          </p:nvSpPr>
          <p:spPr>
            <a:xfrm>
              <a:off x="4630814" y="4610361"/>
              <a:ext cx="23369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3.16</a:t>
              </a:r>
              <a:r>
                <a:rPr lang="en-US" altLang="ko-KR" sz="1900" b="1" spc="-150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＜    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3.16</a:t>
              </a:r>
              <a:r>
                <a:rPr lang="en-US" altLang="ko-KR" sz="1900" b="1" spc="-150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  </a:t>
              </a:r>
            </a:p>
          </p:txBody>
        </p:sp>
        <p:pic>
          <p:nvPicPr>
            <p:cNvPr id="114" name="Picture 2">
              <a:extLst>
                <a:ext uri="{FF2B5EF4-FFF2-40B4-BE49-F238E27FC236}">
                  <a16:creationId xmlns="" xmlns:a16="http://schemas.microsoft.com/office/drawing/2014/main" id="{830BE6A9-5054-2A46-42BB-AD3E8E44FA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913" y="4119241"/>
              <a:ext cx="370825" cy="364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5" name="Picture 2">
              <a:extLst>
                <a:ext uri="{FF2B5EF4-FFF2-40B4-BE49-F238E27FC236}">
                  <a16:creationId xmlns="" xmlns:a16="http://schemas.microsoft.com/office/drawing/2014/main" id="{894C71D9-1BAF-7191-B6CC-79A083B478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913" y="4630763"/>
              <a:ext cx="370825" cy="364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7" name="Picture 2">
              <a:extLst>
                <a:ext uri="{FF2B5EF4-FFF2-40B4-BE49-F238E27FC236}">
                  <a16:creationId xmlns="" xmlns:a16="http://schemas.microsoft.com/office/drawing/2014/main" id="{B84C6C6B-3C54-6335-A7F5-7EEC7BA2A9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7318" y="4630763"/>
              <a:ext cx="370825" cy="364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9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598" y="2633548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630" y="2633548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2628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37387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 크기가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모눈종이에 주어진 소수만큼 색칠하고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크기를 비교하여        안에 ＞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＜를 알맞게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소수의 크기를 비교해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04182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8.JPG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\app\resource\data\03\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7FD44A98-1334-A8A7-C050-E29F744FB142}"/>
              </a:ext>
            </a:extLst>
          </p:cNvPr>
          <p:cNvSpPr txBox="1"/>
          <p:nvPr/>
        </p:nvSpPr>
        <p:spPr>
          <a:xfrm>
            <a:off x="7018371" y="1092168"/>
            <a:ext cx="212562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약물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모눈종이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클릭 시 정답 이미지와 예 약물 같이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보이지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 저작물 기능 동일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\lesson03\ops\3\3_3_1.html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이미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="" xmlns:a16="http://schemas.microsoft.com/office/drawing/2014/main" id="{1741C537-3802-0725-EB5A-AE057C0230B9}"/>
              </a:ext>
            </a:extLst>
          </p:cNvPr>
          <p:cNvGrpSpPr/>
          <p:nvPr/>
        </p:nvGrpSpPr>
        <p:grpSpPr>
          <a:xfrm>
            <a:off x="4644008" y="1169802"/>
            <a:ext cx="2326070" cy="346249"/>
            <a:chOff x="4359786" y="3762000"/>
            <a:chExt cx="2326070" cy="346249"/>
          </a:xfrm>
        </p:grpSpPr>
        <p:sp>
          <p:nvSpPr>
            <p:cNvPr id="79" name="순서도: 대체 처리 78">
              <a:extLst>
                <a:ext uri="{FF2B5EF4-FFF2-40B4-BE49-F238E27FC236}">
                  <a16:creationId xmlns="" xmlns:a16="http://schemas.microsoft.com/office/drawing/2014/main" id="{66BE301D-E210-5F60-184C-B2D9B79AB0BB}"/>
                </a:ext>
              </a:extLst>
            </p:cNvPr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="" xmlns:a16="http://schemas.microsoft.com/office/drawing/2014/main" id="{22C403CA-3CDB-069A-AD86-568C01CD9E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786" y="376200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="" xmlns:a16="http://schemas.microsoft.com/office/drawing/2014/main" id="{787C5C9B-B307-5566-12E0-E9AB93F15EA7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2" name="순서도: 대체 처리 101">
                <a:extLst>
                  <a:ext uri="{FF2B5EF4-FFF2-40B4-BE49-F238E27FC236}">
                    <a16:creationId xmlns="" xmlns:a16="http://schemas.microsoft.com/office/drawing/2014/main" id="{4D336F62-AE40-FAAF-2A2B-872C75F0796F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="" xmlns:a16="http://schemas.microsoft.com/office/drawing/2014/main" id="{94196A90-D0B5-D10E-31BA-B59CB23C06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82" name="그룹 81">
              <a:extLst>
                <a:ext uri="{FF2B5EF4-FFF2-40B4-BE49-F238E27FC236}">
                  <a16:creationId xmlns="" xmlns:a16="http://schemas.microsoft.com/office/drawing/2014/main" id="{83422E1B-AC6A-10EF-78F6-8368C8395B5A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0" name="순서도: 대체 처리 99">
                <a:extLst>
                  <a:ext uri="{FF2B5EF4-FFF2-40B4-BE49-F238E27FC236}">
                    <a16:creationId xmlns="" xmlns:a16="http://schemas.microsoft.com/office/drawing/2014/main" id="{FBE3D569-A4EF-C0E3-AC2A-7067907050A9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="" xmlns:a16="http://schemas.microsoft.com/office/drawing/2014/main" id="{66F990EC-FCA9-C71D-F28F-D220D3E1E6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="" xmlns:a16="http://schemas.microsoft.com/office/drawing/2014/main" id="{A4B06EAB-ED95-89C4-843E-D9D76B5CEF0A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94" name="순서도: 대체 처리 93">
                <a:extLst>
                  <a:ext uri="{FF2B5EF4-FFF2-40B4-BE49-F238E27FC236}">
                    <a16:creationId xmlns="" xmlns:a16="http://schemas.microsoft.com/office/drawing/2014/main" id="{94FA891B-D410-3DD5-E7B0-4235F4B7892B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="" xmlns:a16="http://schemas.microsoft.com/office/drawing/2014/main" id="{2560A6B0-1B41-F8F5-C399-ECE1AEF8F4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="" xmlns:a16="http://schemas.microsoft.com/office/drawing/2014/main" id="{447BA500-3E97-76F9-A530-81263E978843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91" name="순서도: 대체 처리 90">
                <a:extLst>
                  <a:ext uri="{FF2B5EF4-FFF2-40B4-BE49-F238E27FC236}">
                    <a16:creationId xmlns="" xmlns:a16="http://schemas.microsoft.com/office/drawing/2014/main" id="{AF6758BA-791E-3843-EE28-4ADBF8339E20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="" xmlns:a16="http://schemas.microsoft.com/office/drawing/2014/main" id="{07D46D50-DAA8-76F7-6BD5-7BC283ACBC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="" xmlns:a16="http://schemas.microsoft.com/office/drawing/2014/main" id="{65373687-2027-7EF8-CFDE-7026EFDB59ED}"/>
                </a:ext>
              </a:extLst>
            </p:cNvPr>
            <p:cNvGrpSpPr/>
            <p:nvPr/>
          </p:nvGrpSpPr>
          <p:grpSpPr>
            <a:xfrm>
              <a:off x="6129407" y="3762000"/>
              <a:ext cx="556449" cy="346249"/>
              <a:chOff x="5349188" y="3795043"/>
              <a:chExt cx="556449" cy="346249"/>
            </a:xfrm>
          </p:grpSpPr>
          <p:sp>
            <p:nvSpPr>
              <p:cNvPr id="86" name="순서도: 대체 처리 85">
                <a:extLst>
                  <a:ext uri="{FF2B5EF4-FFF2-40B4-BE49-F238E27FC236}">
                    <a16:creationId xmlns="" xmlns:a16="http://schemas.microsoft.com/office/drawing/2014/main" id="{4135837B-4E75-3271-A02A-914DE0CAAAE8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="" xmlns:a16="http://schemas.microsoft.com/office/drawing/2014/main" id="{9BC1D218-A50D-41A2-107D-0DB05766C2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88" name="순서도: 대체 처리 87">
                <a:extLst>
                  <a:ext uri="{FF2B5EF4-FFF2-40B4-BE49-F238E27FC236}">
                    <a16:creationId xmlns="" xmlns:a16="http://schemas.microsoft.com/office/drawing/2014/main" id="{7B3146BA-1232-AC38-095A-1B165081E67E}"/>
                  </a:ext>
                </a:extLst>
              </p:cNvPr>
              <p:cNvSpPr/>
              <p:nvPr/>
            </p:nvSpPr>
            <p:spPr>
              <a:xfrm>
                <a:off x="5634122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="" xmlns:a16="http://schemas.microsoft.com/office/drawing/2014/main" id="{D0308916-17B5-C04D-B76D-21E6E50F76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20555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46" name="Picture 2">
            <a:extLst>
              <a:ext uri="{FF2B5EF4-FFF2-40B4-BE49-F238E27FC236}">
                <a16:creationId xmlns="" xmlns:a16="http://schemas.microsoft.com/office/drawing/2014/main" id="{20CCFCE8-E126-15D6-FE3A-4BC0A52FD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16" y="1916908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469E6DC2-A232-1B8E-B42C-522D140FDF98}"/>
              </a:ext>
            </a:extLst>
          </p:cNvPr>
          <p:cNvSpPr/>
          <p:nvPr/>
        </p:nvSpPr>
        <p:spPr>
          <a:xfrm>
            <a:off x="1358682" y="48181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40ADBF8D-B4EE-95D2-9B7C-B70DEA6F2203}"/>
              </a:ext>
            </a:extLst>
          </p:cNvPr>
          <p:cNvSpPr txBox="1"/>
          <p:nvPr/>
        </p:nvSpPr>
        <p:spPr>
          <a:xfrm>
            <a:off x="1897428" y="5184421"/>
            <a:ext cx="321644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0.34             0.25   </a:t>
            </a:r>
          </a:p>
        </p:txBody>
      </p:sp>
      <p:pic>
        <p:nvPicPr>
          <p:cNvPr id="66" name="Picture 4">
            <a:extLst>
              <a:ext uri="{FF2B5EF4-FFF2-40B4-BE49-F238E27FC236}">
                <a16:creationId xmlns="" xmlns:a16="http://schemas.microsoft.com/office/drawing/2014/main" id="{39A89E17-9916-4109-64A6-CE16C095E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917" y="5195736"/>
            <a:ext cx="353467" cy="362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63797586-E5CD-B5DA-2517-40C4C0277E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6276" y="4545293"/>
            <a:ext cx="2016125" cy="899931"/>
          </a:xfrm>
          <a:prstGeom prst="rect">
            <a:avLst/>
          </a:prstGeom>
        </p:spPr>
      </p:pic>
      <p:pic>
        <p:nvPicPr>
          <p:cNvPr id="69" name="Picture 6">
            <a:extLst>
              <a:ext uri="{FF2B5EF4-FFF2-40B4-BE49-F238E27FC236}">
                <a16:creationId xmlns="" xmlns:a16="http://schemas.microsoft.com/office/drawing/2014/main" id="{98A32FBB-A878-54F6-4691-5E0EA8070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2">
            <a:extLst>
              <a:ext uri="{FF2B5EF4-FFF2-40B4-BE49-F238E27FC236}">
                <a16:creationId xmlns="" xmlns:a16="http://schemas.microsoft.com/office/drawing/2014/main" id="{674FB1BE-DA07-42DE-0170-7B4580FB0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타원 70">
            <a:extLst>
              <a:ext uri="{FF2B5EF4-FFF2-40B4-BE49-F238E27FC236}">
                <a16:creationId xmlns="" xmlns:a16="http://schemas.microsoft.com/office/drawing/2014/main" id="{FFAD081E-F3EA-3E13-DCEB-C2C6173EFED7}"/>
              </a:ext>
            </a:extLst>
          </p:cNvPr>
          <p:cNvSpPr/>
          <p:nvPr/>
        </p:nvSpPr>
        <p:spPr>
          <a:xfrm>
            <a:off x="4517171" y="52770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="" xmlns:a16="http://schemas.microsoft.com/office/drawing/2014/main" id="{6FB64D70-7908-4D4F-DFF6-507C1370857A}"/>
              </a:ext>
            </a:extLst>
          </p:cNvPr>
          <p:cNvSpPr/>
          <p:nvPr/>
        </p:nvSpPr>
        <p:spPr>
          <a:xfrm>
            <a:off x="6724855" y="52532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655220" y="4805580"/>
            <a:ext cx="855241" cy="30688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0.34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12FE8695-0A73-4B0B-A78C-906AF3D565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869" y="2610124"/>
            <a:ext cx="2159732" cy="2159732"/>
          </a:xfrm>
          <a:prstGeom prst="rect">
            <a:avLst/>
          </a:prstGeom>
        </p:spPr>
      </p:pic>
      <p:sp>
        <p:nvSpPr>
          <p:cNvPr id="54" name="모서리가 둥근 직사각형 53"/>
          <p:cNvSpPr/>
          <p:nvPr/>
        </p:nvSpPr>
        <p:spPr>
          <a:xfrm>
            <a:off x="4490295" y="4805580"/>
            <a:ext cx="855241" cy="30688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0.25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="" xmlns:a16="http://schemas.microsoft.com/office/drawing/2014/main" id="{12FE8695-0A73-4B0B-A78C-906AF3D565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944" y="2610124"/>
            <a:ext cx="2159732" cy="2159732"/>
          </a:xfrm>
          <a:prstGeom prst="rect">
            <a:avLst/>
          </a:prstGeom>
        </p:spPr>
      </p:pic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64" y="2610124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DC4E4755-4944-D4B0-F4AF-A3C07B379E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84119" y="4941168"/>
            <a:ext cx="360000" cy="355000"/>
          </a:xfrm>
          <a:prstGeom prst="rect">
            <a:avLst/>
          </a:prstGeom>
        </p:spPr>
      </p:pic>
      <p:sp>
        <p:nvSpPr>
          <p:cNvPr id="60" name="타원 59">
            <a:extLst>
              <a:ext uri="{FF2B5EF4-FFF2-40B4-BE49-F238E27FC236}">
                <a16:creationId xmlns="" xmlns:a16="http://schemas.microsoft.com/office/drawing/2014/main" id="{469E6DC2-A232-1B8E-B42C-522D140FDF98}"/>
              </a:ext>
            </a:extLst>
          </p:cNvPr>
          <p:cNvSpPr/>
          <p:nvPr/>
        </p:nvSpPr>
        <p:spPr>
          <a:xfrm>
            <a:off x="340863" y="25685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="" xmlns:a16="http://schemas.microsoft.com/office/drawing/2014/main" id="{0D475539-1FB2-451D-B72A-F478E0F35E91}"/>
              </a:ext>
            </a:extLst>
          </p:cNvPr>
          <p:cNvGrpSpPr/>
          <p:nvPr/>
        </p:nvGrpSpPr>
        <p:grpSpPr>
          <a:xfrm>
            <a:off x="5220072" y="2270856"/>
            <a:ext cx="1623104" cy="246012"/>
            <a:chOff x="5220072" y="1768961"/>
            <a:chExt cx="1623104" cy="246012"/>
          </a:xfrm>
        </p:grpSpPr>
        <p:sp>
          <p:nvSpPr>
            <p:cNvPr id="62" name="모서리가 둥근 직사각형 8">
              <a:extLst>
                <a:ext uri="{FF2B5EF4-FFF2-40B4-BE49-F238E27FC236}">
                  <a16:creationId xmlns="" xmlns:a16="http://schemas.microsoft.com/office/drawing/2014/main" id="{E99CCF32-B1B3-4CF6-8AC8-2961A3E53BE0}"/>
                </a:ext>
              </a:extLst>
            </p:cNvPr>
            <p:cNvSpPr/>
            <p:nvPr/>
          </p:nvSpPr>
          <p:spPr>
            <a:xfrm>
              <a:off x="5220072" y="1768961"/>
              <a:ext cx="1623104" cy="246012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모눈종이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를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클릭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="" xmlns:a16="http://schemas.microsoft.com/office/drawing/2014/main" id="{5FCFF74F-9BE9-4184-BF79-3C7F0821CFAE}"/>
                </a:ext>
              </a:extLst>
            </p:cNvPr>
            <p:cNvSpPr/>
            <p:nvPr/>
          </p:nvSpPr>
          <p:spPr>
            <a:xfrm>
              <a:off x="5306631" y="1786560"/>
              <a:ext cx="165469" cy="177923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64" name="타원 63">
            <a:extLst>
              <a:ext uri="{FF2B5EF4-FFF2-40B4-BE49-F238E27FC236}">
                <a16:creationId xmlns="" xmlns:a16="http://schemas.microsoft.com/office/drawing/2014/main" id="{469E6DC2-A232-1B8E-B42C-522D140FDF98}"/>
              </a:ext>
            </a:extLst>
          </p:cNvPr>
          <p:cNvSpPr/>
          <p:nvPr/>
        </p:nvSpPr>
        <p:spPr>
          <a:xfrm>
            <a:off x="4923534" y="22155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="" xmlns:a16="http://schemas.microsoft.com/office/drawing/2014/main" id="{469E6DC2-A232-1B8E-B42C-522D140FDF98}"/>
              </a:ext>
            </a:extLst>
          </p:cNvPr>
          <p:cNvSpPr/>
          <p:nvPr/>
        </p:nvSpPr>
        <p:spPr>
          <a:xfrm>
            <a:off x="2025466" y="35084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0541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37387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 크기가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모눈종이에 주어진 소수만큼 색칠하고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크기를 비교하여        안에 ＞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＜를 알맞게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소수의 크기를 비교해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7FD44A98-1334-A8A7-C050-E29F744FB142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="" xmlns:a16="http://schemas.microsoft.com/office/drawing/2014/main" id="{1741C537-3802-0725-EB5A-AE057C0230B9}"/>
              </a:ext>
            </a:extLst>
          </p:cNvPr>
          <p:cNvGrpSpPr/>
          <p:nvPr/>
        </p:nvGrpSpPr>
        <p:grpSpPr>
          <a:xfrm>
            <a:off x="4644008" y="1169802"/>
            <a:ext cx="2326070" cy="346249"/>
            <a:chOff x="4359786" y="3762000"/>
            <a:chExt cx="2326070" cy="346249"/>
          </a:xfrm>
        </p:grpSpPr>
        <p:sp>
          <p:nvSpPr>
            <p:cNvPr id="79" name="순서도: 대체 처리 78">
              <a:extLst>
                <a:ext uri="{FF2B5EF4-FFF2-40B4-BE49-F238E27FC236}">
                  <a16:creationId xmlns="" xmlns:a16="http://schemas.microsoft.com/office/drawing/2014/main" id="{66BE301D-E210-5F60-184C-B2D9B79AB0BB}"/>
                </a:ext>
              </a:extLst>
            </p:cNvPr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="" xmlns:a16="http://schemas.microsoft.com/office/drawing/2014/main" id="{22C403CA-3CDB-069A-AD86-568C01CD9E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786" y="376200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="" xmlns:a16="http://schemas.microsoft.com/office/drawing/2014/main" id="{787C5C9B-B307-5566-12E0-E9AB93F15EA7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2" name="순서도: 대체 처리 101">
                <a:extLst>
                  <a:ext uri="{FF2B5EF4-FFF2-40B4-BE49-F238E27FC236}">
                    <a16:creationId xmlns="" xmlns:a16="http://schemas.microsoft.com/office/drawing/2014/main" id="{4D336F62-AE40-FAAF-2A2B-872C75F0796F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="" xmlns:a16="http://schemas.microsoft.com/office/drawing/2014/main" id="{94196A90-D0B5-D10E-31BA-B59CB23C06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82" name="그룹 81">
              <a:extLst>
                <a:ext uri="{FF2B5EF4-FFF2-40B4-BE49-F238E27FC236}">
                  <a16:creationId xmlns="" xmlns:a16="http://schemas.microsoft.com/office/drawing/2014/main" id="{83422E1B-AC6A-10EF-78F6-8368C8395B5A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0" name="순서도: 대체 처리 99">
                <a:extLst>
                  <a:ext uri="{FF2B5EF4-FFF2-40B4-BE49-F238E27FC236}">
                    <a16:creationId xmlns="" xmlns:a16="http://schemas.microsoft.com/office/drawing/2014/main" id="{FBE3D569-A4EF-C0E3-AC2A-7067907050A9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="" xmlns:a16="http://schemas.microsoft.com/office/drawing/2014/main" id="{66F990EC-FCA9-C71D-F28F-D220D3E1E6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="" xmlns:a16="http://schemas.microsoft.com/office/drawing/2014/main" id="{A4B06EAB-ED95-89C4-843E-D9D76B5CEF0A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94" name="순서도: 대체 처리 93">
                <a:extLst>
                  <a:ext uri="{FF2B5EF4-FFF2-40B4-BE49-F238E27FC236}">
                    <a16:creationId xmlns="" xmlns:a16="http://schemas.microsoft.com/office/drawing/2014/main" id="{94FA891B-D410-3DD5-E7B0-4235F4B7892B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="" xmlns:a16="http://schemas.microsoft.com/office/drawing/2014/main" id="{2560A6B0-1B41-F8F5-C399-ECE1AEF8F4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="" xmlns:a16="http://schemas.microsoft.com/office/drawing/2014/main" id="{447BA500-3E97-76F9-A530-81263E978843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91" name="순서도: 대체 처리 90">
                <a:extLst>
                  <a:ext uri="{FF2B5EF4-FFF2-40B4-BE49-F238E27FC236}">
                    <a16:creationId xmlns="" xmlns:a16="http://schemas.microsoft.com/office/drawing/2014/main" id="{AF6758BA-791E-3843-EE28-4ADBF8339E20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="" xmlns:a16="http://schemas.microsoft.com/office/drawing/2014/main" id="{07D46D50-DAA8-76F7-6BD5-7BC283ACBC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="" xmlns:a16="http://schemas.microsoft.com/office/drawing/2014/main" id="{65373687-2027-7EF8-CFDE-7026EFDB59ED}"/>
                </a:ext>
              </a:extLst>
            </p:cNvPr>
            <p:cNvGrpSpPr/>
            <p:nvPr/>
          </p:nvGrpSpPr>
          <p:grpSpPr>
            <a:xfrm>
              <a:off x="6129407" y="3762000"/>
              <a:ext cx="556449" cy="346249"/>
              <a:chOff x="5349188" y="3795043"/>
              <a:chExt cx="556449" cy="346249"/>
            </a:xfrm>
          </p:grpSpPr>
          <p:sp>
            <p:nvSpPr>
              <p:cNvPr id="86" name="순서도: 대체 처리 85">
                <a:extLst>
                  <a:ext uri="{FF2B5EF4-FFF2-40B4-BE49-F238E27FC236}">
                    <a16:creationId xmlns="" xmlns:a16="http://schemas.microsoft.com/office/drawing/2014/main" id="{4135837B-4E75-3271-A02A-914DE0CAAAE8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="" xmlns:a16="http://schemas.microsoft.com/office/drawing/2014/main" id="{9BC1D218-A50D-41A2-107D-0DB05766C2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88" name="순서도: 대체 처리 87">
                <a:extLst>
                  <a:ext uri="{FF2B5EF4-FFF2-40B4-BE49-F238E27FC236}">
                    <a16:creationId xmlns="" xmlns:a16="http://schemas.microsoft.com/office/drawing/2014/main" id="{7B3146BA-1232-AC38-095A-1B165081E67E}"/>
                  </a:ext>
                </a:extLst>
              </p:cNvPr>
              <p:cNvSpPr/>
              <p:nvPr/>
            </p:nvSpPr>
            <p:spPr>
              <a:xfrm>
                <a:off x="5634122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="" xmlns:a16="http://schemas.microsoft.com/office/drawing/2014/main" id="{D0308916-17B5-C04D-B76D-21E6E50F76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20555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46" name="Picture 2">
            <a:extLst>
              <a:ext uri="{FF2B5EF4-FFF2-40B4-BE49-F238E27FC236}">
                <a16:creationId xmlns="" xmlns:a16="http://schemas.microsoft.com/office/drawing/2014/main" id="{20CCFCE8-E126-15D6-FE3A-4BC0A52FD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16" y="1916908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40ADBF8D-B4EE-95D2-9B7C-B70DEA6F2203}"/>
              </a:ext>
            </a:extLst>
          </p:cNvPr>
          <p:cNvSpPr txBox="1"/>
          <p:nvPr/>
        </p:nvSpPr>
        <p:spPr>
          <a:xfrm>
            <a:off x="1897428" y="5184421"/>
            <a:ext cx="321644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0.34             0.25   </a:t>
            </a:r>
          </a:p>
        </p:txBody>
      </p:sp>
      <p:pic>
        <p:nvPicPr>
          <p:cNvPr id="66" name="Picture 4">
            <a:extLst>
              <a:ext uri="{FF2B5EF4-FFF2-40B4-BE49-F238E27FC236}">
                <a16:creationId xmlns="" xmlns:a16="http://schemas.microsoft.com/office/drawing/2014/main" id="{39A89E17-9916-4109-64A6-CE16C095E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917" y="5195736"/>
            <a:ext cx="353467" cy="362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6">
            <a:extLst>
              <a:ext uri="{FF2B5EF4-FFF2-40B4-BE49-F238E27FC236}">
                <a16:creationId xmlns="" xmlns:a16="http://schemas.microsoft.com/office/drawing/2014/main" id="{98A32FBB-A878-54F6-4691-5E0EA8070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2">
            <a:extLst>
              <a:ext uri="{FF2B5EF4-FFF2-40B4-BE49-F238E27FC236}">
                <a16:creationId xmlns="" xmlns:a16="http://schemas.microsoft.com/office/drawing/2014/main" id="{674FB1BE-DA07-42DE-0170-7B4580FB0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모서리가 둥근 직사각형 46"/>
          <p:cNvSpPr/>
          <p:nvPr/>
        </p:nvSpPr>
        <p:spPr>
          <a:xfrm>
            <a:off x="1655220" y="4805580"/>
            <a:ext cx="855241" cy="30688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0.34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12FE8695-0A73-4B0B-A78C-906AF3D565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869" y="2610124"/>
            <a:ext cx="2159732" cy="2159732"/>
          </a:xfrm>
          <a:prstGeom prst="rect">
            <a:avLst/>
          </a:prstGeom>
        </p:spPr>
      </p:pic>
      <p:sp>
        <p:nvSpPr>
          <p:cNvPr id="54" name="모서리가 둥근 직사각형 53"/>
          <p:cNvSpPr/>
          <p:nvPr/>
        </p:nvSpPr>
        <p:spPr>
          <a:xfrm>
            <a:off x="4490295" y="4805580"/>
            <a:ext cx="855241" cy="30688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0.25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="" xmlns:a16="http://schemas.microsoft.com/office/drawing/2014/main" id="{12FE8695-0A73-4B0B-A78C-906AF3D565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944" y="2610124"/>
            <a:ext cx="2159732" cy="2159732"/>
          </a:xfrm>
          <a:prstGeom prst="rect">
            <a:avLst/>
          </a:prstGeom>
        </p:spPr>
      </p:pic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64" y="2610124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1" name="그룹 60">
            <a:extLst>
              <a:ext uri="{FF2B5EF4-FFF2-40B4-BE49-F238E27FC236}">
                <a16:creationId xmlns="" xmlns:a16="http://schemas.microsoft.com/office/drawing/2014/main" id="{0D475539-1FB2-451D-B72A-F478E0F35E91}"/>
              </a:ext>
            </a:extLst>
          </p:cNvPr>
          <p:cNvGrpSpPr/>
          <p:nvPr/>
        </p:nvGrpSpPr>
        <p:grpSpPr>
          <a:xfrm>
            <a:off x="5220072" y="2270856"/>
            <a:ext cx="1623104" cy="246012"/>
            <a:chOff x="5220072" y="1768961"/>
            <a:chExt cx="1623104" cy="246012"/>
          </a:xfrm>
        </p:grpSpPr>
        <p:sp>
          <p:nvSpPr>
            <p:cNvPr id="62" name="모서리가 둥근 직사각형 8">
              <a:extLst>
                <a:ext uri="{FF2B5EF4-FFF2-40B4-BE49-F238E27FC236}">
                  <a16:creationId xmlns="" xmlns:a16="http://schemas.microsoft.com/office/drawing/2014/main" id="{E99CCF32-B1B3-4CF6-8AC8-2961A3E53BE0}"/>
                </a:ext>
              </a:extLst>
            </p:cNvPr>
            <p:cNvSpPr/>
            <p:nvPr/>
          </p:nvSpPr>
          <p:spPr>
            <a:xfrm>
              <a:off x="5220072" y="1768961"/>
              <a:ext cx="1623104" cy="246012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모눈종이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를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클릭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="" xmlns:a16="http://schemas.microsoft.com/office/drawing/2014/main" id="{5FCFF74F-9BE9-4184-BF79-3C7F0821CFAE}"/>
                </a:ext>
              </a:extLst>
            </p:cNvPr>
            <p:cNvSpPr/>
            <p:nvPr/>
          </p:nvSpPr>
          <p:spPr>
            <a:xfrm>
              <a:off x="5306631" y="1786560"/>
              <a:ext cx="165469" cy="177923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="" xmlns:a16="http://schemas.microsoft.com/office/drawing/2014/main" id="{EF23870D-86E4-64F1-4577-3A72394ADFA7}"/>
              </a:ext>
            </a:extLst>
          </p:cNvPr>
          <p:cNvGrpSpPr/>
          <p:nvPr/>
        </p:nvGrpSpPr>
        <p:grpSpPr>
          <a:xfrm>
            <a:off x="198562" y="3826435"/>
            <a:ext cx="6667165" cy="1410930"/>
            <a:chOff x="192745" y="3862360"/>
            <a:chExt cx="6667165" cy="1410930"/>
          </a:xfrm>
        </p:grpSpPr>
        <p:sp>
          <p:nvSpPr>
            <p:cNvPr id="52" name="직사각형 51">
              <a:extLst>
                <a:ext uri="{FF2B5EF4-FFF2-40B4-BE49-F238E27FC236}">
                  <a16:creationId xmlns="" xmlns:a16="http://schemas.microsoft.com/office/drawing/2014/main" id="{A93619B9-34A5-91A1-0100-4883C866CB5C}"/>
                </a:ext>
              </a:extLst>
            </p:cNvPr>
            <p:cNvSpPr/>
            <p:nvPr/>
          </p:nvSpPr>
          <p:spPr>
            <a:xfrm>
              <a:off x="192745" y="4063355"/>
              <a:ext cx="6667165" cy="10218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모눈 한 칸의 크기는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0.01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0.34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는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34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칸을 색칠하고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0.25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는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25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칸을 색칠합니다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0.34      0.25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모서리가 둥근 직사각형 38">
              <a:extLst>
                <a:ext uri="{FF2B5EF4-FFF2-40B4-BE49-F238E27FC236}">
                  <a16:creationId xmlns="" xmlns:a16="http://schemas.microsoft.com/office/drawing/2014/main" id="{5E63F04D-82D2-2A8A-CD73-3373A8D6758C}"/>
                </a:ext>
              </a:extLst>
            </p:cNvPr>
            <p:cNvSpPr/>
            <p:nvPr/>
          </p:nvSpPr>
          <p:spPr>
            <a:xfrm>
              <a:off x="338478" y="386236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7" name="직각 삼각형 56">
              <a:extLst>
                <a:ext uri="{FF2B5EF4-FFF2-40B4-BE49-F238E27FC236}">
                  <a16:creationId xmlns="" xmlns:a16="http://schemas.microsoft.com/office/drawing/2014/main" id="{0DBFA172-9C0C-0BF1-0258-F2AD2AFBE44D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67" name="Picture 31">
            <a:extLst>
              <a:ext uri="{FF2B5EF4-FFF2-40B4-BE49-F238E27FC236}">
                <a16:creationId xmlns="" xmlns:a16="http://schemas.microsoft.com/office/drawing/2014/main" id="{4ED87602-5450-F1BD-704C-169ED848C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76" y="4688605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4">
            <a:extLst>
              <a:ext uri="{FF2B5EF4-FFF2-40B4-BE49-F238E27FC236}">
                <a16:creationId xmlns="" xmlns:a16="http://schemas.microsoft.com/office/drawing/2014/main" id="{8F8B9199-A965-5945-D2A7-53194663A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311" y="4630594"/>
            <a:ext cx="315329" cy="323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4924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29532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2.346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2.368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수직선에 나타내고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크기를 비교하여        안에 ＞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＜를 알맞게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1535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40475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3_3_2.svg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9F883EED-8D98-9086-FE35-59472652C67E}"/>
              </a:ext>
            </a:extLst>
          </p:cNvPr>
          <p:cNvSpPr txBox="1"/>
          <p:nvPr/>
        </p:nvSpPr>
        <p:spPr>
          <a:xfrm>
            <a:off x="7018371" y="1092168"/>
            <a:ext cx="2125629" cy="2593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약물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숫자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 앤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드롭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기능 동일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\lesson03\ops\3\3_3_2.html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8" name="타원 67">
            <a:extLst>
              <a:ext uri="{FF2B5EF4-FFF2-40B4-BE49-F238E27FC236}">
                <a16:creationId xmlns="" xmlns:a16="http://schemas.microsoft.com/office/drawing/2014/main" id="{B362A433-6B1D-A4F2-757C-EC93CBC899EC}"/>
              </a:ext>
            </a:extLst>
          </p:cNvPr>
          <p:cNvSpPr/>
          <p:nvPr/>
        </p:nvSpPr>
        <p:spPr>
          <a:xfrm>
            <a:off x="5665447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="" xmlns:a16="http://schemas.microsoft.com/office/drawing/2014/main" id="{519656AF-BC19-EE89-60E1-6204F61237C3}"/>
              </a:ext>
            </a:extLst>
          </p:cNvPr>
          <p:cNvGrpSpPr/>
          <p:nvPr/>
        </p:nvGrpSpPr>
        <p:grpSpPr>
          <a:xfrm>
            <a:off x="4644008" y="1169802"/>
            <a:ext cx="2326070" cy="346249"/>
            <a:chOff x="4359786" y="3762000"/>
            <a:chExt cx="2326070" cy="346249"/>
          </a:xfrm>
        </p:grpSpPr>
        <p:sp>
          <p:nvSpPr>
            <p:cNvPr id="82" name="순서도: 대체 처리 81">
              <a:extLst>
                <a:ext uri="{FF2B5EF4-FFF2-40B4-BE49-F238E27FC236}">
                  <a16:creationId xmlns="" xmlns:a16="http://schemas.microsoft.com/office/drawing/2014/main" id="{35FEA991-3580-1CD5-AEB0-972B34A536FA}"/>
                </a:ext>
              </a:extLst>
            </p:cNvPr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049E6CC9-3291-D6AE-E457-F1329FD8A5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786" y="376200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84" name="그룹 83">
              <a:extLst>
                <a:ext uri="{FF2B5EF4-FFF2-40B4-BE49-F238E27FC236}">
                  <a16:creationId xmlns="" xmlns:a16="http://schemas.microsoft.com/office/drawing/2014/main" id="{26209D6C-D2C1-1DF8-D705-7275FF61F0DF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0" name="순서도: 대체 처리 99">
                <a:extLst>
                  <a:ext uri="{FF2B5EF4-FFF2-40B4-BE49-F238E27FC236}">
                    <a16:creationId xmlns="" xmlns:a16="http://schemas.microsoft.com/office/drawing/2014/main" id="{5AC9F1EF-7BA7-1E33-628A-10A8F32AE3D9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="" xmlns:a16="http://schemas.microsoft.com/office/drawing/2014/main" id="{04978A63-4627-2531-E435-EB34ACBD90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="" xmlns:a16="http://schemas.microsoft.com/office/drawing/2014/main" id="{17C8253D-AFE6-38E7-5845-875E986C3AF8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98" name="순서도: 대체 처리 97">
                <a:extLst>
                  <a:ext uri="{FF2B5EF4-FFF2-40B4-BE49-F238E27FC236}">
                    <a16:creationId xmlns="" xmlns:a16="http://schemas.microsoft.com/office/drawing/2014/main" id="{EF45D7D3-BABE-65BC-CC65-F11ED21385FC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="" xmlns:a16="http://schemas.microsoft.com/office/drawing/2014/main" id="{E9249C61-90B9-94FB-1193-F048EA3B01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="" xmlns:a16="http://schemas.microsoft.com/office/drawing/2014/main" id="{9245F928-5806-FEF3-5F46-C0DE3E4357BF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96" name="순서도: 대체 처리 95">
                <a:extLst>
                  <a:ext uri="{FF2B5EF4-FFF2-40B4-BE49-F238E27FC236}">
                    <a16:creationId xmlns="" xmlns:a16="http://schemas.microsoft.com/office/drawing/2014/main" id="{4FB26F81-9F73-F9BC-DCFD-32954D8A2A12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="" xmlns:a16="http://schemas.microsoft.com/office/drawing/2014/main" id="{1C1FE1EB-9332-614F-FF40-8B97571515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="" xmlns:a16="http://schemas.microsoft.com/office/drawing/2014/main" id="{FBC11896-3DAF-A527-55BD-7548B7A5A880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94" name="순서도: 대체 처리 93">
                <a:extLst>
                  <a:ext uri="{FF2B5EF4-FFF2-40B4-BE49-F238E27FC236}">
                    <a16:creationId xmlns="" xmlns:a16="http://schemas.microsoft.com/office/drawing/2014/main" id="{11B08394-57A6-8F4F-B2BD-9067DC03E634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="" xmlns:a16="http://schemas.microsoft.com/office/drawing/2014/main" id="{C1523432-5028-8D18-51F0-2A61BC936F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88" name="그룹 87">
              <a:extLst>
                <a:ext uri="{FF2B5EF4-FFF2-40B4-BE49-F238E27FC236}">
                  <a16:creationId xmlns="" xmlns:a16="http://schemas.microsoft.com/office/drawing/2014/main" id="{9CC561E1-4BB0-DF4C-4D6F-D601AA571F0B}"/>
                </a:ext>
              </a:extLst>
            </p:cNvPr>
            <p:cNvGrpSpPr/>
            <p:nvPr/>
          </p:nvGrpSpPr>
          <p:grpSpPr>
            <a:xfrm>
              <a:off x="6129407" y="3762000"/>
              <a:ext cx="556449" cy="346249"/>
              <a:chOff x="5349188" y="3795043"/>
              <a:chExt cx="556449" cy="346249"/>
            </a:xfrm>
          </p:grpSpPr>
          <p:sp>
            <p:nvSpPr>
              <p:cNvPr id="89" name="순서도: 대체 처리 88">
                <a:extLst>
                  <a:ext uri="{FF2B5EF4-FFF2-40B4-BE49-F238E27FC236}">
                    <a16:creationId xmlns="" xmlns:a16="http://schemas.microsoft.com/office/drawing/2014/main" id="{5DAFA2EC-D0D8-61F0-53A1-53C7C04F7AEB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="" xmlns:a16="http://schemas.microsoft.com/office/drawing/2014/main" id="{9137B442-FD39-4552-63A2-9BB4FCDDC4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92" name="순서도: 대체 처리 91">
                <a:extLst>
                  <a:ext uri="{FF2B5EF4-FFF2-40B4-BE49-F238E27FC236}">
                    <a16:creationId xmlns="" xmlns:a16="http://schemas.microsoft.com/office/drawing/2014/main" id="{2364333B-3D9B-DD99-0AF8-810BAABEC3C7}"/>
                  </a:ext>
                </a:extLst>
              </p:cNvPr>
              <p:cNvSpPr/>
              <p:nvPr/>
            </p:nvSpPr>
            <p:spPr>
              <a:xfrm>
                <a:off x="5634122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="" xmlns:a16="http://schemas.microsoft.com/office/drawing/2014/main" id="{7787F6F4-7C11-934D-CA3B-E154673F51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20555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45" name="Picture 2">
            <a:extLst>
              <a:ext uri="{FF2B5EF4-FFF2-40B4-BE49-F238E27FC236}">
                <a16:creationId xmlns="" xmlns:a16="http://schemas.microsoft.com/office/drawing/2014/main" id="{145DA412-090A-DB77-D42B-927CEEDC6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668" y="1622840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84EC646B-1434-334A-AD23-9E3B240948D4}"/>
              </a:ext>
            </a:extLst>
          </p:cNvPr>
          <p:cNvSpPr txBox="1"/>
          <p:nvPr/>
        </p:nvSpPr>
        <p:spPr>
          <a:xfrm>
            <a:off x="863588" y="3512331"/>
            <a:ext cx="60178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2.34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51" y="3284984"/>
            <a:ext cx="6089993" cy="227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84EC646B-1434-334A-AD23-9E3B240948D4}"/>
              </a:ext>
            </a:extLst>
          </p:cNvPr>
          <p:cNvSpPr txBox="1"/>
          <p:nvPr/>
        </p:nvSpPr>
        <p:spPr>
          <a:xfrm>
            <a:off x="2555776" y="3512331"/>
            <a:ext cx="60178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2.35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84EC646B-1434-334A-AD23-9E3B240948D4}"/>
              </a:ext>
            </a:extLst>
          </p:cNvPr>
          <p:cNvSpPr txBox="1"/>
          <p:nvPr/>
        </p:nvSpPr>
        <p:spPr>
          <a:xfrm>
            <a:off x="4283968" y="3512331"/>
            <a:ext cx="60178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2.36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84EC646B-1434-334A-AD23-9E3B240948D4}"/>
              </a:ext>
            </a:extLst>
          </p:cNvPr>
          <p:cNvSpPr txBox="1"/>
          <p:nvPr/>
        </p:nvSpPr>
        <p:spPr>
          <a:xfrm>
            <a:off x="5895822" y="3512331"/>
            <a:ext cx="60178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2.37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="" xmlns:a16="http://schemas.microsoft.com/office/drawing/2014/main" id="{E7E490C5-E1EF-4997-9230-AA3D97BEBB36}"/>
              </a:ext>
            </a:extLst>
          </p:cNvPr>
          <p:cNvGrpSpPr/>
          <p:nvPr/>
        </p:nvGrpSpPr>
        <p:grpSpPr>
          <a:xfrm>
            <a:off x="5220072" y="2311673"/>
            <a:ext cx="1623104" cy="246012"/>
            <a:chOff x="5220072" y="1768961"/>
            <a:chExt cx="1623104" cy="246012"/>
          </a:xfrm>
        </p:grpSpPr>
        <p:sp>
          <p:nvSpPr>
            <p:cNvPr id="71" name="모서리가 둥근 직사각형 8">
              <a:extLst>
                <a:ext uri="{FF2B5EF4-FFF2-40B4-BE49-F238E27FC236}">
                  <a16:creationId xmlns="" xmlns:a16="http://schemas.microsoft.com/office/drawing/2014/main" id="{A8AD95B8-023A-4E55-802A-023356FB4BCD}"/>
                </a:ext>
              </a:extLst>
            </p:cNvPr>
            <p:cNvSpPr/>
            <p:nvPr/>
          </p:nvSpPr>
          <p:spPr>
            <a:xfrm>
              <a:off x="5220072" y="1768961"/>
              <a:ext cx="1623104" cy="246012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숫자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를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타원 71">
              <a:extLst>
                <a:ext uri="{FF2B5EF4-FFF2-40B4-BE49-F238E27FC236}">
                  <a16:creationId xmlns="" xmlns:a16="http://schemas.microsoft.com/office/drawing/2014/main" id="{B5E8560D-C7EA-4646-B228-F8F2BF316D71}"/>
                </a:ext>
              </a:extLst>
            </p:cNvPr>
            <p:cNvSpPr/>
            <p:nvPr/>
          </p:nvSpPr>
          <p:spPr>
            <a:xfrm>
              <a:off x="5306631" y="1786560"/>
              <a:ext cx="165469" cy="177923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74" name="사각형: 둥근 모서리 5">
            <a:extLst>
              <a:ext uri="{FF2B5EF4-FFF2-40B4-BE49-F238E27FC236}">
                <a16:creationId xmlns="" xmlns:a16="http://schemas.microsoft.com/office/drawing/2014/main" id="{088C8DCC-C667-4A56-8D60-13FE3CE793B3}"/>
              </a:ext>
            </a:extLst>
          </p:cNvPr>
          <p:cNvSpPr/>
          <p:nvPr/>
        </p:nvSpPr>
        <p:spPr>
          <a:xfrm>
            <a:off x="2447764" y="2557685"/>
            <a:ext cx="2124236" cy="5877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2.346      2.368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="" xmlns:a16="http://schemas.microsoft.com/office/drawing/2014/main" id="{B6195322-4CEB-4128-9A17-F669F4BBC958}"/>
              </a:ext>
            </a:extLst>
          </p:cNvPr>
          <p:cNvSpPr/>
          <p:nvPr/>
        </p:nvSpPr>
        <p:spPr>
          <a:xfrm>
            <a:off x="2151226" y="28457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9" name="직선 화살표 연결선 78"/>
          <p:cNvCxnSpPr/>
          <p:nvPr/>
        </p:nvCxnSpPr>
        <p:spPr bwMode="auto">
          <a:xfrm flipV="1">
            <a:off x="2187144" y="3521241"/>
            <a:ext cx="0" cy="359374"/>
          </a:xfrm>
          <a:prstGeom prst="straightConnector1">
            <a:avLst/>
          </a:prstGeom>
          <a:noFill/>
          <a:ln w="12700" cap="flat" cmpd="sng" algn="ctr">
            <a:solidFill>
              <a:srgbClr val="00A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0" name="TextBox 79"/>
          <p:cNvSpPr txBox="1"/>
          <p:nvPr/>
        </p:nvSpPr>
        <p:spPr>
          <a:xfrm>
            <a:off x="1780622" y="3880615"/>
            <a:ext cx="81304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2.346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4" name="직선 화살표 연결선 103"/>
          <p:cNvCxnSpPr/>
          <p:nvPr/>
        </p:nvCxnSpPr>
        <p:spPr bwMode="auto">
          <a:xfrm flipV="1">
            <a:off x="5895822" y="3521241"/>
            <a:ext cx="0" cy="359374"/>
          </a:xfrm>
          <a:prstGeom prst="straightConnector1">
            <a:avLst/>
          </a:prstGeom>
          <a:noFill/>
          <a:ln w="12700" cap="flat" cmpd="sng" algn="ctr">
            <a:solidFill>
              <a:srgbClr val="00A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5" name="TextBox 104"/>
          <p:cNvSpPr txBox="1"/>
          <p:nvPr/>
        </p:nvSpPr>
        <p:spPr>
          <a:xfrm>
            <a:off x="5489300" y="3880615"/>
            <a:ext cx="81304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2.368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="" xmlns:a16="http://schemas.microsoft.com/office/drawing/2014/main" id="{B6195322-4CEB-4128-9A17-F669F4BBC958}"/>
              </a:ext>
            </a:extLst>
          </p:cNvPr>
          <p:cNvSpPr/>
          <p:nvPr/>
        </p:nvSpPr>
        <p:spPr>
          <a:xfrm>
            <a:off x="4937090" y="22655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2775453" y="5265204"/>
            <a:ext cx="1595920" cy="256563"/>
            <a:chOff x="319554" y="1245924"/>
            <a:chExt cx="2636592" cy="423864"/>
          </a:xfrm>
        </p:grpSpPr>
        <p:pic>
          <p:nvPicPr>
            <p:cNvPr id="53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0" name="타원 59">
            <a:extLst>
              <a:ext uri="{FF2B5EF4-FFF2-40B4-BE49-F238E27FC236}">
                <a16:creationId xmlns="" xmlns:a16="http://schemas.microsoft.com/office/drawing/2014/main" id="{5BD87D87-0A02-F32D-F604-E71F3D084D27}"/>
              </a:ext>
            </a:extLst>
          </p:cNvPr>
          <p:cNvSpPr/>
          <p:nvPr/>
        </p:nvSpPr>
        <p:spPr>
          <a:xfrm>
            <a:off x="2478915" y="52296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1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타원 61">
            <a:extLst>
              <a:ext uri="{FF2B5EF4-FFF2-40B4-BE49-F238E27FC236}">
                <a16:creationId xmlns="" xmlns:a16="http://schemas.microsoft.com/office/drawing/2014/main" id="{B362A433-6B1D-A4F2-757C-EC93CBC899EC}"/>
              </a:ext>
            </a:extLst>
          </p:cNvPr>
          <p:cNvSpPr/>
          <p:nvPr/>
        </p:nvSpPr>
        <p:spPr>
          <a:xfrm>
            <a:off x="4712866" y="49807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0869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29532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2.346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2.368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수직선에 나타내고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크기를 비교하여        안에 ＞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＜를 알맞게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1535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42444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3_3_2.svg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1" name="그룹 80">
            <a:extLst>
              <a:ext uri="{FF2B5EF4-FFF2-40B4-BE49-F238E27FC236}">
                <a16:creationId xmlns="" xmlns:a16="http://schemas.microsoft.com/office/drawing/2014/main" id="{519656AF-BC19-EE89-60E1-6204F61237C3}"/>
              </a:ext>
            </a:extLst>
          </p:cNvPr>
          <p:cNvGrpSpPr/>
          <p:nvPr/>
        </p:nvGrpSpPr>
        <p:grpSpPr>
          <a:xfrm>
            <a:off x="4644008" y="1169802"/>
            <a:ext cx="2326070" cy="346249"/>
            <a:chOff x="4359786" y="3762000"/>
            <a:chExt cx="2326070" cy="346249"/>
          </a:xfrm>
        </p:grpSpPr>
        <p:sp>
          <p:nvSpPr>
            <p:cNvPr id="82" name="순서도: 대체 처리 81">
              <a:extLst>
                <a:ext uri="{FF2B5EF4-FFF2-40B4-BE49-F238E27FC236}">
                  <a16:creationId xmlns="" xmlns:a16="http://schemas.microsoft.com/office/drawing/2014/main" id="{35FEA991-3580-1CD5-AEB0-972B34A536FA}"/>
                </a:ext>
              </a:extLst>
            </p:cNvPr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049E6CC9-3291-D6AE-E457-F1329FD8A5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786" y="376200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84" name="그룹 83">
              <a:extLst>
                <a:ext uri="{FF2B5EF4-FFF2-40B4-BE49-F238E27FC236}">
                  <a16:creationId xmlns="" xmlns:a16="http://schemas.microsoft.com/office/drawing/2014/main" id="{26209D6C-D2C1-1DF8-D705-7275FF61F0DF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0" name="순서도: 대체 처리 99">
                <a:extLst>
                  <a:ext uri="{FF2B5EF4-FFF2-40B4-BE49-F238E27FC236}">
                    <a16:creationId xmlns="" xmlns:a16="http://schemas.microsoft.com/office/drawing/2014/main" id="{5AC9F1EF-7BA7-1E33-628A-10A8F32AE3D9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="" xmlns:a16="http://schemas.microsoft.com/office/drawing/2014/main" id="{04978A63-4627-2531-E435-EB34ACBD90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="" xmlns:a16="http://schemas.microsoft.com/office/drawing/2014/main" id="{17C8253D-AFE6-38E7-5845-875E986C3AF8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98" name="순서도: 대체 처리 97">
                <a:extLst>
                  <a:ext uri="{FF2B5EF4-FFF2-40B4-BE49-F238E27FC236}">
                    <a16:creationId xmlns="" xmlns:a16="http://schemas.microsoft.com/office/drawing/2014/main" id="{EF45D7D3-BABE-65BC-CC65-F11ED21385FC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="" xmlns:a16="http://schemas.microsoft.com/office/drawing/2014/main" id="{E9249C61-90B9-94FB-1193-F048EA3B01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="" xmlns:a16="http://schemas.microsoft.com/office/drawing/2014/main" id="{9245F928-5806-FEF3-5F46-C0DE3E4357BF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96" name="순서도: 대체 처리 95">
                <a:extLst>
                  <a:ext uri="{FF2B5EF4-FFF2-40B4-BE49-F238E27FC236}">
                    <a16:creationId xmlns="" xmlns:a16="http://schemas.microsoft.com/office/drawing/2014/main" id="{4FB26F81-9F73-F9BC-DCFD-32954D8A2A12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="" xmlns:a16="http://schemas.microsoft.com/office/drawing/2014/main" id="{1C1FE1EB-9332-614F-FF40-8B97571515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="" xmlns:a16="http://schemas.microsoft.com/office/drawing/2014/main" id="{FBC11896-3DAF-A527-55BD-7548B7A5A880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94" name="순서도: 대체 처리 93">
                <a:extLst>
                  <a:ext uri="{FF2B5EF4-FFF2-40B4-BE49-F238E27FC236}">
                    <a16:creationId xmlns="" xmlns:a16="http://schemas.microsoft.com/office/drawing/2014/main" id="{11B08394-57A6-8F4F-B2BD-9067DC03E634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="" xmlns:a16="http://schemas.microsoft.com/office/drawing/2014/main" id="{C1523432-5028-8D18-51F0-2A61BC936F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88" name="그룹 87">
              <a:extLst>
                <a:ext uri="{FF2B5EF4-FFF2-40B4-BE49-F238E27FC236}">
                  <a16:creationId xmlns="" xmlns:a16="http://schemas.microsoft.com/office/drawing/2014/main" id="{9CC561E1-4BB0-DF4C-4D6F-D601AA571F0B}"/>
                </a:ext>
              </a:extLst>
            </p:cNvPr>
            <p:cNvGrpSpPr/>
            <p:nvPr/>
          </p:nvGrpSpPr>
          <p:grpSpPr>
            <a:xfrm>
              <a:off x="6129407" y="3762000"/>
              <a:ext cx="556449" cy="346249"/>
              <a:chOff x="5349188" y="3795043"/>
              <a:chExt cx="556449" cy="346249"/>
            </a:xfrm>
          </p:grpSpPr>
          <p:sp>
            <p:nvSpPr>
              <p:cNvPr id="89" name="순서도: 대체 처리 88">
                <a:extLst>
                  <a:ext uri="{FF2B5EF4-FFF2-40B4-BE49-F238E27FC236}">
                    <a16:creationId xmlns="" xmlns:a16="http://schemas.microsoft.com/office/drawing/2014/main" id="{5DAFA2EC-D0D8-61F0-53A1-53C7C04F7AEB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="" xmlns:a16="http://schemas.microsoft.com/office/drawing/2014/main" id="{9137B442-FD39-4552-63A2-9BB4FCDDC4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92" name="순서도: 대체 처리 91">
                <a:extLst>
                  <a:ext uri="{FF2B5EF4-FFF2-40B4-BE49-F238E27FC236}">
                    <a16:creationId xmlns="" xmlns:a16="http://schemas.microsoft.com/office/drawing/2014/main" id="{2364333B-3D9B-DD99-0AF8-810BAABEC3C7}"/>
                  </a:ext>
                </a:extLst>
              </p:cNvPr>
              <p:cNvSpPr/>
              <p:nvPr/>
            </p:nvSpPr>
            <p:spPr>
              <a:xfrm>
                <a:off x="5634122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="" xmlns:a16="http://schemas.microsoft.com/office/drawing/2014/main" id="{7787F6F4-7C11-934D-CA3B-E154673F51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20555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45" name="Picture 2">
            <a:extLst>
              <a:ext uri="{FF2B5EF4-FFF2-40B4-BE49-F238E27FC236}">
                <a16:creationId xmlns="" xmlns:a16="http://schemas.microsoft.com/office/drawing/2014/main" id="{145DA412-090A-DB77-D42B-927CEEDC6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668" y="1622840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84EC646B-1434-334A-AD23-9E3B240948D4}"/>
              </a:ext>
            </a:extLst>
          </p:cNvPr>
          <p:cNvSpPr txBox="1"/>
          <p:nvPr/>
        </p:nvSpPr>
        <p:spPr>
          <a:xfrm>
            <a:off x="863588" y="3512331"/>
            <a:ext cx="60178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2.34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51" y="3284984"/>
            <a:ext cx="6089993" cy="227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84EC646B-1434-334A-AD23-9E3B240948D4}"/>
              </a:ext>
            </a:extLst>
          </p:cNvPr>
          <p:cNvSpPr txBox="1"/>
          <p:nvPr/>
        </p:nvSpPr>
        <p:spPr>
          <a:xfrm>
            <a:off x="2555776" y="3512331"/>
            <a:ext cx="60178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2.35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84EC646B-1434-334A-AD23-9E3B240948D4}"/>
              </a:ext>
            </a:extLst>
          </p:cNvPr>
          <p:cNvSpPr txBox="1"/>
          <p:nvPr/>
        </p:nvSpPr>
        <p:spPr>
          <a:xfrm>
            <a:off x="4283968" y="3512331"/>
            <a:ext cx="60178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2.36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84EC646B-1434-334A-AD23-9E3B240948D4}"/>
              </a:ext>
            </a:extLst>
          </p:cNvPr>
          <p:cNvSpPr txBox="1"/>
          <p:nvPr/>
        </p:nvSpPr>
        <p:spPr>
          <a:xfrm>
            <a:off x="5895822" y="3512331"/>
            <a:ext cx="60178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2.37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="" xmlns:a16="http://schemas.microsoft.com/office/drawing/2014/main" id="{E7E490C5-E1EF-4997-9230-AA3D97BEBB36}"/>
              </a:ext>
            </a:extLst>
          </p:cNvPr>
          <p:cNvGrpSpPr/>
          <p:nvPr/>
        </p:nvGrpSpPr>
        <p:grpSpPr>
          <a:xfrm>
            <a:off x="5220072" y="2311673"/>
            <a:ext cx="1623104" cy="246012"/>
            <a:chOff x="5220072" y="1768961"/>
            <a:chExt cx="1623104" cy="246012"/>
          </a:xfrm>
        </p:grpSpPr>
        <p:sp>
          <p:nvSpPr>
            <p:cNvPr id="71" name="모서리가 둥근 직사각형 8">
              <a:extLst>
                <a:ext uri="{FF2B5EF4-FFF2-40B4-BE49-F238E27FC236}">
                  <a16:creationId xmlns="" xmlns:a16="http://schemas.microsoft.com/office/drawing/2014/main" id="{A8AD95B8-023A-4E55-802A-023356FB4BCD}"/>
                </a:ext>
              </a:extLst>
            </p:cNvPr>
            <p:cNvSpPr/>
            <p:nvPr/>
          </p:nvSpPr>
          <p:spPr>
            <a:xfrm>
              <a:off x="5220072" y="1768961"/>
              <a:ext cx="1623104" cy="246012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숫자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를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타원 71">
              <a:extLst>
                <a:ext uri="{FF2B5EF4-FFF2-40B4-BE49-F238E27FC236}">
                  <a16:creationId xmlns="" xmlns:a16="http://schemas.microsoft.com/office/drawing/2014/main" id="{B5E8560D-C7EA-4646-B228-F8F2BF316D71}"/>
                </a:ext>
              </a:extLst>
            </p:cNvPr>
            <p:cNvSpPr/>
            <p:nvPr/>
          </p:nvSpPr>
          <p:spPr>
            <a:xfrm>
              <a:off x="5306631" y="1786560"/>
              <a:ext cx="165469" cy="177923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74" name="사각형: 둥근 모서리 5">
            <a:extLst>
              <a:ext uri="{FF2B5EF4-FFF2-40B4-BE49-F238E27FC236}">
                <a16:creationId xmlns="" xmlns:a16="http://schemas.microsoft.com/office/drawing/2014/main" id="{088C8DCC-C667-4A56-8D60-13FE3CE793B3}"/>
              </a:ext>
            </a:extLst>
          </p:cNvPr>
          <p:cNvSpPr/>
          <p:nvPr/>
        </p:nvSpPr>
        <p:spPr>
          <a:xfrm>
            <a:off x="2447764" y="2557685"/>
            <a:ext cx="2124236" cy="5877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2.346      2.368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9" name="직선 화살표 연결선 78"/>
          <p:cNvCxnSpPr/>
          <p:nvPr/>
        </p:nvCxnSpPr>
        <p:spPr bwMode="auto">
          <a:xfrm flipV="1">
            <a:off x="2187144" y="3521241"/>
            <a:ext cx="0" cy="359374"/>
          </a:xfrm>
          <a:prstGeom prst="straightConnector1">
            <a:avLst/>
          </a:prstGeom>
          <a:noFill/>
          <a:ln w="12700" cap="flat" cmpd="sng" algn="ctr">
            <a:solidFill>
              <a:srgbClr val="00A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0" name="TextBox 79"/>
          <p:cNvSpPr txBox="1"/>
          <p:nvPr/>
        </p:nvSpPr>
        <p:spPr>
          <a:xfrm>
            <a:off x="1780622" y="3880615"/>
            <a:ext cx="81304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2.346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4" name="직선 화살표 연결선 103"/>
          <p:cNvCxnSpPr/>
          <p:nvPr/>
        </p:nvCxnSpPr>
        <p:spPr bwMode="auto">
          <a:xfrm flipV="1">
            <a:off x="5895822" y="3521241"/>
            <a:ext cx="0" cy="359374"/>
          </a:xfrm>
          <a:prstGeom prst="straightConnector1">
            <a:avLst/>
          </a:prstGeom>
          <a:noFill/>
          <a:ln w="12700" cap="flat" cmpd="sng" algn="ctr">
            <a:solidFill>
              <a:srgbClr val="00A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5" name="TextBox 104"/>
          <p:cNvSpPr txBox="1"/>
          <p:nvPr/>
        </p:nvSpPr>
        <p:spPr>
          <a:xfrm>
            <a:off x="5489300" y="3880615"/>
            <a:ext cx="81304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2.368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2775453" y="5265204"/>
            <a:ext cx="1595920" cy="256563"/>
            <a:chOff x="319554" y="1245924"/>
            <a:chExt cx="2636592" cy="423864"/>
          </a:xfrm>
        </p:grpSpPr>
        <p:pic>
          <p:nvPicPr>
            <p:cNvPr id="53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1" name="Picture 1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3" name="그룹 62">
            <a:extLst>
              <a:ext uri="{FF2B5EF4-FFF2-40B4-BE49-F238E27FC236}">
                <a16:creationId xmlns="" xmlns:a16="http://schemas.microsoft.com/office/drawing/2014/main" id="{241F686C-0629-D0F5-4FA8-A6980D9EF7CB}"/>
              </a:ext>
            </a:extLst>
          </p:cNvPr>
          <p:cNvGrpSpPr/>
          <p:nvPr/>
        </p:nvGrpSpPr>
        <p:grpSpPr>
          <a:xfrm>
            <a:off x="198562" y="3597043"/>
            <a:ext cx="6667165" cy="1640322"/>
            <a:chOff x="192745" y="3632968"/>
            <a:chExt cx="6667165" cy="1640322"/>
          </a:xfrm>
        </p:grpSpPr>
        <p:sp>
          <p:nvSpPr>
            <p:cNvPr id="65" name="직사각형 64">
              <a:extLst>
                <a:ext uri="{FF2B5EF4-FFF2-40B4-BE49-F238E27FC236}">
                  <a16:creationId xmlns="" xmlns:a16="http://schemas.microsoft.com/office/drawing/2014/main" id="{3D1A7F5A-AD07-11D3-C2E0-0FFA65377A16}"/>
                </a:ext>
              </a:extLst>
            </p:cNvPr>
            <p:cNvSpPr/>
            <p:nvPr/>
          </p:nvSpPr>
          <p:spPr>
            <a:xfrm>
              <a:off x="192745" y="3843817"/>
              <a:ext cx="6667165" cy="124136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수직선에서 눈금 한 칸은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0.001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</a:t>
              </a:r>
              <a:endPara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2.346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은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2.34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에서 오른쪽으로 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칸 간 곳에 나타내고 </a:t>
              </a:r>
              <a:endPara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2.368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은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2.36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에서 오른쪽으로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칸 간 곳에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나타냅니다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모서리가 둥근 직사각형 38">
              <a:extLst>
                <a:ext uri="{FF2B5EF4-FFF2-40B4-BE49-F238E27FC236}">
                  <a16:creationId xmlns="" xmlns:a16="http://schemas.microsoft.com/office/drawing/2014/main" id="{43BB547F-1432-D574-4E91-6C0953DD18C6}"/>
                </a:ext>
              </a:extLst>
            </p:cNvPr>
            <p:cNvSpPr/>
            <p:nvPr/>
          </p:nvSpPr>
          <p:spPr>
            <a:xfrm>
              <a:off x="338478" y="3632968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9" name="직각 삼각형 68">
              <a:extLst>
                <a:ext uri="{FF2B5EF4-FFF2-40B4-BE49-F238E27FC236}">
                  <a16:creationId xmlns="" xmlns:a16="http://schemas.microsoft.com/office/drawing/2014/main" id="{5914079A-B7E2-57B7-E8F8-588D355561D4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9F883EED-8D98-9086-FE35-59472652C67E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7179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3">
            <a:extLst>
              <a:ext uri="{FF2B5EF4-FFF2-40B4-BE49-F238E27FC236}">
                <a16:creationId xmlns="" xmlns:a16="http://schemas.microsoft.com/office/drawing/2014/main" id="{908DA980-3265-2129-AB99-9E5402156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633" y="4560195"/>
            <a:ext cx="342627" cy="354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29532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2.346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2.368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수직선에 나타내고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크기를 비교하여        안에 ＞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＜를 알맞게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1535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9F883EED-8D98-9086-FE35-59472652C67E}"/>
              </a:ext>
            </a:extLst>
          </p:cNvPr>
          <p:cNvSpPr txBox="1"/>
          <p:nvPr/>
        </p:nvSpPr>
        <p:spPr>
          <a:xfrm>
            <a:off x="7018371" y="1092168"/>
            <a:ext cx="2125629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검정색 텍스트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="" xmlns:a16="http://schemas.microsoft.com/office/drawing/2014/main" id="{5BD87D87-0A02-F32D-F604-E71F3D084D27}"/>
              </a:ext>
            </a:extLst>
          </p:cNvPr>
          <p:cNvSpPr/>
          <p:nvPr/>
        </p:nvSpPr>
        <p:spPr>
          <a:xfrm>
            <a:off x="4624849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="" xmlns:a16="http://schemas.microsoft.com/office/drawing/2014/main" id="{B362A433-6B1D-A4F2-757C-EC93CBC899EC}"/>
              </a:ext>
            </a:extLst>
          </p:cNvPr>
          <p:cNvSpPr/>
          <p:nvPr/>
        </p:nvSpPr>
        <p:spPr>
          <a:xfrm>
            <a:off x="5665447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="" xmlns:a16="http://schemas.microsoft.com/office/drawing/2014/main" id="{519656AF-BC19-EE89-60E1-6204F61237C3}"/>
              </a:ext>
            </a:extLst>
          </p:cNvPr>
          <p:cNvGrpSpPr/>
          <p:nvPr/>
        </p:nvGrpSpPr>
        <p:grpSpPr>
          <a:xfrm>
            <a:off x="4644008" y="1169802"/>
            <a:ext cx="2326070" cy="346249"/>
            <a:chOff x="4359786" y="3762000"/>
            <a:chExt cx="2326070" cy="346249"/>
          </a:xfrm>
        </p:grpSpPr>
        <p:sp>
          <p:nvSpPr>
            <p:cNvPr id="82" name="순서도: 대체 처리 81">
              <a:extLst>
                <a:ext uri="{FF2B5EF4-FFF2-40B4-BE49-F238E27FC236}">
                  <a16:creationId xmlns="" xmlns:a16="http://schemas.microsoft.com/office/drawing/2014/main" id="{35FEA991-3580-1CD5-AEB0-972B34A536FA}"/>
                </a:ext>
              </a:extLst>
            </p:cNvPr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049E6CC9-3291-D6AE-E457-F1329FD8A5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786" y="376200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84" name="그룹 83">
              <a:extLst>
                <a:ext uri="{FF2B5EF4-FFF2-40B4-BE49-F238E27FC236}">
                  <a16:creationId xmlns="" xmlns:a16="http://schemas.microsoft.com/office/drawing/2014/main" id="{26209D6C-D2C1-1DF8-D705-7275FF61F0DF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0" name="순서도: 대체 처리 99">
                <a:extLst>
                  <a:ext uri="{FF2B5EF4-FFF2-40B4-BE49-F238E27FC236}">
                    <a16:creationId xmlns="" xmlns:a16="http://schemas.microsoft.com/office/drawing/2014/main" id="{5AC9F1EF-7BA7-1E33-628A-10A8F32AE3D9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="" xmlns:a16="http://schemas.microsoft.com/office/drawing/2014/main" id="{04978A63-4627-2531-E435-EB34ACBD90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="" xmlns:a16="http://schemas.microsoft.com/office/drawing/2014/main" id="{17C8253D-AFE6-38E7-5845-875E986C3AF8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98" name="순서도: 대체 처리 97">
                <a:extLst>
                  <a:ext uri="{FF2B5EF4-FFF2-40B4-BE49-F238E27FC236}">
                    <a16:creationId xmlns="" xmlns:a16="http://schemas.microsoft.com/office/drawing/2014/main" id="{EF45D7D3-BABE-65BC-CC65-F11ED21385FC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="" xmlns:a16="http://schemas.microsoft.com/office/drawing/2014/main" id="{E9249C61-90B9-94FB-1193-F048EA3B01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="" xmlns:a16="http://schemas.microsoft.com/office/drawing/2014/main" id="{9245F928-5806-FEF3-5F46-C0DE3E4357BF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96" name="순서도: 대체 처리 95">
                <a:extLst>
                  <a:ext uri="{FF2B5EF4-FFF2-40B4-BE49-F238E27FC236}">
                    <a16:creationId xmlns="" xmlns:a16="http://schemas.microsoft.com/office/drawing/2014/main" id="{4FB26F81-9F73-F9BC-DCFD-32954D8A2A12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="" xmlns:a16="http://schemas.microsoft.com/office/drawing/2014/main" id="{1C1FE1EB-9332-614F-FF40-8B97571515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="" xmlns:a16="http://schemas.microsoft.com/office/drawing/2014/main" id="{FBC11896-3DAF-A527-55BD-7548B7A5A880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94" name="순서도: 대체 처리 93">
                <a:extLst>
                  <a:ext uri="{FF2B5EF4-FFF2-40B4-BE49-F238E27FC236}">
                    <a16:creationId xmlns="" xmlns:a16="http://schemas.microsoft.com/office/drawing/2014/main" id="{11B08394-57A6-8F4F-B2BD-9067DC03E634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="" xmlns:a16="http://schemas.microsoft.com/office/drawing/2014/main" id="{C1523432-5028-8D18-51F0-2A61BC936F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88" name="그룹 87">
              <a:extLst>
                <a:ext uri="{FF2B5EF4-FFF2-40B4-BE49-F238E27FC236}">
                  <a16:creationId xmlns="" xmlns:a16="http://schemas.microsoft.com/office/drawing/2014/main" id="{9CC561E1-4BB0-DF4C-4D6F-D601AA571F0B}"/>
                </a:ext>
              </a:extLst>
            </p:cNvPr>
            <p:cNvGrpSpPr/>
            <p:nvPr/>
          </p:nvGrpSpPr>
          <p:grpSpPr>
            <a:xfrm>
              <a:off x="6129407" y="3762000"/>
              <a:ext cx="556449" cy="346249"/>
              <a:chOff x="5349188" y="3795043"/>
              <a:chExt cx="556449" cy="346249"/>
            </a:xfrm>
          </p:grpSpPr>
          <p:sp>
            <p:nvSpPr>
              <p:cNvPr id="89" name="순서도: 대체 처리 88">
                <a:extLst>
                  <a:ext uri="{FF2B5EF4-FFF2-40B4-BE49-F238E27FC236}">
                    <a16:creationId xmlns="" xmlns:a16="http://schemas.microsoft.com/office/drawing/2014/main" id="{5DAFA2EC-D0D8-61F0-53A1-53C7C04F7AEB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="" xmlns:a16="http://schemas.microsoft.com/office/drawing/2014/main" id="{9137B442-FD39-4552-63A2-9BB4FCDDC4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92" name="순서도: 대체 처리 91">
                <a:extLst>
                  <a:ext uri="{FF2B5EF4-FFF2-40B4-BE49-F238E27FC236}">
                    <a16:creationId xmlns="" xmlns:a16="http://schemas.microsoft.com/office/drawing/2014/main" id="{2364333B-3D9B-DD99-0AF8-810BAABEC3C7}"/>
                  </a:ext>
                </a:extLst>
              </p:cNvPr>
              <p:cNvSpPr/>
              <p:nvPr/>
            </p:nvSpPr>
            <p:spPr>
              <a:xfrm>
                <a:off x="5634122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="" xmlns:a16="http://schemas.microsoft.com/office/drawing/2014/main" id="{7787F6F4-7C11-934D-CA3B-E154673F51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20555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45" name="Picture 2">
            <a:extLst>
              <a:ext uri="{FF2B5EF4-FFF2-40B4-BE49-F238E27FC236}">
                <a16:creationId xmlns="" xmlns:a16="http://schemas.microsoft.com/office/drawing/2014/main" id="{145DA412-090A-DB77-D42B-927CEEDC6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668" y="1622840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84EC646B-1434-334A-AD23-9E3B240948D4}"/>
              </a:ext>
            </a:extLst>
          </p:cNvPr>
          <p:cNvSpPr txBox="1"/>
          <p:nvPr/>
        </p:nvSpPr>
        <p:spPr>
          <a:xfrm>
            <a:off x="863588" y="3512331"/>
            <a:ext cx="60178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2.34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F312763E-FDD8-3246-9641-935A4D1BA673}"/>
              </a:ext>
            </a:extLst>
          </p:cNvPr>
          <p:cNvSpPr txBox="1"/>
          <p:nvPr/>
        </p:nvSpPr>
        <p:spPr>
          <a:xfrm>
            <a:off x="1946724" y="4545124"/>
            <a:ext cx="321644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2.346             2.368  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51" y="3284984"/>
            <a:ext cx="6089993" cy="227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84EC646B-1434-334A-AD23-9E3B240948D4}"/>
              </a:ext>
            </a:extLst>
          </p:cNvPr>
          <p:cNvSpPr txBox="1"/>
          <p:nvPr/>
        </p:nvSpPr>
        <p:spPr>
          <a:xfrm>
            <a:off x="2555776" y="3512331"/>
            <a:ext cx="60178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2.35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84EC646B-1434-334A-AD23-9E3B240948D4}"/>
              </a:ext>
            </a:extLst>
          </p:cNvPr>
          <p:cNvSpPr txBox="1"/>
          <p:nvPr/>
        </p:nvSpPr>
        <p:spPr>
          <a:xfrm>
            <a:off x="4283968" y="3512331"/>
            <a:ext cx="60178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2.36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84EC646B-1434-334A-AD23-9E3B240948D4}"/>
              </a:ext>
            </a:extLst>
          </p:cNvPr>
          <p:cNvSpPr txBox="1"/>
          <p:nvPr/>
        </p:nvSpPr>
        <p:spPr>
          <a:xfrm>
            <a:off x="5895822" y="3512331"/>
            <a:ext cx="60178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2.37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그림 77">
            <a:extLst>
              <a:ext uri="{FF2B5EF4-FFF2-40B4-BE49-F238E27FC236}">
                <a16:creationId xmlns="" xmlns:a16="http://schemas.microsoft.com/office/drawing/2014/main" id="{DC4E4755-4944-D4B0-F4AF-A3C07B379E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55876" y="4298136"/>
            <a:ext cx="360000" cy="355000"/>
          </a:xfrm>
          <a:prstGeom prst="rect">
            <a:avLst/>
          </a:prstGeom>
        </p:spPr>
      </p:pic>
      <p:cxnSp>
        <p:nvCxnSpPr>
          <p:cNvPr id="79" name="직선 화살표 연결선 78"/>
          <p:cNvCxnSpPr/>
          <p:nvPr/>
        </p:nvCxnSpPr>
        <p:spPr bwMode="auto">
          <a:xfrm flipV="1">
            <a:off x="2187144" y="3521241"/>
            <a:ext cx="0" cy="35937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0" name="TextBox 79"/>
          <p:cNvSpPr txBox="1"/>
          <p:nvPr/>
        </p:nvSpPr>
        <p:spPr>
          <a:xfrm>
            <a:off x="1799056" y="3880615"/>
            <a:ext cx="77617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2.346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4" name="직선 화살표 연결선 103"/>
          <p:cNvCxnSpPr/>
          <p:nvPr/>
        </p:nvCxnSpPr>
        <p:spPr bwMode="auto">
          <a:xfrm flipV="1">
            <a:off x="5895822" y="3521241"/>
            <a:ext cx="0" cy="35937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5" name="TextBox 104"/>
          <p:cNvSpPr txBox="1"/>
          <p:nvPr/>
        </p:nvSpPr>
        <p:spPr>
          <a:xfrm>
            <a:off x="5507734" y="3880615"/>
            <a:ext cx="77617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2.368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2775600" y="5266800"/>
            <a:ext cx="1595920" cy="256563"/>
            <a:chOff x="5778748" y="2095482"/>
            <a:chExt cx="1595920" cy="256563"/>
          </a:xfrm>
        </p:grpSpPr>
        <p:grpSp>
          <p:nvGrpSpPr>
            <p:cNvPr id="61" name="그룹 60"/>
            <p:cNvGrpSpPr/>
            <p:nvPr/>
          </p:nvGrpSpPr>
          <p:grpSpPr>
            <a:xfrm>
              <a:off x="5778748" y="2095482"/>
              <a:ext cx="1595920" cy="256563"/>
              <a:chOff x="319554" y="1245924"/>
              <a:chExt cx="2636592" cy="423864"/>
            </a:xfrm>
          </p:grpSpPr>
          <p:pic>
            <p:nvPicPr>
              <p:cNvPr id="77" name="Picture 11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554" y="1245924"/>
                <a:ext cx="409575" cy="400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2" name="Picture 13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36193" y="1312601"/>
                <a:ext cx="8001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3" name="Picture 14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7046" y="1260213"/>
                <a:ext cx="419100" cy="4095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62" name="Picture 1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7200" y="2134800"/>
              <a:ext cx="472767" cy="178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4800" y="2138400"/>
              <a:ext cx="484298" cy="184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7" name="타원 106">
            <a:extLst>
              <a:ext uri="{FF2B5EF4-FFF2-40B4-BE49-F238E27FC236}">
                <a16:creationId xmlns="" xmlns:a16="http://schemas.microsoft.com/office/drawing/2014/main" id="{5BD87D87-0A02-F32D-F604-E71F3D084D27}"/>
              </a:ext>
            </a:extLst>
          </p:cNvPr>
          <p:cNvSpPr/>
          <p:nvPr/>
        </p:nvSpPr>
        <p:spPr>
          <a:xfrm>
            <a:off x="1536873" y="39732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1332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3">
            <a:extLst>
              <a:ext uri="{FF2B5EF4-FFF2-40B4-BE49-F238E27FC236}">
                <a16:creationId xmlns="" xmlns:a16="http://schemas.microsoft.com/office/drawing/2014/main" id="{908DA980-3265-2129-AB99-9E5402156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633" y="4560195"/>
            <a:ext cx="342627" cy="354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29532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2.346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2.368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수직선에 나타내고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크기를 비교하여        안에 ＞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＜를 알맞게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1535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1" name="그룹 80">
            <a:extLst>
              <a:ext uri="{FF2B5EF4-FFF2-40B4-BE49-F238E27FC236}">
                <a16:creationId xmlns="" xmlns:a16="http://schemas.microsoft.com/office/drawing/2014/main" id="{519656AF-BC19-EE89-60E1-6204F61237C3}"/>
              </a:ext>
            </a:extLst>
          </p:cNvPr>
          <p:cNvGrpSpPr/>
          <p:nvPr/>
        </p:nvGrpSpPr>
        <p:grpSpPr>
          <a:xfrm>
            <a:off x="4644008" y="1169802"/>
            <a:ext cx="2326070" cy="346249"/>
            <a:chOff x="4359786" y="3762000"/>
            <a:chExt cx="2326070" cy="346249"/>
          </a:xfrm>
        </p:grpSpPr>
        <p:sp>
          <p:nvSpPr>
            <p:cNvPr id="82" name="순서도: 대체 처리 81">
              <a:extLst>
                <a:ext uri="{FF2B5EF4-FFF2-40B4-BE49-F238E27FC236}">
                  <a16:creationId xmlns="" xmlns:a16="http://schemas.microsoft.com/office/drawing/2014/main" id="{35FEA991-3580-1CD5-AEB0-972B34A536FA}"/>
                </a:ext>
              </a:extLst>
            </p:cNvPr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049E6CC9-3291-D6AE-E457-F1329FD8A5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786" y="376200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84" name="그룹 83">
              <a:extLst>
                <a:ext uri="{FF2B5EF4-FFF2-40B4-BE49-F238E27FC236}">
                  <a16:creationId xmlns="" xmlns:a16="http://schemas.microsoft.com/office/drawing/2014/main" id="{26209D6C-D2C1-1DF8-D705-7275FF61F0DF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0" name="순서도: 대체 처리 99">
                <a:extLst>
                  <a:ext uri="{FF2B5EF4-FFF2-40B4-BE49-F238E27FC236}">
                    <a16:creationId xmlns="" xmlns:a16="http://schemas.microsoft.com/office/drawing/2014/main" id="{5AC9F1EF-7BA7-1E33-628A-10A8F32AE3D9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="" xmlns:a16="http://schemas.microsoft.com/office/drawing/2014/main" id="{04978A63-4627-2531-E435-EB34ACBD90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="" xmlns:a16="http://schemas.microsoft.com/office/drawing/2014/main" id="{17C8253D-AFE6-38E7-5845-875E986C3AF8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98" name="순서도: 대체 처리 97">
                <a:extLst>
                  <a:ext uri="{FF2B5EF4-FFF2-40B4-BE49-F238E27FC236}">
                    <a16:creationId xmlns="" xmlns:a16="http://schemas.microsoft.com/office/drawing/2014/main" id="{EF45D7D3-BABE-65BC-CC65-F11ED21385FC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="" xmlns:a16="http://schemas.microsoft.com/office/drawing/2014/main" id="{E9249C61-90B9-94FB-1193-F048EA3B01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="" xmlns:a16="http://schemas.microsoft.com/office/drawing/2014/main" id="{9245F928-5806-FEF3-5F46-C0DE3E4357BF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96" name="순서도: 대체 처리 95">
                <a:extLst>
                  <a:ext uri="{FF2B5EF4-FFF2-40B4-BE49-F238E27FC236}">
                    <a16:creationId xmlns="" xmlns:a16="http://schemas.microsoft.com/office/drawing/2014/main" id="{4FB26F81-9F73-F9BC-DCFD-32954D8A2A12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="" xmlns:a16="http://schemas.microsoft.com/office/drawing/2014/main" id="{1C1FE1EB-9332-614F-FF40-8B97571515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="" xmlns:a16="http://schemas.microsoft.com/office/drawing/2014/main" id="{FBC11896-3DAF-A527-55BD-7548B7A5A880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94" name="순서도: 대체 처리 93">
                <a:extLst>
                  <a:ext uri="{FF2B5EF4-FFF2-40B4-BE49-F238E27FC236}">
                    <a16:creationId xmlns="" xmlns:a16="http://schemas.microsoft.com/office/drawing/2014/main" id="{11B08394-57A6-8F4F-B2BD-9067DC03E634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="" xmlns:a16="http://schemas.microsoft.com/office/drawing/2014/main" id="{C1523432-5028-8D18-51F0-2A61BC936F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88" name="그룹 87">
              <a:extLst>
                <a:ext uri="{FF2B5EF4-FFF2-40B4-BE49-F238E27FC236}">
                  <a16:creationId xmlns="" xmlns:a16="http://schemas.microsoft.com/office/drawing/2014/main" id="{9CC561E1-4BB0-DF4C-4D6F-D601AA571F0B}"/>
                </a:ext>
              </a:extLst>
            </p:cNvPr>
            <p:cNvGrpSpPr/>
            <p:nvPr/>
          </p:nvGrpSpPr>
          <p:grpSpPr>
            <a:xfrm>
              <a:off x="6129407" y="3762000"/>
              <a:ext cx="556449" cy="346249"/>
              <a:chOff x="5349188" y="3795043"/>
              <a:chExt cx="556449" cy="346249"/>
            </a:xfrm>
          </p:grpSpPr>
          <p:sp>
            <p:nvSpPr>
              <p:cNvPr id="89" name="순서도: 대체 처리 88">
                <a:extLst>
                  <a:ext uri="{FF2B5EF4-FFF2-40B4-BE49-F238E27FC236}">
                    <a16:creationId xmlns="" xmlns:a16="http://schemas.microsoft.com/office/drawing/2014/main" id="{5DAFA2EC-D0D8-61F0-53A1-53C7C04F7AEB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="" xmlns:a16="http://schemas.microsoft.com/office/drawing/2014/main" id="{9137B442-FD39-4552-63A2-9BB4FCDDC4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92" name="순서도: 대체 처리 91">
                <a:extLst>
                  <a:ext uri="{FF2B5EF4-FFF2-40B4-BE49-F238E27FC236}">
                    <a16:creationId xmlns="" xmlns:a16="http://schemas.microsoft.com/office/drawing/2014/main" id="{2364333B-3D9B-DD99-0AF8-810BAABEC3C7}"/>
                  </a:ext>
                </a:extLst>
              </p:cNvPr>
              <p:cNvSpPr/>
              <p:nvPr/>
            </p:nvSpPr>
            <p:spPr>
              <a:xfrm>
                <a:off x="5634122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="" xmlns:a16="http://schemas.microsoft.com/office/drawing/2014/main" id="{7787F6F4-7C11-934D-CA3B-E154673F51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20555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45" name="Picture 2">
            <a:extLst>
              <a:ext uri="{FF2B5EF4-FFF2-40B4-BE49-F238E27FC236}">
                <a16:creationId xmlns="" xmlns:a16="http://schemas.microsoft.com/office/drawing/2014/main" id="{145DA412-090A-DB77-D42B-927CEEDC6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668" y="1622840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84EC646B-1434-334A-AD23-9E3B240948D4}"/>
              </a:ext>
            </a:extLst>
          </p:cNvPr>
          <p:cNvSpPr txBox="1"/>
          <p:nvPr/>
        </p:nvSpPr>
        <p:spPr>
          <a:xfrm>
            <a:off x="863588" y="3512331"/>
            <a:ext cx="60178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2.34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F312763E-FDD8-3246-9641-935A4D1BA673}"/>
              </a:ext>
            </a:extLst>
          </p:cNvPr>
          <p:cNvSpPr txBox="1"/>
          <p:nvPr/>
        </p:nvSpPr>
        <p:spPr>
          <a:xfrm>
            <a:off x="1946724" y="4545124"/>
            <a:ext cx="321644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2.346             2.368  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51" y="3284984"/>
            <a:ext cx="6089993" cy="227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84EC646B-1434-334A-AD23-9E3B240948D4}"/>
              </a:ext>
            </a:extLst>
          </p:cNvPr>
          <p:cNvSpPr txBox="1"/>
          <p:nvPr/>
        </p:nvSpPr>
        <p:spPr>
          <a:xfrm>
            <a:off x="2555776" y="3512331"/>
            <a:ext cx="60178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2.35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84EC646B-1434-334A-AD23-9E3B240948D4}"/>
              </a:ext>
            </a:extLst>
          </p:cNvPr>
          <p:cNvSpPr txBox="1"/>
          <p:nvPr/>
        </p:nvSpPr>
        <p:spPr>
          <a:xfrm>
            <a:off x="4283968" y="3512331"/>
            <a:ext cx="60178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2.36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84EC646B-1434-334A-AD23-9E3B240948D4}"/>
              </a:ext>
            </a:extLst>
          </p:cNvPr>
          <p:cNvSpPr txBox="1"/>
          <p:nvPr/>
        </p:nvSpPr>
        <p:spPr>
          <a:xfrm>
            <a:off x="5895822" y="3512331"/>
            <a:ext cx="60178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2.37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9" name="직선 화살표 연결선 78"/>
          <p:cNvCxnSpPr/>
          <p:nvPr/>
        </p:nvCxnSpPr>
        <p:spPr bwMode="auto">
          <a:xfrm flipV="1">
            <a:off x="2187144" y="3521241"/>
            <a:ext cx="0" cy="35937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0" name="TextBox 79"/>
          <p:cNvSpPr txBox="1"/>
          <p:nvPr/>
        </p:nvSpPr>
        <p:spPr>
          <a:xfrm>
            <a:off x="1799056" y="3880615"/>
            <a:ext cx="77617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2.346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4" name="직선 화살표 연결선 103"/>
          <p:cNvCxnSpPr/>
          <p:nvPr/>
        </p:nvCxnSpPr>
        <p:spPr bwMode="auto">
          <a:xfrm flipV="1">
            <a:off x="5895822" y="3521241"/>
            <a:ext cx="0" cy="35937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5" name="TextBox 104"/>
          <p:cNvSpPr txBox="1"/>
          <p:nvPr/>
        </p:nvSpPr>
        <p:spPr>
          <a:xfrm>
            <a:off x="5507734" y="3880615"/>
            <a:ext cx="77617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2.368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2775600" y="5266800"/>
            <a:ext cx="1595920" cy="256563"/>
            <a:chOff x="5778748" y="2095482"/>
            <a:chExt cx="1595920" cy="256563"/>
          </a:xfrm>
        </p:grpSpPr>
        <p:grpSp>
          <p:nvGrpSpPr>
            <p:cNvPr id="61" name="그룹 60"/>
            <p:cNvGrpSpPr/>
            <p:nvPr/>
          </p:nvGrpSpPr>
          <p:grpSpPr>
            <a:xfrm>
              <a:off x="5778748" y="2095482"/>
              <a:ext cx="1595920" cy="256563"/>
              <a:chOff x="319554" y="1245924"/>
              <a:chExt cx="2636592" cy="423864"/>
            </a:xfrm>
          </p:grpSpPr>
          <p:pic>
            <p:nvPicPr>
              <p:cNvPr id="77" name="Picture 11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554" y="1245924"/>
                <a:ext cx="409575" cy="400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2" name="Picture 13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36193" y="1312601"/>
                <a:ext cx="8001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3" name="Picture 14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7046" y="1260213"/>
                <a:ext cx="419100" cy="4095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62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7200" y="2134800"/>
              <a:ext cx="472767" cy="178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4800" y="2138400"/>
              <a:ext cx="484298" cy="184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2" name="그룹 51">
            <a:extLst>
              <a:ext uri="{FF2B5EF4-FFF2-40B4-BE49-F238E27FC236}">
                <a16:creationId xmlns="" xmlns:a16="http://schemas.microsoft.com/office/drawing/2014/main" id="{241F686C-0629-D0F5-4FA8-A6980D9EF7CB}"/>
              </a:ext>
            </a:extLst>
          </p:cNvPr>
          <p:cNvGrpSpPr/>
          <p:nvPr/>
        </p:nvGrpSpPr>
        <p:grpSpPr>
          <a:xfrm>
            <a:off x="198562" y="4257092"/>
            <a:ext cx="6667165" cy="980273"/>
            <a:chOff x="192745" y="4293017"/>
            <a:chExt cx="6667165" cy="980273"/>
          </a:xfrm>
        </p:grpSpPr>
        <p:sp>
          <p:nvSpPr>
            <p:cNvPr id="53" name="직사각형 52">
              <a:extLst>
                <a:ext uri="{FF2B5EF4-FFF2-40B4-BE49-F238E27FC236}">
                  <a16:creationId xmlns="" xmlns:a16="http://schemas.microsoft.com/office/drawing/2014/main" id="{3D1A7F5A-AD07-11D3-C2E0-0FFA65377A16}"/>
                </a:ext>
              </a:extLst>
            </p:cNvPr>
            <p:cNvSpPr/>
            <p:nvPr/>
          </p:nvSpPr>
          <p:spPr>
            <a:xfrm>
              <a:off x="192745" y="4473037"/>
              <a:ext cx="6667165" cy="61214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수직선에서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2.368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2.346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보다 오른쪽에 있으므로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2.368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더 큽니다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모서리가 둥근 직사각형 38">
              <a:extLst>
                <a:ext uri="{FF2B5EF4-FFF2-40B4-BE49-F238E27FC236}">
                  <a16:creationId xmlns="" xmlns:a16="http://schemas.microsoft.com/office/drawing/2014/main" id="{43BB547F-1432-D574-4E91-6C0953DD18C6}"/>
                </a:ext>
              </a:extLst>
            </p:cNvPr>
            <p:cNvSpPr/>
            <p:nvPr/>
          </p:nvSpPr>
          <p:spPr>
            <a:xfrm>
              <a:off x="338478" y="429301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7" name="직각 삼각형 56">
              <a:extLst>
                <a:ext uri="{FF2B5EF4-FFF2-40B4-BE49-F238E27FC236}">
                  <a16:creationId xmlns="" xmlns:a16="http://schemas.microsoft.com/office/drawing/2014/main" id="{5914079A-B7E2-57B7-E8F8-588D355561D4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9F883EED-8D98-9086-FE35-59472652C67E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1010044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42654</TotalTime>
  <Words>1415</Words>
  <Application>Microsoft Office PowerPoint</Application>
  <PresentationFormat>화면 슬라이드 쇼(4:3)</PresentationFormat>
  <Paragraphs>407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DB400SCA</cp:lastModifiedBy>
  <cp:revision>7475</cp:revision>
  <dcterms:created xsi:type="dcterms:W3CDTF">2008-07-15T12:19:11Z</dcterms:created>
  <dcterms:modified xsi:type="dcterms:W3CDTF">2022-07-01T02:14:31Z</dcterms:modified>
</cp:coreProperties>
</file>