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96" r:id="rId4"/>
    <p:sldId id="1387" r:id="rId5"/>
    <p:sldId id="1388" r:id="rId6"/>
    <p:sldId id="1412" r:id="rId7"/>
    <p:sldId id="1384" r:id="rId8"/>
    <p:sldId id="1415" r:id="rId9"/>
    <p:sldId id="1392" r:id="rId10"/>
    <p:sldId id="1416" r:id="rId11"/>
    <p:sldId id="1394" r:id="rId12"/>
    <p:sldId id="141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4C3BA"/>
    <a:srgbClr val="CFE4AE"/>
    <a:srgbClr val="72756D"/>
    <a:srgbClr val="FFFFFF"/>
    <a:srgbClr val="CBDFEE"/>
    <a:srgbClr val="F4EBD0"/>
    <a:srgbClr val="FBF9E2"/>
    <a:srgbClr val="FCC89B"/>
    <a:srgbClr val="F8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4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031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suhi_h_0402_03_0005.html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29054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059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AC92AC-E84A-9165-0D08-E2BC426B628D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3EAB3B55-A7DD-0BF5-C624-9626126F33E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2FBF10-304E-75E6-6D7B-7A307F84E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93D5AE1-83DB-2480-9002-5FAE08897846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68E59849-330D-769F-E523-5A401A6F9968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8ED52B-3E32-3EAB-0490-26B9520D0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FB9F3DC-446B-AD88-7E32-9012A5CCD21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02557292-1F83-22D1-5165-226478A9733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4E8E937-DFB5-D9DC-E262-1AAAA231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EAD8B4D-F522-F6ED-8C70-98AD5166CB8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60D668-EE52-99DD-6881-D65DCF5DF26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E4E166-F596-E674-13F9-1FF1C79F3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F4ACAA0-F883-2714-13AF-B0E15D983C8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AC6FDD3D-5494-23FA-4C0F-940D0502BA4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AFD35A-5FD2-8499-110D-EAC2E9E1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64DB7C2-F49F-99F8-13E3-0F6880E7665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16F351D8-B5AB-8188-4BDE-5D18C77AD3C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EFE399B-08B5-8EFB-4F6D-70CC305CA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24" name="TextBox 43">
            <a:extLst>
              <a:ext uri="{FF2B5EF4-FFF2-40B4-BE49-F238E27FC236}">
                <a16:creationId xmlns:a16="http://schemas.microsoft.com/office/drawing/2014/main" id="{2A7DFB1E-2282-ED91-8CE2-6D6BE2CDB4D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5" name="Picture 12">
            <a:extLst>
              <a:ext uri="{FF2B5EF4-FFF2-40B4-BE49-F238E27FC236}">
                <a16:creationId xmlns:a16="http://schemas.microsoft.com/office/drawing/2014/main" id="{E272EE8E-1EFD-F4EC-A326-01FE249D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6">
            <a:extLst>
              <a:ext uri="{FF2B5EF4-FFF2-40B4-BE49-F238E27FC236}">
                <a16:creationId xmlns:a16="http://schemas.microsoft.com/office/drawing/2014/main" id="{8A044863-4B4B-5721-1E65-1C6DA55D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7704" y="2605032"/>
            <a:ext cx="6160006" cy="2516156"/>
            <a:chOff x="2934326" y="2723844"/>
            <a:chExt cx="7534275" cy="307749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326" y="2724767"/>
              <a:ext cx="5476875" cy="307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1201" y="2723844"/>
              <a:ext cx="2057400" cy="307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683568" y="2051404"/>
            <a:ext cx="2768707" cy="11989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flipV="1">
            <a:off x="2014477" y="3254415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88499"/>
            <a:ext cx="27687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은     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E8C140C-614B-3FF8-4F61-97FF050B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25293"/>
              </p:ext>
            </p:extLst>
          </p:nvPr>
        </p:nvGraphicFramePr>
        <p:xfrm>
          <a:off x="1255471" y="209345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E8C140C-614B-3FF8-4F61-97FF050B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30564"/>
              </p:ext>
            </p:extLst>
          </p:nvPr>
        </p:nvGraphicFramePr>
        <p:xfrm>
          <a:off x="1255515" y="2669519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1987475" y="2208247"/>
            <a:ext cx="6001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2059483" y="2780587"/>
            <a:ext cx="6001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755136" y="2119286"/>
            <a:ext cx="2632969" cy="8596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이등변 삼각형 104"/>
          <p:cNvSpPr/>
          <p:nvPr/>
        </p:nvSpPr>
        <p:spPr>
          <a:xfrm flipV="1">
            <a:off x="3930070" y="3001105"/>
            <a:ext cx="227885" cy="493787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37874 w 227885"/>
              <a:gd name="connsiteY0" fmla="*/ 493787 h 493787"/>
              <a:gd name="connsiteX1" fmla="*/ 0 w 227885"/>
              <a:gd name="connsiteY1" fmla="*/ 0 h 493787"/>
              <a:gd name="connsiteX2" fmla="*/ 227885 w 227885"/>
              <a:gd name="connsiteY2" fmla="*/ 493787 h 493787"/>
              <a:gd name="connsiteX3" fmla="*/ 137874 w 227885"/>
              <a:gd name="connsiteY3" fmla="*/ 493787 h 49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5" h="493787">
                <a:moveTo>
                  <a:pt x="137874" y="493787"/>
                </a:moveTo>
                <a:lnTo>
                  <a:pt x="0" y="0"/>
                </a:lnTo>
                <a:lnTo>
                  <a:pt x="227885" y="493787"/>
                </a:lnTo>
                <a:lnTo>
                  <a:pt x="137874" y="493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817817" y="2119286"/>
            <a:ext cx="2643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 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E8C140C-614B-3FF8-4F61-97FF050B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74394"/>
              </p:ext>
            </p:extLst>
          </p:nvPr>
        </p:nvGraphicFramePr>
        <p:xfrm>
          <a:off x="4559272" y="2170355"/>
          <a:ext cx="61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4559272" y="2507194"/>
            <a:ext cx="6001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71945" y="3032956"/>
            <a:ext cx="1978188" cy="102643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80012" y="3032956"/>
            <a:ext cx="264334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2.018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5334419" y="3564564"/>
            <a:ext cx="6520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201.8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이등변 삼각형 129"/>
          <p:cNvSpPr/>
          <p:nvPr/>
        </p:nvSpPr>
        <p:spPr>
          <a:xfrm flipV="1">
            <a:off x="5262201" y="4065971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Picture 12">
            <a:extLst>
              <a:ext uri="{FF2B5EF4-FFF2-40B4-BE49-F238E27FC236}">
                <a16:creationId xmlns:a16="http://schemas.microsoft.com/office/drawing/2014/main" id="{77FEEF59-0F59-F958-0BF0-3170EF19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97BA6851-4666-B1F3-F6C7-2D464FF9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33" y="4386667"/>
            <a:ext cx="511154" cy="52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B36B0590-4685-2EB2-5247-A522F98E7DF1}"/>
              </a:ext>
            </a:extLst>
          </p:cNvPr>
          <p:cNvGrpSpPr/>
          <p:nvPr/>
        </p:nvGrpSpPr>
        <p:grpSpPr>
          <a:xfrm>
            <a:off x="198562" y="3284984"/>
            <a:ext cx="6667165" cy="1952381"/>
            <a:chOff x="192745" y="3320909"/>
            <a:chExt cx="6667165" cy="195238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C6067B-6793-20F8-7F30-E6877291CBA6}"/>
                </a:ext>
              </a:extLst>
            </p:cNvPr>
            <p:cNvSpPr/>
            <p:nvPr/>
          </p:nvSpPr>
          <p:spPr>
            <a:xfrm>
              <a:off x="192745" y="3482927"/>
              <a:ext cx="6667165" cy="1602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2966F939-22AC-871F-9BA6-AD4D3F4AC268}"/>
                </a:ext>
              </a:extLst>
            </p:cNvPr>
            <p:cNvSpPr/>
            <p:nvPr/>
          </p:nvSpPr>
          <p:spPr>
            <a:xfrm>
              <a:off x="338478" y="332090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D6522028-F0F7-ADB3-ED95-010A7A9CBA5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A60DE84-F991-677A-2C17-D40672A8B37C}"/>
              </a:ext>
            </a:extLst>
          </p:cNvPr>
          <p:cNvSpPr txBox="1"/>
          <p:nvPr/>
        </p:nvSpPr>
        <p:spPr>
          <a:xfrm>
            <a:off x="586085" y="3628612"/>
            <a:ext cx="63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0.4, 4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E211D773-DAF5-0402-0CED-53BE495A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6" y="3776789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2C8CDDC0-1129-A03E-AEBA-DD3307E3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54986"/>
              </p:ext>
            </p:extLst>
          </p:nvPr>
        </p:nvGraphicFramePr>
        <p:xfrm>
          <a:off x="1162178" y="356634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2C8CDDC0-1129-A03E-AEBA-DD3307E3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93010"/>
              </p:ext>
            </p:extLst>
          </p:nvPr>
        </p:nvGraphicFramePr>
        <p:xfrm>
          <a:off x="2514621" y="3623895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5A60DE84-F991-677A-2C17-D40672A8B37C}"/>
              </a:ext>
            </a:extLst>
          </p:cNvPr>
          <p:cNvSpPr txBox="1"/>
          <p:nvPr/>
        </p:nvSpPr>
        <p:spPr>
          <a:xfrm>
            <a:off x="586085" y="4093863"/>
            <a:ext cx="63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E211D773-DAF5-0402-0CED-53BE495A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6" y="4242040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2C8CDDC0-1129-A03E-AEBA-DD3307E3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4852"/>
              </p:ext>
            </p:extLst>
          </p:nvPr>
        </p:nvGraphicFramePr>
        <p:xfrm>
          <a:off x="1223664" y="4031591"/>
          <a:ext cx="324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A60DE84-F991-677A-2C17-D40672A8B37C}"/>
              </a:ext>
            </a:extLst>
          </p:cNvPr>
          <p:cNvSpPr txBox="1"/>
          <p:nvPr/>
        </p:nvSpPr>
        <p:spPr>
          <a:xfrm>
            <a:off x="586085" y="4566386"/>
            <a:ext cx="63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2.018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201.8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E211D773-DAF5-0402-0CED-53BE495A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6" y="4714563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56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0F79548-3E28-3402-B054-9DE35137F2A2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D8E7B8C-E434-EA46-B630-7AB308AE71E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2680E-1083-7EEA-5EA5-88C70730D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E01BBFB-CCCF-38E8-963A-6FF97ACE630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C87973DC-5FBC-B34B-0643-E713C527B99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EAA5FE-CF2A-26EB-A68A-4BFCD2ED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0B961E2-767E-6D05-0ECB-D2AD8B28FC6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FF6E2699-0354-8F81-F20A-441F7A2B361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E4FFA4A-5A89-2269-63D3-CB8676678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4555E95-B902-6833-9FAB-D39C2ED2CEB7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17810713-7448-0F94-F2D5-699BF708773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41F3D-8969-57B9-D311-CFBA63EB7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45E72C2-5746-BCAB-3157-ACEC86E4ABCF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600AF3E8-0B05-4DC1-1519-EC4AB4F21C1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81E536-C366-C499-4A88-4A4CF325F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8B14846-0A8F-648D-BEA7-9BA39131B00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F4A0019C-10BA-DC24-8696-3ED501349E0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305A9B-94B3-1871-CB0F-0CDDDCE37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6" name="모서리가 둥근 직사각형 32">
            <a:extLst>
              <a:ext uri="{FF2B5EF4-FFF2-40B4-BE49-F238E27FC236}">
                <a16:creationId xmlns:a16="http://schemas.microsoft.com/office/drawing/2014/main" id="{B04F4C37-A76B-79D1-1914-5484CC3ABE9D}"/>
              </a:ext>
            </a:extLst>
          </p:cNvPr>
          <p:cNvSpPr/>
          <p:nvPr/>
        </p:nvSpPr>
        <p:spPr>
          <a:xfrm>
            <a:off x="313200" y="2502011"/>
            <a:ext cx="6388535" cy="1337802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EA7CE2F3-E635-F581-9EC5-7B31F9BA4406}"/>
              </a:ext>
            </a:extLst>
          </p:cNvPr>
          <p:cNvSpPr txBox="1"/>
          <p:nvPr/>
        </p:nvSpPr>
        <p:spPr>
          <a:xfrm>
            <a:off x="526187" y="2984576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9AF8F583-849E-1047-AC46-72E96521D173}"/>
              </a:ext>
            </a:extLst>
          </p:cNvPr>
          <p:cNvSpPr txBox="1"/>
          <p:nvPr/>
        </p:nvSpPr>
        <p:spPr>
          <a:xfrm>
            <a:off x="2686427" y="2984576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66D4A512-1AD6-0EE0-3F4D-CABDFD333EFE}"/>
              </a:ext>
            </a:extLst>
          </p:cNvPr>
          <p:cNvSpPr txBox="1"/>
          <p:nvPr/>
        </p:nvSpPr>
        <p:spPr>
          <a:xfrm>
            <a:off x="4846667" y="2984576"/>
            <a:ext cx="1201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62EB269-36E6-D4DA-6D57-01C0E8557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73089"/>
              </p:ext>
            </p:extLst>
          </p:nvPr>
        </p:nvGraphicFramePr>
        <p:xfrm>
          <a:off x="3721606" y="2852936"/>
          <a:ext cx="55221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5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895AD9C-8C53-CB56-C32B-036C47E0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96382"/>
              </p:ext>
            </p:extLst>
          </p:nvPr>
        </p:nvGraphicFramePr>
        <p:xfrm>
          <a:off x="5865489" y="2852936"/>
          <a:ext cx="43158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Picture 12">
            <a:extLst>
              <a:ext uri="{FF2B5EF4-FFF2-40B4-BE49-F238E27FC236}">
                <a16:creationId xmlns:a16="http://schemas.microsoft.com/office/drawing/2014/main" id="{62929D9E-77E0-0FBC-A191-C1539E0F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5232167"/>
            <a:ext cx="982375" cy="3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C2445D09-A3C6-F2D7-00A5-E8CA3F617097}"/>
              </a:ext>
            </a:extLst>
          </p:cNvPr>
          <p:cNvSpPr/>
          <p:nvPr/>
        </p:nvSpPr>
        <p:spPr>
          <a:xfrm>
            <a:off x="4620089" y="5087552"/>
            <a:ext cx="301298" cy="27825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7E258BE-825C-6D97-F304-72D746B75B2D}"/>
              </a:ext>
            </a:extLst>
          </p:cNvPr>
          <p:cNvSpPr/>
          <p:nvPr/>
        </p:nvSpPr>
        <p:spPr>
          <a:xfrm>
            <a:off x="5660687" y="5087552"/>
            <a:ext cx="301298" cy="27825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67" y="30061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94" y="300531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9" y="302466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2360415" y="4401108"/>
            <a:ext cx="6520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84" y="442786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6282" y="447311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3206342" y="4401108"/>
            <a:ext cx="6520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12209" y="447311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4047342" y="4401108"/>
            <a:ext cx="6520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68" y="441732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35" y="442194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0AF6F507-FDEF-DA86-4799-AD7F73A1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2228" y="4192010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0AF6F507-FDEF-DA86-4799-AD7F73A1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3607" y="4218120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0AF6F507-FDEF-DA86-4799-AD7F73A1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2967" y="42181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0F79548-3E28-3402-B054-9DE35137F2A2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D8E7B8C-E434-EA46-B630-7AB308AE71E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2680E-1083-7EEA-5EA5-88C70730D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E01BBFB-CCCF-38E8-963A-6FF97ACE630A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C87973DC-5FBC-B34B-0643-E713C527B992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EAA5FE-CF2A-26EB-A68A-4BFCD2ED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0B961E2-767E-6D05-0ECB-D2AD8B28FC6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FF6E2699-0354-8F81-F20A-441F7A2B361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E4FFA4A-5A89-2269-63D3-CB8676678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4555E95-B902-6833-9FAB-D39C2ED2CEB7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17810713-7448-0F94-F2D5-699BF708773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41F3D-8969-57B9-D311-CFBA63EB7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45E72C2-5746-BCAB-3157-ACEC86E4ABCF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600AF3E8-0B05-4DC1-1519-EC4AB4F21C1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81E536-C366-C499-4A88-4A4CF325F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8B14846-0A8F-648D-BEA7-9BA39131B00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F4A0019C-10BA-DC24-8696-3ED501349E0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305A9B-94B3-1871-CB0F-0CDDDCE37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1F31D0-68E4-D369-3648-24D1FEEB3061}"/>
              </a:ext>
            </a:extLst>
          </p:cNvPr>
          <p:cNvGrpSpPr/>
          <p:nvPr/>
        </p:nvGrpSpPr>
        <p:grpSpPr>
          <a:xfrm>
            <a:off x="2540410" y="4113076"/>
            <a:ext cx="2043722" cy="537565"/>
            <a:chOff x="4808984" y="1660849"/>
            <a:chExt cx="2043722" cy="53756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BB0D4FE-952C-0AC1-0B7B-403DAA286195}"/>
                </a:ext>
              </a:extLst>
            </p:cNvPr>
            <p:cNvSpPr/>
            <p:nvPr/>
          </p:nvSpPr>
          <p:spPr bwMode="auto">
            <a:xfrm>
              <a:off x="4808984" y="1833284"/>
              <a:ext cx="186372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㉠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F1E5DBF0-3B9B-B4B6-B164-1C1A46C3D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모서리가 둥근 직사각형 32">
            <a:extLst>
              <a:ext uri="{FF2B5EF4-FFF2-40B4-BE49-F238E27FC236}">
                <a16:creationId xmlns:a16="http://schemas.microsoft.com/office/drawing/2014/main" id="{B04F4C37-A76B-79D1-1914-5484CC3ABE9D}"/>
              </a:ext>
            </a:extLst>
          </p:cNvPr>
          <p:cNvSpPr/>
          <p:nvPr/>
        </p:nvSpPr>
        <p:spPr>
          <a:xfrm>
            <a:off x="313200" y="2502011"/>
            <a:ext cx="6388535" cy="1337802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EA7CE2F3-E635-F581-9EC5-7B31F9BA4406}"/>
              </a:ext>
            </a:extLst>
          </p:cNvPr>
          <p:cNvSpPr txBox="1"/>
          <p:nvPr/>
        </p:nvSpPr>
        <p:spPr>
          <a:xfrm>
            <a:off x="526187" y="2984576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9AF8F583-849E-1047-AC46-72E96521D173}"/>
              </a:ext>
            </a:extLst>
          </p:cNvPr>
          <p:cNvSpPr txBox="1"/>
          <p:nvPr/>
        </p:nvSpPr>
        <p:spPr>
          <a:xfrm>
            <a:off x="2686427" y="2984576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66D4A512-1AD6-0EE0-3F4D-CABDFD333EFE}"/>
              </a:ext>
            </a:extLst>
          </p:cNvPr>
          <p:cNvSpPr txBox="1"/>
          <p:nvPr/>
        </p:nvSpPr>
        <p:spPr>
          <a:xfrm>
            <a:off x="4846667" y="2984576"/>
            <a:ext cx="1201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62EB269-36E6-D4DA-6D57-01C0E85578C0}"/>
              </a:ext>
            </a:extLst>
          </p:cNvPr>
          <p:cNvGraphicFramePr>
            <a:graphicFrameLocks noGrp="1"/>
          </p:cNvGraphicFramePr>
          <p:nvPr/>
        </p:nvGraphicFramePr>
        <p:xfrm>
          <a:off x="3721606" y="2852936"/>
          <a:ext cx="55221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5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895AD9C-8C53-CB56-C32B-036C47E01ED8}"/>
              </a:ext>
            </a:extLst>
          </p:cNvPr>
          <p:cNvGraphicFramePr>
            <a:graphicFrameLocks noGrp="1"/>
          </p:cNvGraphicFramePr>
          <p:nvPr/>
        </p:nvGraphicFramePr>
        <p:xfrm>
          <a:off x="5865489" y="2852936"/>
          <a:ext cx="43158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Picture 12">
            <a:extLst>
              <a:ext uri="{FF2B5EF4-FFF2-40B4-BE49-F238E27FC236}">
                <a16:creationId xmlns:a16="http://schemas.microsoft.com/office/drawing/2014/main" id="{62929D9E-77E0-0FBC-A191-C1539E0F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5232167"/>
            <a:ext cx="982375" cy="3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7531589-2B10-50CF-B4B6-FB1B22148A8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16626A6-67F3-11E5-2B42-6210B534C2CA}"/>
              </a:ext>
            </a:extLst>
          </p:cNvPr>
          <p:cNvGrpSpPr/>
          <p:nvPr/>
        </p:nvGrpSpPr>
        <p:grpSpPr>
          <a:xfrm>
            <a:off x="198562" y="2829072"/>
            <a:ext cx="6667165" cy="2408293"/>
            <a:chOff x="192745" y="2864997"/>
            <a:chExt cx="6667165" cy="240829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99A5401-7B59-75B6-EC1F-B613006D867B}"/>
                </a:ext>
              </a:extLst>
            </p:cNvPr>
            <p:cNvSpPr/>
            <p:nvPr/>
          </p:nvSpPr>
          <p:spPr>
            <a:xfrm>
              <a:off x="192745" y="3020500"/>
              <a:ext cx="6667165" cy="20646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41B5E86D-DC3D-1638-8CE6-3E6F8A321A6A}"/>
                </a:ext>
              </a:extLst>
            </p:cNvPr>
            <p:cNvSpPr/>
            <p:nvPr/>
          </p:nvSpPr>
          <p:spPr>
            <a:xfrm>
              <a:off x="338478" y="28649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018F5A3C-8E12-15A7-8F5A-2846B9CCD4D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0696051-B336-CEEB-8778-1A8EEACAEA6E}"/>
              </a:ext>
            </a:extLst>
          </p:cNvPr>
          <p:cNvSpPr txBox="1"/>
          <p:nvPr/>
        </p:nvSpPr>
        <p:spPr>
          <a:xfrm>
            <a:off x="287524" y="3110697"/>
            <a:ext cx="63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0.645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.5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F6A342-F6D2-04C5-8A25-76CF6CCF309C}"/>
              </a:ext>
            </a:extLst>
          </p:cNvPr>
          <p:cNvSpPr txBox="1"/>
          <p:nvPr/>
        </p:nvSpPr>
        <p:spPr>
          <a:xfrm>
            <a:off x="287524" y="3591819"/>
            <a:ext cx="63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6.54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8AF72C3-B054-6E3D-7C9A-94211D58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31500"/>
              </p:ext>
            </p:extLst>
          </p:nvPr>
        </p:nvGraphicFramePr>
        <p:xfrm>
          <a:off x="1404111" y="3532786"/>
          <a:ext cx="43158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39B85E42-AF2B-B9BF-98AA-000B6493DC5B}"/>
              </a:ext>
            </a:extLst>
          </p:cNvPr>
          <p:cNvSpPr txBox="1"/>
          <p:nvPr/>
        </p:nvSpPr>
        <p:spPr>
          <a:xfrm>
            <a:off x="287524" y="4155467"/>
            <a:ext cx="63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 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B70B3250-D782-E3D5-FFEA-9B502117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61467"/>
              </p:ext>
            </p:extLst>
          </p:nvPr>
        </p:nvGraphicFramePr>
        <p:xfrm>
          <a:off x="1295636" y="4077144"/>
          <a:ext cx="36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Picture 31">
            <a:extLst>
              <a:ext uri="{FF2B5EF4-FFF2-40B4-BE49-F238E27FC236}">
                <a16:creationId xmlns:a16="http://schemas.microsoft.com/office/drawing/2014/main" id="{822BDD5D-8A32-7E72-CE09-C7DEF611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9" y="469137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E3FC42D-75C3-953F-7B67-A924FD409A17}"/>
              </a:ext>
            </a:extLst>
          </p:cNvPr>
          <p:cNvSpPr txBox="1"/>
          <p:nvPr/>
        </p:nvSpPr>
        <p:spPr>
          <a:xfrm>
            <a:off x="515216" y="4565039"/>
            <a:ext cx="63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수부터 차례대로 기호를 쓰면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6" y="319943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0" y="370168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0" y="425159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29" y="462768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63" y="462177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71" y="462177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7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7695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E0605D0-F0CC-4532-DF1E-AAAE50A7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4" y="2381456"/>
            <a:ext cx="6397197" cy="248711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348880"/>
            <a:ext cx="6635842" cy="2628292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1C02433-97A7-5886-C3FF-F8A6FD476554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9ED37E97-ED7B-5A79-2D64-25E0B7CAC97F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F0A1D50-7DB9-8D9B-9A66-0355C72FB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FEFAEDE-31E3-056C-D2E0-4E5190D57639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2874E2A9-0D5A-92C1-C284-8EBDFF9D3EF4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B18578E-D4A6-AC62-021B-30CBD6379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4A7DF84E-F6C2-F89D-BBD9-7BC6D7DD26F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D8E2B45A-6FC8-2583-1C25-9C75828CFB5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EA1F9F-76FF-F83A-59AB-8DE9DDF8D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4268FF7F-6C88-9C84-4D5C-53551923DFC2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62AFCEF6-B791-C4C9-99B5-3CAE66DFD36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BC7C00A-579E-AB19-AFC6-F9142AC68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C0AD24E4-5E7E-9622-9141-F978A3257D0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39CA0775-B511-C3A1-EB5F-AE227E3FBE3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BF7F0A5-F335-CC61-C48B-85DE6B94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9A77953-8142-AC4A-394B-47DD7BF41590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11" name="순서도: 대체 처리 110">
                <a:extLst>
                  <a:ext uri="{FF2B5EF4-FFF2-40B4-BE49-F238E27FC236}">
                    <a16:creationId xmlns:a16="http://schemas.microsoft.com/office/drawing/2014/main" id="{83A4CA35-31BD-634B-797C-0D38B0967D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C7C8F26-26F2-7C59-88B4-EF7810A1C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C7C513-9FF4-FFF1-B648-207050CFD4CE}"/>
              </a:ext>
            </a:extLst>
          </p:cNvPr>
          <p:cNvSpPr/>
          <p:nvPr/>
        </p:nvSpPr>
        <p:spPr>
          <a:xfrm>
            <a:off x="919688" y="4257092"/>
            <a:ext cx="4336388" cy="216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40118B2-7AB4-5B45-C7EE-8600ECAE13F5}"/>
              </a:ext>
            </a:extLst>
          </p:cNvPr>
          <p:cNvSpPr/>
          <p:nvPr/>
        </p:nvSpPr>
        <p:spPr>
          <a:xfrm>
            <a:off x="1469349" y="4623768"/>
            <a:ext cx="366347" cy="216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A81332A-844D-F93B-4814-8B418AABDE66}"/>
              </a:ext>
            </a:extLst>
          </p:cNvPr>
          <p:cNvSpPr/>
          <p:nvPr/>
        </p:nvSpPr>
        <p:spPr>
          <a:xfrm>
            <a:off x="2791987" y="4623768"/>
            <a:ext cx="366347" cy="216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91669DD9-BC2A-32B6-6D5F-F865849B5D7A}"/>
              </a:ext>
            </a:extLst>
          </p:cNvPr>
          <p:cNvSpPr/>
          <p:nvPr/>
        </p:nvSpPr>
        <p:spPr>
          <a:xfrm>
            <a:off x="4114625" y="4623768"/>
            <a:ext cx="366347" cy="216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A28325-D996-B8CD-BB33-150221CE58D6}"/>
              </a:ext>
            </a:extLst>
          </p:cNvPr>
          <p:cNvSpPr txBox="1"/>
          <p:nvPr/>
        </p:nvSpPr>
        <p:spPr>
          <a:xfrm>
            <a:off x="811565" y="4163721"/>
            <a:ext cx="3258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F36FCA-37AC-75F3-6B89-95F9FE804F58}"/>
              </a:ext>
            </a:extLst>
          </p:cNvPr>
          <p:cNvSpPr txBox="1"/>
          <p:nvPr/>
        </p:nvSpPr>
        <p:spPr>
          <a:xfrm>
            <a:off x="2023550" y="4163721"/>
            <a:ext cx="5898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A3BAACB-7F77-104C-8E52-2B0F5FF7B452}"/>
              </a:ext>
            </a:extLst>
          </p:cNvPr>
          <p:cNvSpPr txBox="1"/>
          <p:nvPr/>
        </p:nvSpPr>
        <p:spPr>
          <a:xfrm>
            <a:off x="3352219" y="4163721"/>
            <a:ext cx="5898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74BDFD-3A2D-C821-BA89-7A64A47C1301}"/>
              </a:ext>
            </a:extLst>
          </p:cNvPr>
          <p:cNvSpPr txBox="1"/>
          <p:nvPr/>
        </p:nvSpPr>
        <p:spPr>
          <a:xfrm>
            <a:off x="4599035" y="4163721"/>
            <a:ext cx="729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F2FF5-AED7-503C-25E8-B67382F217D2}"/>
              </a:ext>
            </a:extLst>
          </p:cNvPr>
          <p:cNvSpPr txBox="1"/>
          <p:nvPr/>
        </p:nvSpPr>
        <p:spPr>
          <a:xfrm>
            <a:off x="1262927" y="4540184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3AD872-3B24-8FB9-C5ED-8A4E4F454C09}"/>
              </a:ext>
            </a:extLst>
          </p:cNvPr>
          <p:cNvSpPr txBox="1"/>
          <p:nvPr/>
        </p:nvSpPr>
        <p:spPr>
          <a:xfrm>
            <a:off x="2590699" y="4540184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75B70E7-DA56-5DE1-A42B-E5833B168FFF}"/>
              </a:ext>
            </a:extLst>
          </p:cNvPr>
          <p:cNvSpPr txBox="1"/>
          <p:nvPr/>
        </p:nvSpPr>
        <p:spPr>
          <a:xfrm>
            <a:off x="3929287" y="4540184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0CE11F-99C7-A4C4-30BF-0A91AB7754A3}"/>
              </a:ext>
            </a:extLst>
          </p:cNvPr>
          <p:cNvSpPr/>
          <p:nvPr/>
        </p:nvSpPr>
        <p:spPr>
          <a:xfrm>
            <a:off x="1527480" y="2454513"/>
            <a:ext cx="296538" cy="47043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E2420DB-E670-267C-0432-B08FC10AA3ED}"/>
              </a:ext>
            </a:extLst>
          </p:cNvPr>
          <p:cNvSpPr/>
          <p:nvPr/>
        </p:nvSpPr>
        <p:spPr>
          <a:xfrm>
            <a:off x="2807231" y="2454513"/>
            <a:ext cx="296538" cy="47043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899F22C8-C0CF-A035-0A6B-C2BEE7598456}"/>
              </a:ext>
            </a:extLst>
          </p:cNvPr>
          <p:cNvSpPr/>
          <p:nvPr/>
        </p:nvSpPr>
        <p:spPr>
          <a:xfrm>
            <a:off x="4086982" y="2454513"/>
            <a:ext cx="296538" cy="47043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F36C9CB3-360C-012A-B004-B1ECDCDB4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45662"/>
              </p:ext>
            </p:extLst>
          </p:nvPr>
        </p:nvGraphicFramePr>
        <p:xfrm>
          <a:off x="1520835" y="2348880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08017BC5-E4E0-561B-9C01-14EAA887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355"/>
              </p:ext>
            </p:extLst>
          </p:nvPr>
        </p:nvGraphicFramePr>
        <p:xfrm>
          <a:off x="2812841" y="2348880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00049AB3-43F7-1B5A-5334-1827C3849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25950"/>
              </p:ext>
            </p:extLst>
          </p:nvPr>
        </p:nvGraphicFramePr>
        <p:xfrm>
          <a:off x="4127280" y="2348880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864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3_4_5_01.svg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28BE64E-8A78-A7CD-AB65-DEB976D9D976}"/>
              </a:ext>
            </a:extLst>
          </p:cNvPr>
          <p:cNvSpPr/>
          <p:nvPr/>
        </p:nvSpPr>
        <p:spPr>
          <a:xfrm>
            <a:off x="6606277" y="5080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667EBB-6615-2456-9F69-FFF57A7CC6D1}"/>
              </a:ext>
            </a:extLst>
          </p:cNvPr>
          <p:cNvGrpSpPr/>
          <p:nvPr/>
        </p:nvGrpSpPr>
        <p:grpSpPr>
          <a:xfrm>
            <a:off x="1972319" y="2132856"/>
            <a:ext cx="784354" cy="537565"/>
            <a:chOff x="6166072" y="1660849"/>
            <a:chExt cx="784354" cy="53756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D8C9940-6C31-68A6-5ACB-6B7ED9F0785C}"/>
                </a:ext>
              </a:extLst>
            </p:cNvPr>
            <p:cNvSpPr/>
            <p:nvPr/>
          </p:nvSpPr>
          <p:spPr bwMode="auto">
            <a:xfrm>
              <a:off x="6166072" y="1833284"/>
              <a:ext cx="60014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0AF6F507-FDEF-DA86-4799-AD7F73A1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042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6310673-BAA6-FA2F-4575-B4D2D0311B1A}"/>
              </a:ext>
            </a:extLst>
          </p:cNvPr>
          <p:cNvSpPr txBox="1"/>
          <p:nvPr/>
        </p:nvSpPr>
        <p:spPr>
          <a:xfrm>
            <a:off x="799159" y="2296179"/>
            <a:ext cx="1163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68B9250-D9C7-7162-34DC-765EBD99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2" y="242319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134676-C92F-70CF-F752-632992889FC3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DE25FB4F-BA1B-5566-A0F8-2DD6C9CBDA83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5C1F86-84F1-13F3-8287-FBEA8718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2925DEB-1AFC-8BA9-9D1E-3C59418D54DE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>
                <a:extLst>
                  <a:ext uri="{FF2B5EF4-FFF2-40B4-BE49-F238E27FC236}">
                    <a16:creationId xmlns:a16="http://schemas.microsoft.com/office/drawing/2014/main" id="{E4DE797F-253E-ADC2-00E9-C4D5710AD25A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F9629B-A44C-109C-6777-2505DD4D7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D5391F0-F5D6-7E31-D636-812E401A7AF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3347D501-34F7-E6DA-5CD9-AD16E5FACD7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C66021E-5957-D55B-1A4E-AF32FA8B0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1254116-ED82-A11E-C2FA-D21D70E663A6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F90B2D26-8C88-75FA-A40E-DAD7CC36229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708394-8AD2-0789-E5B4-274DF9C13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C4F0894-2EC3-6C23-9000-048D4D3D5956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>
                <a:extLst>
                  <a:ext uri="{FF2B5EF4-FFF2-40B4-BE49-F238E27FC236}">
                    <a16:creationId xmlns:a16="http://schemas.microsoft.com/office/drawing/2014/main" id="{2F35AF03-31F0-30DA-209E-B1B25C750CB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7AEFE74-F72C-D766-D24A-A31351966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EE78578-9DA6-F5FB-421C-B59631DDB6F1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9" name="순서도: 대체 처리 68">
                <a:extLst>
                  <a:ext uri="{FF2B5EF4-FFF2-40B4-BE49-F238E27FC236}">
                    <a16:creationId xmlns:a16="http://schemas.microsoft.com/office/drawing/2014/main" id="{84AEA615-5FBF-B38F-4C89-F8733585986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217BF-72E9-5E64-B640-864A8A3DF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42B2FFD-B429-FF3C-B914-DBED48AB1ABA}"/>
              </a:ext>
            </a:extLst>
          </p:cNvPr>
          <p:cNvSpPr txBox="1"/>
          <p:nvPr/>
        </p:nvSpPr>
        <p:spPr>
          <a:xfrm>
            <a:off x="2519772" y="2296179"/>
            <a:ext cx="10952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87DA66D-AD7C-3DFE-C66B-8592A5E074C8}"/>
              </a:ext>
            </a:extLst>
          </p:cNvPr>
          <p:cNvGrpSpPr/>
          <p:nvPr/>
        </p:nvGrpSpPr>
        <p:grpSpPr>
          <a:xfrm>
            <a:off x="2015716" y="2760770"/>
            <a:ext cx="849621" cy="763315"/>
            <a:chOff x="6166072" y="1558658"/>
            <a:chExt cx="849621" cy="76331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6201ADD-4698-7834-5E63-B28049E644CA}"/>
                </a:ext>
              </a:extLst>
            </p:cNvPr>
            <p:cNvSpPr/>
            <p:nvPr/>
          </p:nvSpPr>
          <p:spPr bwMode="auto">
            <a:xfrm>
              <a:off x="6166072" y="1675642"/>
              <a:ext cx="660019" cy="6463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2B5B8CD-F609-3855-5A5D-95605C94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693" y="1558658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EA02220-03B9-9A5C-B1F5-A24AB13F7FF4}"/>
              </a:ext>
            </a:extLst>
          </p:cNvPr>
          <p:cNvSpPr txBox="1"/>
          <p:nvPr/>
        </p:nvSpPr>
        <p:spPr>
          <a:xfrm>
            <a:off x="801696" y="3026284"/>
            <a:ext cx="1163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214D23D4-A52A-BA51-340F-81CC8990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9" y="315329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ECB6E21-BCA0-E749-D460-C2BCBA9F5C97}"/>
              </a:ext>
            </a:extLst>
          </p:cNvPr>
          <p:cNvSpPr txBox="1"/>
          <p:nvPr/>
        </p:nvSpPr>
        <p:spPr>
          <a:xfrm>
            <a:off x="2593676" y="3026284"/>
            <a:ext cx="898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8F8E74-F1B4-A292-6DA2-CCF9F707F85C}"/>
              </a:ext>
            </a:extLst>
          </p:cNvPr>
          <p:cNvSpPr txBox="1"/>
          <p:nvPr/>
        </p:nvSpPr>
        <p:spPr>
          <a:xfrm>
            <a:off x="783544" y="3772343"/>
            <a:ext cx="16050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ACCA9C6-F65D-9311-6629-24CF1360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935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6455F9B-DF0D-8209-333E-EF1D14384C1D}"/>
              </a:ext>
            </a:extLst>
          </p:cNvPr>
          <p:cNvSpPr txBox="1"/>
          <p:nvPr/>
        </p:nvSpPr>
        <p:spPr>
          <a:xfrm>
            <a:off x="3041320" y="3772343"/>
            <a:ext cx="10952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620329-AEDC-D5C1-DC9B-63348B6CCA24}"/>
              </a:ext>
            </a:extLst>
          </p:cNvPr>
          <p:cNvSpPr txBox="1"/>
          <p:nvPr/>
        </p:nvSpPr>
        <p:spPr>
          <a:xfrm>
            <a:off x="783545" y="4620053"/>
            <a:ext cx="12810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BFA35090-3AD9-CF08-6A03-6CFD4DD1E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4706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FB515BF-83FD-3BB3-71C4-91D1C0E5D828}"/>
              </a:ext>
            </a:extLst>
          </p:cNvPr>
          <p:cNvSpPr txBox="1"/>
          <p:nvPr/>
        </p:nvSpPr>
        <p:spPr>
          <a:xfrm>
            <a:off x="2821048" y="4620053"/>
            <a:ext cx="8500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0779D0D-99A2-CFDE-77F1-48A25AC7046B}"/>
              </a:ext>
            </a:extLst>
          </p:cNvPr>
          <p:cNvSpPr/>
          <p:nvPr/>
        </p:nvSpPr>
        <p:spPr bwMode="auto">
          <a:xfrm>
            <a:off x="2088321" y="4464403"/>
            <a:ext cx="758642" cy="7171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EEBAE72E-311B-F087-B39F-6797B082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320" y="4364728"/>
            <a:ext cx="360000" cy="355000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5F706D7-C8AC-BE32-3D48-6DCB92C7F964}"/>
              </a:ext>
            </a:extLst>
          </p:cNvPr>
          <p:cNvGrpSpPr/>
          <p:nvPr/>
        </p:nvGrpSpPr>
        <p:grpSpPr>
          <a:xfrm>
            <a:off x="2123728" y="2877754"/>
            <a:ext cx="468052" cy="646331"/>
            <a:chOff x="1389230" y="3499201"/>
            <a:chExt cx="468052" cy="64633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2163124-7FF5-401C-1BB2-C33A0D2BB607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74755C0-E8E5-0B73-FFEC-1212D2D94A2C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2A20881-6B93-A09F-32AC-0B326AFFB686}"/>
              </a:ext>
            </a:extLst>
          </p:cNvPr>
          <p:cNvGrpSpPr/>
          <p:nvPr/>
        </p:nvGrpSpPr>
        <p:grpSpPr>
          <a:xfrm>
            <a:off x="2098760" y="4510709"/>
            <a:ext cx="721894" cy="646331"/>
            <a:chOff x="1280185" y="3499201"/>
            <a:chExt cx="721894" cy="64633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99C3C99-37B6-D717-3C23-760F8DD74DFE}"/>
                </a:ext>
              </a:extLst>
            </p:cNvPr>
            <p:cNvSpPr txBox="1"/>
            <p:nvPr/>
          </p:nvSpPr>
          <p:spPr>
            <a:xfrm>
              <a:off x="1280185" y="3499201"/>
              <a:ext cx="7218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622D4FD-B4D7-9CD9-D7FC-BFDEFE9E3C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7132" y="3824107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8" name="TextBox 43">
            <a:extLst>
              <a:ext uri="{FF2B5EF4-FFF2-40B4-BE49-F238E27FC236}">
                <a16:creationId xmlns:a16="http://schemas.microsoft.com/office/drawing/2014/main" id="{2B6B14D4-ED19-5566-5B57-522823B0225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9" name="Picture 12">
            <a:extLst>
              <a:ext uri="{FF2B5EF4-FFF2-40B4-BE49-F238E27FC236}">
                <a16:creationId xmlns:a16="http://schemas.microsoft.com/office/drawing/2014/main" id="{F219C2A0-8A4E-5BA8-1EC2-5425D980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ED2D7A17-4D81-1CBB-6592-895032C1D072}"/>
              </a:ext>
            </a:extLst>
          </p:cNvPr>
          <p:cNvGrpSpPr/>
          <p:nvPr/>
        </p:nvGrpSpPr>
        <p:grpSpPr>
          <a:xfrm>
            <a:off x="2347782" y="3609020"/>
            <a:ext cx="960144" cy="537565"/>
            <a:chOff x="6166072" y="1660849"/>
            <a:chExt cx="960144" cy="5375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81A22F-B83A-605D-2329-D87A056D1B26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499EB70A-D640-3E1A-876A-2671715B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F8AE71-7819-CFE5-94D6-10368185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3"/>
          <a:stretch/>
        </p:blipFill>
        <p:spPr>
          <a:xfrm>
            <a:off x="91778" y="2255887"/>
            <a:ext cx="6876560" cy="260680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409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BD87D87-0A02-F32D-F604-E71F3D084D27}"/>
              </a:ext>
            </a:extLst>
          </p:cNvPr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8C85438-532C-3D47-3BD2-77CAC1F2478E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F7203C6-0080-0050-53FC-5E96C733CEE7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F82180-2B5B-4A02-1059-ED1B7FBD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C3AB73F-546E-1C1D-4B08-E8AB4EE8930E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8965F32-B9C3-2B1E-59B0-E2063A069ACD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1A3FAF8-B0AF-453D-AA09-E15FFBC55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DD19B2E-FE92-2817-2D8F-C25BFDF2A3C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DBF5AD9-4E07-DF69-A9C2-3B592C2FAFA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56A8AB-1E80-D5CF-E9D7-BD51AFF6E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C34027B-5C11-EFA7-BA72-7C47F8433E21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06F6B7CC-C34D-42F1-EC46-CB9343595AD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4B2253-3CD4-C00C-9B8D-7D34965A0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0145490-9A5F-1AA8-B2EB-480F0D39AC6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AFF235-66D2-B73F-B6BD-EA9C52B0D1D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45DB5E9-2814-8EF3-6AD4-71E1DD4D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7EC9E2C-CFF5-F357-9F9B-4EA5CE29A154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685B4A69-9F12-C896-171A-5053DBD0035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38A8F5-B6C6-2643-7453-49BF784364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BD39E7A9-3DFF-C112-027B-BC8F842A6815}"/>
              </a:ext>
            </a:extLst>
          </p:cNvPr>
          <p:cNvSpPr/>
          <p:nvPr/>
        </p:nvSpPr>
        <p:spPr>
          <a:xfrm>
            <a:off x="458241" y="2770430"/>
            <a:ext cx="296538" cy="29646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DE9F6F5-AD08-F07C-841D-57C93ECF1467}"/>
              </a:ext>
            </a:extLst>
          </p:cNvPr>
          <p:cNvSpPr/>
          <p:nvPr/>
        </p:nvSpPr>
        <p:spPr>
          <a:xfrm>
            <a:off x="1655676" y="2280214"/>
            <a:ext cx="360040" cy="517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28EE1D93-BFB9-2424-29CC-82A96866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32709"/>
              </p:ext>
            </p:extLst>
          </p:nvPr>
        </p:nvGraphicFramePr>
        <p:xfrm>
          <a:off x="1687427" y="2198178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A6F5339-410C-38FA-C1D2-4DD362E775ED}"/>
              </a:ext>
            </a:extLst>
          </p:cNvPr>
          <p:cNvSpPr/>
          <p:nvPr/>
        </p:nvSpPr>
        <p:spPr>
          <a:xfrm>
            <a:off x="1655676" y="3667658"/>
            <a:ext cx="360040" cy="517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06F1D6B-0AB7-FC74-2994-293334C530A8}"/>
              </a:ext>
            </a:extLst>
          </p:cNvPr>
          <p:cNvSpPr/>
          <p:nvPr/>
        </p:nvSpPr>
        <p:spPr>
          <a:xfrm>
            <a:off x="3339899" y="3667658"/>
            <a:ext cx="360040" cy="517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B4787BA-4839-86A4-970D-90009C232C5F}"/>
              </a:ext>
            </a:extLst>
          </p:cNvPr>
          <p:cNvSpPr/>
          <p:nvPr/>
        </p:nvSpPr>
        <p:spPr>
          <a:xfrm>
            <a:off x="3346884" y="2352123"/>
            <a:ext cx="541040" cy="31231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61FBA1-0A83-3B72-130A-725E569E1035}"/>
              </a:ext>
            </a:extLst>
          </p:cNvPr>
          <p:cNvSpPr txBox="1"/>
          <p:nvPr/>
        </p:nvSpPr>
        <p:spPr>
          <a:xfrm>
            <a:off x="3253601" y="2306359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53F1A74-ECE1-D554-F1FE-1F49D3C215A9}"/>
              </a:ext>
            </a:extLst>
          </p:cNvPr>
          <p:cNvSpPr/>
          <p:nvPr/>
        </p:nvSpPr>
        <p:spPr>
          <a:xfrm>
            <a:off x="4963837" y="2366021"/>
            <a:ext cx="541040" cy="31231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3F57AF-8840-45F8-CB8E-6163932017F6}"/>
              </a:ext>
            </a:extLst>
          </p:cNvPr>
          <p:cNvSpPr/>
          <p:nvPr/>
        </p:nvSpPr>
        <p:spPr>
          <a:xfrm>
            <a:off x="4998547" y="3770001"/>
            <a:ext cx="541040" cy="31231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7136844-4E0B-2C17-457A-C714E4DCD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01951"/>
              </p:ext>
            </p:extLst>
          </p:nvPr>
        </p:nvGraphicFramePr>
        <p:xfrm>
          <a:off x="1687427" y="3631688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86A680C-9224-095B-AF79-81EB17C95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56795"/>
              </p:ext>
            </p:extLst>
          </p:nvPr>
        </p:nvGraphicFramePr>
        <p:xfrm>
          <a:off x="3371650" y="3631688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A6C03B6-5F82-9BBE-8B1F-A44BC9F6557E}"/>
              </a:ext>
            </a:extLst>
          </p:cNvPr>
          <p:cNvSpPr txBox="1"/>
          <p:nvPr/>
        </p:nvSpPr>
        <p:spPr>
          <a:xfrm>
            <a:off x="4854290" y="2306359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A1466B-4003-3D38-4D19-FF0F43C49CE6}"/>
              </a:ext>
            </a:extLst>
          </p:cNvPr>
          <p:cNvSpPr txBox="1"/>
          <p:nvPr/>
        </p:nvSpPr>
        <p:spPr>
          <a:xfrm>
            <a:off x="4904265" y="3810844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5BF347-61E3-5CD8-737E-60182BA36372}"/>
              </a:ext>
            </a:extLst>
          </p:cNvPr>
          <p:cNvSpPr/>
          <p:nvPr/>
        </p:nvSpPr>
        <p:spPr>
          <a:xfrm>
            <a:off x="2458266" y="2980858"/>
            <a:ext cx="529558" cy="216024"/>
          </a:xfrm>
          <a:prstGeom prst="roundRect">
            <a:avLst/>
          </a:prstGeom>
          <a:solidFill>
            <a:srgbClr val="CFE4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9639E3E-CCB1-2689-CDA5-DF9D47291D60}"/>
              </a:ext>
            </a:extLst>
          </p:cNvPr>
          <p:cNvSpPr/>
          <p:nvPr/>
        </p:nvSpPr>
        <p:spPr>
          <a:xfrm>
            <a:off x="4132876" y="4417453"/>
            <a:ext cx="529558" cy="294463"/>
          </a:xfrm>
          <a:prstGeom prst="roundRect">
            <a:avLst/>
          </a:prstGeom>
          <a:solidFill>
            <a:srgbClr val="CFE4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68A239-15E4-11C1-A524-BD65E9661283}"/>
              </a:ext>
            </a:extLst>
          </p:cNvPr>
          <p:cNvSpPr txBox="1"/>
          <p:nvPr/>
        </p:nvSpPr>
        <p:spPr>
          <a:xfrm>
            <a:off x="2320177" y="2907212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E7BF35-BDCB-DD55-7E40-0EC8F108724F}"/>
              </a:ext>
            </a:extLst>
          </p:cNvPr>
          <p:cNvSpPr txBox="1"/>
          <p:nvPr/>
        </p:nvSpPr>
        <p:spPr>
          <a:xfrm>
            <a:off x="3983204" y="4372323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7.4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CE5EC44-989D-851C-7503-7181222E5001}"/>
              </a:ext>
            </a:extLst>
          </p:cNvPr>
          <p:cNvGrpSpPr/>
          <p:nvPr/>
        </p:nvGrpSpPr>
        <p:grpSpPr>
          <a:xfrm>
            <a:off x="606510" y="2728414"/>
            <a:ext cx="960144" cy="537565"/>
            <a:chOff x="6166072" y="1660849"/>
            <a:chExt cx="960144" cy="5375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9657699-CD21-056F-81CF-4C5BA1463E64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0.25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7FA8463C-442F-BAAE-0A81-19A30610F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D2F7B9B-1E99-0148-1FF5-2FAD0776C130}"/>
              </a:ext>
            </a:extLst>
          </p:cNvPr>
          <p:cNvGrpSpPr/>
          <p:nvPr/>
        </p:nvGrpSpPr>
        <p:grpSpPr>
          <a:xfrm>
            <a:off x="4003693" y="2728414"/>
            <a:ext cx="960144" cy="537565"/>
            <a:chOff x="6166072" y="1660849"/>
            <a:chExt cx="960144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E5FCA96-0BE4-086F-517F-12A276D401B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3D3ED254-8C39-FD7C-B8B5-925EBF0F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90925CC-AEB2-F40A-10DB-2743C167B772}"/>
              </a:ext>
            </a:extLst>
          </p:cNvPr>
          <p:cNvGrpSpPr/>
          <p:nvPr/>
        </p:nvGrpSpPr>
        <p:grpSpPr>
          <a:xfrm>
            <a:off x="5657600" y="2728414"/>
            <a:ext cx="960144" cy="537565"/>
            <a:chOff x="6166072" y="1660849"/>
            <a:chExt cx="960144" cy="53756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840BE01-CC7B-C162-B57D-7ECC024F2A3C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8A30D7F-42A7-FBD3-D3D2-324F1D8BD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3FB5E13-816D-8B65-5FFA-E9FC14B34FED}"/>
              </a:ext>
            </a:extLst>
          </p:cNvPr>
          <p:cNvGrpSpPr/>
          <p:nvPr/>
        </p:nvGrpSpPr>
        <p:grpSpPr>
          <a:xfrm>
            <a:off x="524846" y="4184658"/>
            <a:ext cx="1130830" cy="537565"/>
            <a:chOff x="5995386" y="1660849"/>
            <a:chExt cx="1130830" cy="53756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FC01922-8852-0CB0-0DDE-7287EE675941}"/>
                </a:ext>
              </a:extLst>
            </p:cNvPr>
            <p:cNvSpPr/>
            <p:nvPr/>
          </p:nvSpPr>
          <p:spPr bwMode="auto">
            <a:xfrm>
              <a:off x="5995386" y="1833284"/>
              <a:ext cx="92932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0.074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7D6020B6-EAA3-1F05-B380-0DF0DE8E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E993BA7-CF18-72EA-B12C-190BE817F4FB}"/>
              </a:ext>
            </a:extLst>
          </p:cNvPr>
          <p:cNvGrpSpPr/>
          <p:nvPr/>
        </p:nvGrpSpPr>
        <p:grpSpPr>
          <a:xfrm>
            <a:off x="2283476" y="4184658"/>
            <a:ext cx="960144" cy="537565"/>
            <a:chOff x="6166072" y="1660849"/>
            <a:chExt cx="960144" cy="53756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21E3760-3444-3825-8D4B-01C00F52FA7E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3623B8F1-C46A-1176-E478-B855C4AC2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0FD9F7-C927-1999-CDFE-7D937E583508}"/>
              </a:ext>
            </a:extLst>
          </p:cNvPr>
          <p:cNvGrpSpPr/>
          <p:nvPr/>
        </p:nvGrpSpPr>
        <p:grpSpPr>
          <a:xfrm>
            <a:off x="5691416" y="4184658"/>
            <a:ext cx="960144" cy="537565"/>
            <a:chOff x="6166072" y="1660849"/>
            <a:chExt cx="960144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849C423-1CA6-F366-7D23-9D5E6ECC54BF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554AC22E-62FF-445A-780D-E9C8364C1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F8AE71-7819-CFE5-94D6-10368185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3"/>
          <a:stretch/>
        </p:blipFill>
        <p:spPr>
          <a:xfrm>
            <a:off x="91778" y="2255887"/>
            <a:ext cx="6876560" cy="260680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58C85438-532C-3D47-3BD2-77CAC1F2478E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F7203C6-0080-0050-53FC-5E96C733CEE7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F82180-2B5B-4A02-1059-ED1B7FBD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C3AB73F-546E-1C1D-4B08-E8AB4EE8930E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8965F32-B9C3-2B1E-59B0-E2063A069ACD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1A3FAF8-B0AF-453D-AA09-E15FFBC55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DD19B2E-FE92-2817-2D8F-C25BFDF2A3CD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9DBF5AD9-4E07-DF69-A9C2-3B592C2FAFA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56A8AB-1E80-D5CF-E9D7-BD51AFF6E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C34027B-5C11-EFA7-BA72-7C47F8433E21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06F6B7CC-C34D-42F1-EC46-CB9343595AD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4B2253-3CD4-C00C-9B8D-7D34965A0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0145490-9A5F-1AA8-B2EB-480F0D39AC6E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02AFF235-66D2-B73F-B6BD-EA9C52B0D1D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45DB5E9-2814-8EF3-6AD4-71E1DD4D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7EC9E2C-CFF5-F357-9F9B-4EA5CE29A154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685B4A69-9F12-C896-171A-5053DBD0035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38A8F5-B6C6-2643-7453-49BF784364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DE9F6F5-AD08-F07C-841D-57C93ECF1467}"/>
              </a:ext>
            </a:extLst>
          </p:cNvPr>
          <p:cNvSpPr/>
          <p:nvPr/>
        </p:nvSpPr>
        <p:spPr>
          <a:xfrm>
            <a:off x="1655676" y="2280214"/>
            <a:ext cx="360040" cy="517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28EE1D93-BFB9-2424-29CC-82A96866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31914"/>
              </p:ext>
            </p:extLst>
          </p:nvPr>
        </p:nvGraphicFramePr>
        <p:xfrm>
          <a:off x="1687427" y="2198178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A6F5339-410C-38FA-C1D2-4DD362E775ED}"/>
              </a:ext>
            </a:extLst>
          </p:cNvPr>
          <p:cNvSpPr/>
          <p:nvPr/>
        </p:nvSpPr>
        <p:spPr>
          <a:xfrm>
            <a:off x="1655676" y="3667658"/>
            <a:ext cx="360040" cy="517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06F1D6B-0AB7-FC74-2994-293334C530A8}"/>
              </a:ext>
            </a:extLst>
          </p:cNvPr>
          <p:cNvSpPr/>
          <p:nvPr/>
        </p:nvSpPr>
        <p:spPr>
          <a:xfrm>
            <a:off x="3339899" y="3667658"/>
            <a:ext cx="360040" cy="517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B4787BA-4839-86A4-970D-90009C232C5F}"/>
              </a:ext>
            </a:extLst>
          </p:cNvPr>
          <p:cNvSpPr/>
          <p:nvPr/>
        </p:nvSpPr>
        <p:spPr>
          <a:xfrm>
            <a:off x="3346884" y="2352123"/>
            <a:ext cx="541040" cy="31231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61FBA1-0A83-3B72-130A-725E569E1035}"/>
              </a:ext>
            </a:extLst>
          </p:cNvPr>
          <p:cNvSpPr txBox="1"/>
          <p:nvPr/>
        </p:nvSpPr>
        <p:spPr>
          <a:xfrm>
            <a:off x="3253601" y="2306359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53F1A74-ECE1-D554-F1FE-1F49D3C215A9}"/>
              </a:ext>
            </a:extLst>
          </p:cNvPr>
          <p:cNvSpPr/>
          <p:nvPr/>
        </p:nvSpPr>
        <p:spPr>
          <a:xfrm>
            <a:off x="4963837" y="2366021"/>
            <a:ext cx="541040" cy="31231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3F57AF-8840-45F8-CB8E-6163932017F6}"/>
              </a:ext>
            </a:extLst>
          </p:cNvPr>
          <p:cNvSpPr/>
          <p:nvPr/>
        </p:nvSpPr>
        <p:spPr>
          <a:xfrm>
            <a:off x="4998547" y="3770001"/>
            <a:ext cx="541040" cy="31231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7136844-4E0B-2C17-457A-C714E4DCD551}"/>
              </a:ext>
            </a:extLst>
          </p:cNvPr>
          <p:cNvGraphicFramePr>
            <a:graphicFrameLocks noGrp="1"/>
          </p:cNvGraphicFramePr>
          <p:nvPr/>
        </p:nvGraphicFramePr>
        <p:xfrm>
          <a:off x="1687427" y="3631688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86A680C-9224-095B-AF79-81EB17C9517D}"/>
              </a:ext>
            </a:extLst>
          </p:cNvPr>
          <p:cNvGraphicFramePr>
            <a:graphicFrameLocks noGrp="1"/>
          </p:cNvGraphicFramePr>
          <p:nvPr/>
        </p:nvGraphicFramePr>
        <p:xfrm>
          <a:off x="3371650" y="3631688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A6C03B6-5F82-9BBE-8B1F-A44BC9F6557E}"/>
              </a:ext>
            </a:extLst>
          </p:cNvPr>
          <p:cNvSpPr txBox="1"/>
          <p:nvPr/>
        </p:nvSpPr>
        <p:spPr>
          <a:xfrm>
            <a:off x="4854290" y="2306359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A1466B-4003-3D38-4D19-FF0F43C49CE6}"/>
              </a:ext>
            </a:extLst>
          </p:cNvPr>
          <p:cNvSpPr txBox="1"/>
          <p:nvPr/>
        </p:nvSpPr>
        <p:spPr>
          <a:xfrm>
            <a:off x="4904265" y="3810844"/>
            <a:ext cx="729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5BF347-61E3-5CD8-737E-60182BA36372}"/>
              </a:ext>
            </a:extLst>
          </p:cNvPr>
          <p:cNvSpPr/>
          <p:nvPr/>
        </p:nvSpPr>
        <p:spPr>
          <a:xfrm>
            <a:off x="2458266" y="2980858"/>
            <a:ext cx="529558" cy="216024"/>
          </a:xfrm>
          <a:prstGeom prst="roundRect">
            <a:avLst/>
          </a:prstGeom>
          <a:solidFill>
            <a:srgbClr val="CFE4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9639E3E-CCB1-2689-CDA5-DF9D47291D60}"/>
              </a:ext>
            </a:extLst>
          </p:cNvPr>
          <p:cNvSpPr/>
          <p:nvPr/>
        </p:nvSpPr>
        <p:spPr>
          <a:xfrm>
            <a:off x="4132876" y="4417453"/>
            <a:ext cx="529558" cy="294463"/>
          </a:xfrm>
          <a:prstGeom prst="roundRect">
            <a:avLst/>
          </a:prstGeom>
          <a:solidFill>
            <a:srgbClr val="CFE4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68A239-15E4-11C1-A524-BD65E9661283}"/>
              </a:ext>
            </a:extLst>
          </p:cNvPr>
          <p:cNvSpPr txBox="1"/>
          <p:nvPr/>
        </p:nvSpPr>
        <p:spPr>
          <a:xfrm>
            <a:off x="2320177" y="2907212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E7BF35-BDCB-DD55-7E40-0EC8F108724F}"/>
              </a:ext>
            </a:extLst>
          </p:cNvPr>
          <p:cNvSpPr txBox="1"/>
          <p:nvPr/>
        </p:nvSpPr>
        <p:spPr>
          <a:xfrm>
            <a:off x="3983204" y="4372323"/>
            <a:ext cx="7296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7.4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CE5EC44-989D-851C-7503-7181222E5001}"/>
              </a:ext>
            </a:extLst>
          </p:cNvPr>
          <p:cNvGrpSpPr/>
          <p:nvPr/>
        </p:nvGrpSpPr>
        <p:grpSpPr>
          <a:xfrm>
            <a:off x="606510" y="2728414"/>
            <a:ext cx="960144" cy="537565"/>
            <a:chOff x="6166072" y="1660849"/>
            <a:chExt cx="960144" cy="5375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9657699-CD21-056F-81CF-4C5BA1463E64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0.25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7FA8463C-442F-BAAE-0A81-19A30610F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D2F7B9B-1E99-0148-1FF5-2FAD0776C130}"/>
              </a:ext>
            </a:extLst>
          </p:cNvPr>
          <p:cNvGrpSpPr/>
          <p:nvPr/>
        </p:nvGrpSpPr>
        <p:grpSpPr>
          <a:xfrm>
            <a:off x="4003693" y="2728414"/>
            <a:ext cx="960144" cy="537565"/>
            <a:chOff x="6166072" y="1660849"/>
            <a:chExt cx="960144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E5FCA96-0BE4-086F-517F-12A276D401B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3D3ED254-8C39-FD7C-B8B5-925EBF0F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90925CC-AEB2-F40A-10DB-2743C167B772}"/>
              </a:ext>
            </a:extLst>
          </p:cNvPr>
          <p:cNvGrpSpPr/>
          <p:nvPr/>
        </p:nvGrpSpPr>
        <p:grpSpPr>
          <a:xfrm>
            <a:off x="5657600" y="2728414"/>
            <a:ext cx="960144" cy="537565"/>
            <a:chOff x="6166072" y="1660849"/>
            <a:chExt cx="960144" cy="53756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840BE01-CC7B-C162-B57D-7ECC024F2A3C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8A30D7F-42A7-FBD3-D3D2-324F1D8BD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3FB5E13-816D-8B65-5FFA-E9FC14B34FED}"/>
              </a:ext>
            </a:extLst>
          </p:cNvPr>
          <p:cNvGrpSpPr/>
          <p:nvPr/>
        </p:nvGrpSpPr>
        <p:grpSpPr>
          <a:xfrm>
            <a:off x="524846" y="4184658"/>
            <a:ext cx="1130830" cy="537565"/>
            <a:chOff x="5995386" y="1660849"/>
            <a:chExt cx="1130830" cy="53756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FC01922-8852-0CB0-0DDE-7287EE675941}"/>
                </a:ext>
              </a:extLst>
            </p:cNvPr>
            <p:cNvSpPr/>
            <p:nvPr/>
          </p:nvSpPr>
          <p:spPr bwMode="auto">
            <a:xfrm>
              <a:off x="5995386" y="1833284"/>
              <a:ext cx="929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0.074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7D6020B6-EAA3-1F05-B380-0DF0DE8E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E993BA7-CF18-72EA-B12C-190BE817F4FB}"/>
              </a:ext>
            </a:extLst>
          </p:cNvPr>
          <p:cNvGrpSpPr/>
          <p:nvPr/>
        </p:nvGrpSpPr>
        <p:grpSpPr>
          <a:xfrm>
            <a:off x="2283476" y="4184658"/>
            <a:ext cx="960144" cy="537565"/>
            <a:chOff x="6166072" y="1660849"/>
            <a:chExt cx="960144" cy="53756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21E3760-3444-3825-8D4B-01C00F52FA7E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3623B8F1-C46A-1176-E478-B855C4AC2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0FD9F7-C927-1999-CDFE-7D937E583508}"/>
              </a:ext>
            </a:extLst>
          </p:cNvPr>
          <p:cNvGrpSpPr/>
          <p:nvPr/>
        </p:nvGrpSpPr>
        <p:grpSpPr>
          <a:xfrm>
            <a:off x="5691416" y="4184658"/>
            <a:ext cx="960144" cy="537565"/>
            <a:chOff x="6166072" y="1660849"/>
            <a:chExt cx="960144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849C423-1CA6-F366-7D23-9D5E6ECC54BF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554AC22E-62FF-445A-780D-E9C8364C1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41CB699-7AC3-459B-6994-E68C7E24A5E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CB02C82-4059-5112-B7EC-FCFB3CC89170}"/>
              </a:ext>
            </a:extLst>
          </p:cNvPr>
          <p:cNvGrpSpPr/>
          <p:nvPr/>
        </p:nvGrpSpPr>
        <p:grpSpPr>
          <a:xfrm>
            <a:off x="198562" y="2410976"/>
            <a:ext cx="6667165" cy="2826389"/>
            <a:chOff x="192745" y="2446901"/>
            <a:chExt cx="6667165" cy="282638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1642C95-F046-FFF3-7EC3-21A8055302C9}"/>
                </a:ext>
              </a:extLst>
            </p:cNvPr>
            <p:cNvSpPr/>
            <p:nvPr/>
          </p:nvSpPr>
          <p:spPr>
            <a:xfrm>
              <a:off x="192745" y="2592587"/>
              <a:ext cx="6667165" cy="24925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모서리가 둥근 직사각형 38">
              <a:extLst>
                <a:ext uri="{FF2B5EF4-FFF2-40B4-BE49-F238E27FC236}">
                  <a16:creationId xmlns:a16="http://schemas.microsoft.com/office/drawing/2014/main" id="{9C997E83-C298-D26E-D718-DFEF40029BEC}"/>
                </a:ext>
              </a:extLst>
            </p:cNvPr>
            <p:cNvSpPr/>
            <p:nvPr/>
          </p:nvSpPr>
          <p:spPr>
            <a:xfrm>
              <a:off x="338478" y="244690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F76427B0-DA42-3729-DFAD-631DF83AE3E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B46702-07BB-7446-C6B2-569792DF28E7}"/>
              </a:ext>
            </a:extLst>
          </p:cNvPr>
          <p:cNvGrpSpPr/>
          <p:nvPr/>
        </p:nvGrpSpPr>
        <p:grpSpPr>
          <a:xfrm>
            <a:off x="317978" y="2688573"/>
            <a:ext cx="6547748" cy="1522020"/>
            <a:chOff x="317978" y="2688573"/>
            <a:chExt cx="6547748" cy="152202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724968B-93D9-9EB9-0B59-88EB68D047C0}"/>
                </a:ext>
              </a:extLst>
            </p:cNvPr>
            <p:cNvSpPr txBox="1"/>
            <p:nvPr/>
          </p:nvSpPr>
          <p:spPr>
            <a:xfrm>
              <a:off x="467543" y="2688573"/>
              <a:ext cx="6398183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     을 구하면 소수점을 기준으로 수가 오른쪽으로 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이동하므로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소수를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 하면 소수점을 기준으로 수가 왼쪽으로 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이동하므로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2">
              <a:extLst>
                <a:ext uri="{FF2B5EF4-FFF2-40B4-BE49-F238E27FC236}">
                  <a16:creationId xmlns:a16="http://schemas.microsoft.com/office/drawing/2014/main" id="{7F05B489-B46F-051F-4F6A-85B2DE496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8" y="2867646"/>
              <a:ext cx="149566" cy="1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EE8C140C-614B-3FF8-4F61-97FF050B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27067"/>
              </p:ext>
            </p:extLst>
          </p:nvPr>
        </p:nvGraphicFramePr>
        <p:xfrm>
          <a:off x="1263143" y="2629540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1DD228C-B18F-8BE2-967F-59FD40792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06314"/>
              </p:ext>
            </p:extLst>
          </p:nvPr>
        </p:nvGraphicFramePr>
        <p:xfrm>
          <a:off x="2225265" y="2992069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734E912-417B-EB5D-8806-B9E1BD4624CB}"/>
              </a:ext>
            </a:extLst>
          </p:cNvPr>
          <p:cNvGrpSpPr/>
          <p:nvPr/>
        </p:nvGrpSpPr>
        <p:grpSpPr>
          <a:xfrm>
            <a:off x="317978" y="4201789"/>
            <a:ext cx="6547748" cy="783356"/>
            <a:chOff x="317978" y="4201789"/>
            <a:chExt cx="6547748" cy="78335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1A2973-1290-B248-A181-54CD0E4F8CF7}"/>
                </a:ext>
              </a:extLst>
            </p:cNvPr>
            <p:cNvSpPr txBox="1"/>
            <p:nvPr/>
          </p:nvSpPr>
          <p:spPr>
            <a:xfrm>
              <a:off x="467543" y="4201789"/>
              <a:ext cx="6398183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0.074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7.4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2" name="Picture 2">
              <a:extLst>
                <a:ext uri="{FF2B5EF4-FFF2-40B4-BE49-F238E27FC236}">
                  <a16:creationId xmlns:a16="http://schemas.microsoft.com/office/drawing/2014/main" id="{69E37BC8-7DD1-8967-5189-0E745F458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8" y="4380862"/>
              <a:ext cx="149566" cy="1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DE4DF5CD-5DBE-6D14-46F3-2B545822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81619"/>
              </p:ext>
            </p:extLst>
          </p:nvPr>
        </p:nvGraphicFramePr>
        <p:xfrm>
          <a:off x="1215122" y="4142756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65BB6682-DBDB-FAD5-AFCC-C6BF11CA3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78932"/>
              </p:ext>
            </p:extLst>
          </p:nvPr>
        </p:nvGraphicFramePr>
        <p:xfrm>
          <a:off x="3455876" y="4142756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70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7D77EC-D21F-70F9-A0D0-E0ECCDEC839F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3A670772-FCC7-CF3A-C55F-F55DFD0C2720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7265D0-DB55-B815-097C-AD9696941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4D9B18E-54C7-210F-8EB9-53F828C326C5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4" name="순서도: 대체 처리 103">
                <a:extLst>
                  <a:ext uri="{FF2B5EF4-FFF2-40B4-BE49-F238E27FC236}">
                    <a16:creationId xmlns:a16="http://schemas.microsoft.com/office/drawing/2014/main" id="{A353D88E-1757-E33E-306F-7A578B68DA6E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11D3E04-6B3B-961D-3D53-4419EEF51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D5CE21F-1181-5FF5-C07F-83154F789B2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B8462B8A-0AF8-1AB1-5D46-61739E67F5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2A00B1C-EF76-35C9-AF0D-FBF0DB8E4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52F834E-4BE3-43D1-BA2C-AA165C8D77EB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42B6552F-4EA1-81A7-7EF1-AEAC6D207E6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319744-991D-2116-2928-50BA7082F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A0900C-F151-BEFC-273B-57A2C0FF5DB2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13901932-1F56-83DA-9C5E-ED5395F6882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C9BFE3-F55A-B0C9-8D73-7C3B2C12A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C988452-CD41-D3BB-EE97-E944338631B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E4ED454E-6A1D-828A-48B0-D6FD9EF4B67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C61234-3129-F59C-E294-8BA54DBD5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06" name="TextBox 43">
            <a:extLst>
              <a:ext uri="{FF2B5EF4-FFF2-40B4-BE49-F238E27FC236}">
                <a16:creationId xmlns:a16="http://schemas.microsoft.com/office/drawing/2014/main" id="{22A3BB2F-12AD-588A-BC2A-80390C93BC04}"/>
              </a:ext>
            </a:extLst>
          </p:cNvPr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같은 수를 찾아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21">
            <a:extLst>
              <a:ext uri="{FF2B5EF4-FFF2-40B4-BE49-F238E27FC236}">
                <a16:creationId xmlns:a16="http://schemas.microsoft.com/office/drawing/2014/main" id="{F05DEEA3-529F-CA2F-A20B-61A63093E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D6A7D85B-5901-E158-E60F-A81D854A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61989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77FEEF59-0F59-F958-0BF0-3170EF19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9F643514-6C4D-BFEF-E67A-3106EF69E901}"/>
              </a:ext>
            </a:extLst>
          </p:cNvPr>
          <p:cNvSpPr/>
          <p:nvPr/>
        </p:nvSpPr>
        <p:spPr>
          <a:xfrm>
            <a:off x="4624849" y="5073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805A47-F787-D837-5FBF-05B87907411F}"/>
              </a:ext>
            </a:extLst>
          </p:cNvPr>
          <p:cNvSpPr/>
          <p:nvPr/>
        </p:nvSpPr>
        <p:spPr>
          <a:xfrm>
            <a:off x="5665447" y="5073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F116343-A6FF-E5B9-BED4-1E8851378FC9}"/>
              </a:ext>
            </a:extLst>
          </p:cNvPr>
          <p:cNvSpPr/>
          <p:nvPr/>
        </p:nvSpPr>
        <p:spPr>
          <a:xfrm>
            <a:off x="2195736" y="2282736"/>
            <a:ext cx="296538" cy="29646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9" y="2600908"/>
            <a:ext cx="6012466" cy="19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0171D43-86C9-F8C7-9D22-A6B2F063EF7A}"/>
              </a:ext>
            </a:extLst>
          </p:cNvPr>
          <p:cNvSpPr txBox="1"/>
          <p:nvPr/>
        </p:nvSpPr>
        <p:spPr>
          <a:xfrm>
            <a:off x="4389017" y="2881248"/>
            <a:ext cx="1448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CB66F-7C89-C6DE-7C9F-07656A23F2E9}"/>
              </a:ext>
            </a:extLst>
          </p:cNvPr>
          <p:cNvSpPr txBox="1"/>
          <p:nvPr/>
        </p:nvSpPr>
        <p:spPr>
          <a:xfrm>
            <a:off x="1979712" y="2793311"/>
            <a:ext cx="1163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F9A5D21-DE05-080F-5D3E-189E8F02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55554"/>
              </p:ext>
            </p:extLst>
          </p:nvPr>
        </p:nvGraphicFramePr>
        <p:xfrm>
          <a:off x="2869021" y="267291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97BA6851-4666-B1F3-F6C7-2D464FF9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30969"/>
            <a:ext cx="1113958" cy="114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15898FDB-64A3-986E-B5CC-6A89F2A3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04" y="2549009"/>
            <a:ext cx="1020219" cy="10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380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3_4_3.svg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7D77EC-D21F-70F9-A0D0-E0ECCDEC839F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3A670772-FCC7-CF3A-C55F-F55DFD0C2720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7265D0-DB55-B815-097C-AD9696941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4D9B18E-54C7-210F-8EB9-53F828C326C5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4" name="순서도: 대체 처리 103">
                <a:extLst>
                  <a:ext uri="{FF2B5EF4-FFF2-40B4-BE49-F238E27FC236}">
                    <a16:creationId xmlns:a16="http://schemas.microsoft.com/office/drawing/2014/main" id="{A353D88E-1757-E33E-306F-7A578B68DA6E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11D3E04-6B3B-961D-3D53-4419EEF51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D5CE21F-1181-5FF5-C07F-83154F789B2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B8462B8A-0AF8-1AB1-5D46-61739E67F5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2A00B1C-EF76-35C9-AF0D-FBF0DB8E4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52F834E-4BE3-43D1-BA2C-AA165C8D77EB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42B6552F-4EA1-81A7-7EF1-AEAC6D207E6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319744-991D-2116-2928-50BA7082F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A0900C-F151-BEFC-273B-57A2C0FF5DB2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13901932-1F56-83DA-9C5E-ED5395F6882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C9BFE3-F55A-B0C9-8D73-7C3B2C12A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C988452-CD41-D3BB-EE97-E944338631B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E4ED454E-6A1D-828A-48B0-D6FD9EF4B673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C61234-3129-F59C-E294-8BA54DBD5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06" name="TextBox 43">
            <a:extLst>
              <a:ext uri="{FF2B5EF4-FFF2-40B4-BE49-F238E27FC236}">
                <a16:creationId xmlns:a16="http://schemas.microsoft.com/office/drawing/2014/main" id="{22A3BB2F-12AD-588A-BC2A-80390C93BC04}"/>
              </a:ext>
            </a:extLst>
          </p:cNvPr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같은 수를 찾아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21">
            <a:extLst>
              <a:ext uri="{FF2B5EF4-FFF2-40B4-BE49-F238E27FC236}">
                <a16:creationId xmlns:a16="http://schemas.microsoft.com/office/drawing/2014/main" id="{F05DEEA3-529F-CA2F-A20B-61A63093E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D6A7D85B-5901-E158-E60F-A81D854A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61989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77FEEF59-0F59-F958-0BF0-3170EF19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9" y="2600908"/>
            <a:ext cx="6012466" cy="19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0171D43-86C9-F8C7-9D22-A6B2F063EF7A}"/>
              </a:ext>
            </a:extLst>
          </p:cNvPr>
          <p:cNvSpPr txBox="1"/>
          <p:nvPr/>
        </p:nvSpPr>
        <p:spPr>
          <a:xfrm>
            <a:off x="4389017" y="2881248"/>
            <a:ext cx="1448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CB66F-7C89-C6DE-7C9F-07656A23F2E9}"/>
              </a:ext>
            </a:extLst>
          </p:cNvPr>
          <p:cNvSpPr txBox="1"/>
          <p:nvPr/>
        </p:nvSpPr>
        <p:spPr>
          <a:xfrm>
            <a:off x="1979712" y="2793311"/>
            <a:ext cx="1163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F9A5D21-DE05-080F-5D3E-189E8F02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1853"/>
              </p:ext>
            </p:extLst>
          </p:nvPr>
        </p:nvGraphicFramePr>
        <p:xfrm>
          <a:off x="2869021" y="267291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97BA6851-4666-B1F3-F6C7-2D464FF9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30969"/>
            <a:ext cx="1113958" cy="114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15898FDB-64A3-986E-B5CC-6A89F2A3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04" y="2549009"/>
            <a:ext cx="1020219" cy="10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97BA6851-4666-B1F3-F6C7-2D464FF9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33" y="4386667"/>
            <a:ext cx="511154" cy="52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6B0590-4685-2EB2-5247-A522F98E7DF1}"/>
              </a:ext>
            </a:extLst>
          </p:cNvPr>
          <p:cNvGrpSpPr/>
          <p:nvPr/>
        </p:nvGrpSpPr>
        <p:grpSpPr>
          <a:xfrm>
            <a:off x="198562" y="3700421"/>
            <a:ext cx="6667165" cy="1536944"/>
            <a:chOff x="192745" y="3736346"/>
            <a:chExt cx="6667165" cy="153694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9C6067B-6793-20F8-7F30-E6877291CBA6}"/>
                </a:ext>
              </a:extLst>
            </p:cNvPr>
            <p:cNvSpPr/>
            <p:nvPr/>
          </p:nvSpPr>
          <p:spPr>
            <a:xfrm>
              <a:off x="192745" y="3902947"/>
              <a:ext cx="6667165" cy="11822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2966F939-22AC-871F-9BA6-AD4D3F4AC268}"/>
                </a:ext>
              </a:extLst>
            </p:cNvPr>
            <p:cNvSpPr/>
            <p:nvPr/>
          </p:nvSpPr>
          <p:spPr>
            <a:xfrm>
              <a:off x="338478" y="37363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6522028-F0F7-ADB3-ED95-010A7A9CBA5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258A3B3-A07F-AF88-C3A0-2076F601427B}"/>
              </a:ext>
            </a:extLst>
          </p:cNvPr>
          <p:cNvGrpSpPr/>
          <p:nvPr/>
        </p:nvGrpSpPr>
        <p:grpSpPr>
          <a:xfrm>
            <a:off x="317978" y="4545124"/>
            <a:ext cx="6547748" cy="414024"/>
            <a:chOff x="317978" y="4201789"/>
            <a:chExt cx="6547748" cy="4140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FD78B9-25DE-7DDF-4637-6015D4E4C5A5}"/>
                </a:ext>
              </a:extLst>
            </p:cNvPr>
            <p:cNvSpPr txBox="1"/>
            <p:nvPr/>
          </p:nvSpPr>
          <p:spPr>
            <a:xfrm>
              <a:off x="467543" y="4201789"/>
              <a:ext cx="63981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0.014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F742CDEE-AA05-7F73-5D57-18570E543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8" y="4380862"/>
              <a:ext cx="149566" cy="1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553A17-C5D6-1F39-B10F-B8DE41F8E3B0}"/>
              </a:ext>
            </a:extLst>
          </p:cNvPr>
          <p:cNvGrpSpPr/>
          <p:nvPr/>
        </p:nvGrpSpPr>
        <p:grpSpPr>
          <a:xfrm>
            <a:off x="317978" y="4103412"/>
            <a:ext cx="6547748" cy="414024"/>
            <a:chOff x="317978" y="4201789"/>
            <a:chExt cx="6547748" cy="41402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A60DE84-F991-677A-2C17-D40672A8B37C}"/>
                </a:ext>
              </a:extLst>
            </p:cNvPr>
            <p:cNvSpPr txBox="1"/>
            <p:nvPr/>
          </p:nvSpPr>
          <p:spPr>
            <a:xfrm>
              <a:off x="467543" y="4201789"/>
              <a:ext cx="63981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E211D773-DAF5-0402-0CED-53BE495A5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8" y="4380862"/>
              <a:ext cx="149566" cy="1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2C8CDDC0-1129-A03E-AEBA-DD3307E3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55612"/>
              </p:ext>
            </p:extLst>
          </p:nvPr>
        </p:nvGraphicFramePr>
        <p:xfrm>
          <a:off x="1092294" y="4041140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AC92AC-E84A-9165-0D08-E2BC426B628D}"/>
              </a:ext>
            </a:extLst>
          </p:cNvPr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3EAB3B55-A7DD-0BF5-C624-9626126F33E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2FBF10-304E-75E6-6D7B-7A307F84E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93D5AE1-83DB-2480-9002-5FAE08897846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68E59849-330D-769F-E523-5A401A6F9968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8ED52B-3E32-3EAB-0490-26B9520D0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FB9F3DC-446B-AD88-7E32-9012A5CCD21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02557292-1F83-22D1-5165-226478A9733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4E8E937-DFB5-D9DC-E262-1AAAA231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EAD8B4D-F522-F6ED-8C70-98AD5166CB8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60D668-EE52-99DD-6881-D65DCF5DF26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E4E166-F596-E674-13F9-1FF1C79F3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F4ACAA0-F883-2714-13AF-B0E15D983C8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AC6FDD3D-5494-23FA-4C0F-940D0502BA4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AFD35A-5FD2-8499-110D-EAC2E9E1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64DB7C2-F49F-99F8-13E3-0F6880E7665C}"/>
                </a:ext>
              </a:extLst>
            </p:cNvPr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16F351D8-B5AB-8188-4BDE-5D18C77AD3C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EFE399B-08B5-8EFB-4F6D-70CC305CA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24" name="TextBox 43">
            <a:extLst>
              <a:ext uri="{FF2B5EF4-FFF2-40B4-BE49-F238E27FC236}">
                <a16:creationId xmlns:a16="http://schemas.microsoft.com/office/drawing/2014/main" id="{2A7DFB1E-2282-ED91-8CE2-6D6BE2CDB4D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5" name="Picture 12">
            <a:extLst>
              <a:ext uri="{FF2B5EF4-FFF2-40B4-BE49-F238E27FC236}">
                <a16:creationId xmlns:a16="http://schemas.microsoft.com/office/drawing/2014/main" id="{E272EE8E-1EFD-F4EC-A326-01FE249D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6">
            <a:extLst>
              <a:ext uri="{FF2B5EF4-FFF2-40B4-BE49-F238E27FC236}">
                <a16:creationId xmlns:a16="http://schemas.microsoft.com/office/drawing/2014/main" id="{8A044863-4B4B-5721-1E65-1C6DA55D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097E3728-9B29-72AD-D9EC-507FD0263420}"/>
              </a:ext>
            </a:extLst>
          </p:cNvPr>
          <p:cNvSpPr/>
          <p:nvPr/>
        </p:nvSpPr>
        <p:spPr>
          <a:xfrm>
            <a:off x="6749816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6514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3_4_4.svg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87704" y="2605032"/>
            <a:ext cx="6160006" cy="2516156"/>
            <a:chOff x="2934326" y="2723844"/>
            <a:chExt cx="7534275" cy="307749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326" y="2724767"/>
              <a:ext cx="5476875" cy="307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1201" y="2723844"/>
              <a:ext cx="2057400" cy="307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683568" y="2051404"/>
            <a:ext cx="2768707" cy="11989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flipV="1">
            <a:off x="2014477" y="3254415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88499"/>
            <a:ext cx="27687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은     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E8C140C-614B-3FF8-4F61-97FF050B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78425"/>
              </p:ext>
            </p:extLst>
          </p:nvPr>
        </p:nvGraphicFramePr>
        <p:xfrm>
          <a:off x="1255471" y="209345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E8C140C-614B-3FF8-4F61-97FF050B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51033"/>
              </p:ext>
            </p:extLst>
          </p:nvPr>
        </p:nvGraphicFramePr>
        <p:xfrm>
          <a:off x="1255515" y="2669519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1987475" y="2208247"/>
            <a:ext cx="6001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AF6F507-FDEF-DA86-4799-AD7F73A1B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619" y="2030747"/>
            <a:ext cx="360000" cy="3550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2059483" y="2780587"/>
            <a:ext cx="6001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755136" y="2119286"/>
            <a:ext cx="2632969" cy="8596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이등변 삼각형 104"/>
          <p:cNvSpPr/>
          <p:nvPr/>
        </p:nvSpPr>
        <p:spPr>
          <a:xfrm flipV="1">
            <a:off x="3930070" y="3001105"/>
            <a:ext cx="227885" cy="493787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37874 w 227885"/>
              <a:gd name="connsiteY0" fmla="*/ 493787 h 493787"/>
              <a:gd name="connsiteX1" fmla="*/ 0 w 227885"/>
              <a:gd name="connsiteY1" fmla="*/ 0 h 493787"/>
              <a:gd name="connsiteX2" fmla="*/ 227885 w 227885"/>
              <a:gd name="connsiteY2" fmla="*/ 493787 h 493787"/>
              <a:gd name="connsiteX3" fmla="*/ 137874 w 227885"/>
              <a:gd name="connsiteY3" fmla="*/ 493787 h 49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5" h="493787">
                <a:moveTo>
                  <a:pt x="137874" y="493787"/>
                </a:moveTo>
                <a:lnTo>
                  <a:pt x="0" y="0"/>
                </a:lnTo>
                <a:lnTo>
                  <a:pt x="227885" y="493787"/>
                </a:lnTo>
                <a:lnTo>
                  <a:pt x="137874" y="493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817817" y="2119286"/>
            <a:ext cx="2643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 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E8C140C-614B-3FF8-4F61-97FF050B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59625"/>
              </p:ext>
            </p:extLst>
          </p:nvPr>
        </p:nvGraphicFramePr>
        <p:xfrm>
          <a:off x="4559272" y="2170355"/>
          <a:ext cx="61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4559272" y="2507194"/>
            <a:ext cx="6001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0AF6F507-FDEF-DA86-4799-AD7F73A1B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627" y="2555189"/>
            <a:ext cx="360000" cy="355000"/>
          </a:xfrm>
          <a:prstGeom prst="rect">
            <a:avLst/>
          </a:prstGeom>
        </p:spPr>
      </p:pic>
      <p:sp>
        <p:nvSpPr>
          <p:cNvPr id="111" name="모서리가 둥근 직사각형 110"/>
          <p:cNvSpPr/>
          <p:nvPr/>
        </p:nvSpPr>
        <p:spPr>
          <a:xfrm>
            <a:off x="4971945" y="3032956"/>
            <a:ext cx="1978188" cy="102643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80012" y="3032956"/>
            <a:ext cx="264334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2.018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D8C9940-6C31-68A6-5ACB-6B7ED9F0785C}"/>
              </a:ext>
            </a:extLst>
          </p:cNvPr>
          <p:cNvSpPr/>
          <p:nvPr/>
        </p:nvSpPr>
        <p:spPr bwMode="auto">
          <a:xfrm>
            <a:off x="5334419" y="3564564"/>
            <a:ext cx="6520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201.8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이등변 삼각형 129"/>
          <p:cNvSpPr/>
          <p:nvPr/>
        </p:nvSpPr>
        <p:spPr>
          <a:xfrm flipV="1">
            <a:off x="5262201" y="4065971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097E3728-9B29-72AD-D9EC-507FD0263420}"/>
              </a:ext>
            </a:extLst>
          </p:cNvPr>
          <p:cNvSpPr/>
          <p:nvPr/>
        </p:nvSpPr>
        <p:spPr>
          <a:xfrm>
            <a:off x="377874" y="2356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2">
            <a:extLst>
              <a:ext uri="{FF2B5EF4-FFF2-40B4-BE49-F238E27FC236}">
                <a16:creationId xmlns:a16="http://schemas.microsoft.com/office/drawing/2014/main" id="{77FEEF59-0F59-F958-0BF0-3170EF19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097E3728-9B29-72AD-D9EC-507FD0263420}"/>
              </a:ext>
            </a:extLst>
          </p:cNvPr>
          <p:cNvSpPr/>
          <p:nvPr/>
        </p:nvSpPr>
        <p:spPr>
          <a:xfrm>
            <a:off x="4489102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AF6F507-FDEF-DA86-4799-AD7F73A1B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620" y="2618894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0AF6F507-FDEF-DA86-4799-AD7F73A1B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954" y="339212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42694</TotalTime>
  <Words>967</Words>
  <Application>Microsoft Office PowerPoint</Application>
  <PresentationFormat>화면 슬라이드 쇼(4:3)</PresentationFormat>
  <Paragraphs>345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7477</cp:revision>
  <dcterms:created xsi:type="dcterms:W3CDTF">2008-07-15T12:19:11Z</dcterms:created>
  <dcterms:modified xsi:type="dcterms:W3CDTF">2022-06-23T05:49:02Z</dcterms:modified>
</cp:coreProperties>
</file>