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96" r:id="rId4"/>
    <p:sldId id="1387" r:id="rId5"/>
    <p:sldId id="1420" r:id="rId6"/>
    <p:sldId id="1388" r:id="rId7"/>
    <p:sldId id="1384" r:id="rId8"/>
    <p:sldId id="1425" r:id="rId9"/>
    <p:sldId id="1392" r:id="rId10"/>
    <p:sldId id="1421" r:id="rId11"/>
    <p:sldId id="1394" r:id="rId12"/>
    <p:sldId id="1422" r:id="rId13"/>
    <p:sldId id="1405" r:id="rId14"/>
    <p:sldId id="1426" r:id="rId15"/>
    <p:sldId id="1427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8080"/>
    <a:srgbClr val="D5CFCF"/>
    <a:srgbClr val="FEF0E2"/>
    <a:srgbClr val="EAF5EC"/>
    <a:srgbClr val="CEE7D3"/>
    <a:srgbClr val="DAEAC1"/>
    <a:srgbClr val="BAE2E5"/>
    <a:srgbClr val="F3E6BA"/>
    <a:srgbClr val="D0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4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761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suhi_h_0402_03_0007.html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37882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612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>
            <a:extLst>
              <a:ext uri="{FF2B5EF4-FFF2-40B4-BE49-F238E27FC236}">
                <a16:creationId xmlns:a16="http://schemas.microsoft.com/office/drawing/2014/main" id="{3D918719-1875-0120-818C-8ECBBF0F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45" y="2979304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C7863A0-C994-4B21-8ACE-5488AF999254}"/>
              </a:ext>
            </a:extLst>
          </p:cNvPr>
          <p:cNvSpPr txBox="1"/>
          <p:nvPr/>
        </p:nvSpPr>
        <p:spPr>
          <a:xfrm>
            <a:off x="1439652" y="3033911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3B6DA-245B-9382-7126-5FEF67113186}"/>
              </a:ext>
            </a:extLst>
          </p:cNvPr>
          <p:cNvSpPr txBox="1"/>
          <p:nvPr/>
        </p:nvSpPr>
        <p:spPr>
          <a:xfrm>
            <a:off x="3857329" y="3033911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D3769125-E91C-EDEC-0F30-D462F4FE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914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837822AC-02FE-2ACA-ADD8-3A9720B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45" y="3782621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C6CA92D-FF4A-B4B9-76E8-9C9AC1DE7DFB}"/>
              </a:ext>
            </a:extLst>
          </p:cNvPr>
          <p:cNvSpPr txBox="1"/>
          <p:nvPr/>
        </p:nvSpPr>
        <p:spPr>
          <a:xfrm>
            <a:off x="1439652" y="383722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6498C9-3109-3507-4F60-2780C90E2911}"/>
              </a:ext>
            </a:extLst>
          </p:cNvPr>
          <p:cNvSpPr txBox="1"/>
          <p:nvPr/>
        </p:nvSpPr>
        <p:spPr>
          <a:xfrm>
            <a:off x="3857329" y="383722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4AB69849-0F32-7845-214A-B6F02DEE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178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5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8C8C633-A5E7-EB9A-005B-6254BDBB4689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AA25213B-9B93-B649-2510-D655F28A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5" y="160294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4D7B50-8CD1-2877-DC68-80C452CC4D23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FBAB749-50DB-0501-511B-22634D478DBE}"/>
              </a:ext>
            </a:extLst>
          </p:cNvPr>
          <p:cNvGrpSpPr/>
          <p:nvPr/>
        </p:nvGrpSpPr>
        <p:grpSpPr>
          <a:xfrm>
            <a:off x="198562" y="3537012"/>
            <a:ext cx="6667165" cy="1674816"/>
            <a:chOff x="192745" y="3598474"/>
            <a:chExt cx="6667165" cy="167481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9EBCA69-14B7-2002-18C4-48FAD9497A39}"/>
                </a:ext>
              </a:extLst>
            </p:cNvPr>
            <p:cNvSpPr/>
            <p:nvPr/>
          </p:nvSpPr>
          <p:spPr>
            <a:xfrm>
              <a:off x="192745" y="3760492"/>
              <a:ext cx="6667165" cy="1324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id="{C96DAB7B-A910-7046-BA6F-41D4227690EF}"/>
                </a:ext>
              </a:extLst>
            </p:cNvPr>
            <p:cNvSpPr/>
            <p:nvPr/>
          </p:nvSpPr>
          <p:spPr>
            <a:xfrm>
              <a:off x="338478" y="35984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3C5BA8C2-1A6E-BD59-34E3-C2915A669DC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DF0E797-7325-C65A-C526-B1AFC22D29C7}"/>
              </a:ext>
            </a:extLst>
          </p:cNvPr>
          <p:cNvSpPr txBox="1"/>
          <p:nvPr/>
        </p:nvSpPr>
        <p:spPr>
          <a:xfrm>
            <a:off x="467544" y="3865894"/>
            <a:ext cx="61206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0.57, 0.25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0.43      0.25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C935C2C-BA9C-8BDC-319B-166C1B5A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8" y="3955259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F569B82-BC31-1D10-CB68-2BB031DC8A5A}"/>
              </a:ext>
            </a:extLst>
          </p:cNvPr>
          <p:cNvSpPr txBox="1"/>
          <p:nvPr/>
        </p:nvSpPr>
        <p:spPr>
          <a:xfrm>
            <a:off x="467544" y="4428401"/>
            <a:ext cx="61206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0.57, 0.4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0.23      0.4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9304FEA6-AEA4-6493-4FD5-600CD1F7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8" y="4517766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8AA7531A-B50C-9005-5C30-795EF8DF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01" y="4120569"/>
            <a:ext cx="300502" cy="3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60B7484E-315A-5121-F28A-FB8CBDE16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693986"/>
            <a:ext cx="300502" cy="3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29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1" name="TextBox 43">
            <a:extLst>
              <a:ext uri="{FF2B5EF4-FFF2-40B4-BE49-F238E27FC236}">
                <a16:creationId xmlns:a16="http://schemas.microsoft.com/office/drawing/2014/main" id="{440559C8-0074-FCB1-3356-C78B181493E8}"/>
              </a:ext>
            </a:extLst>
          </p:cNvPr>
          <p:cNvSpPr txBox="1"/>
          <p:nvPr/>
        </p:nvSpPr>
        <p:spPr>
          <a:xfrm>
            <a:off x="453721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223D2889-5986-7A53-D6E4-70791EAF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30C4BA-EEF4-C5A0-4BF8-D992A49254E3}"/>
              </a:ext>
            </a:extLst>
          </p:cNvPr>
          <p:cNvSpPr/>
          <p:nvPr/>
        </p:nvSpPr>
        <p:spPr bwMode="auto">
          <a:xfrm>
            <a:off x="3563888" y="3179680"/>
            <a:ext cx="39604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752ADBB6-5947-FE15-B798-61DBFBC3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26" y="30508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21">
            <a:extLst>
              <a:ext uri="{FF2B5EF4-FFF2-40B4-BE49-F238E27FC236}">
                <a16:creationId xmlns:a16="http://schemas.microsoft.com/office/drawing/2014/main" id="{46D486C6-81B6-925D-8CA2-D5DDB589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12">
            <a:extLst>
              <a:ext uri="{FF2B5EF4-FFF2-40B4-BE49-F238E27FC236}">
                <a16:creationId xmlns:a16="http://schemas.microsoft.com/office/drawing/2014/main" id="{AFD155AF-E1A4-1AAC-850D-59230680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C5374AD1-7B1B-2664-721F-CC25DA93BF2B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2F68610-BCDE-7122-301C-5E2D8B940614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20347"/>
              </p:ext>
            </p:extLst>
          </p:nvPr>
        </p:nvGraphicFramePr>
        <p:xfrm>
          <a:off x="2771800" y="2787795"/>
          <a:ext cx="1472396" cy="1577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94327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27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9432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94327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30C4BA-EEF4-C5A0-4BF8-D992A49254E3}"/>
              </a:ext>
            </a:extLst>
          </p:cNvPr>
          <p:cNvSpPr/>
          <p:nvPr/>
        </p:nvSpPr>
        <p:spPr bwMode="auto">
          <a:xfrm>
            <a:off x="3887924" y="3593866"/>
            <a:ext cx="39604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752ADBB6-5947-FE15-B798-61DBFBC3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44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30C4BA-EEF4-C5A0-4BF8-D992A49254E3}"/>
              </a:ext>
            </a:extLst>
          </p:cNvPr>
          <p:cNvSpPr/>
          <p:nvPr/>
        </p:nvSpPr>
        <p:spPr bwMode="auto">
          <a:xfrm>
            <a:off x="3563888" y="3179680"/>
            <a:ext cx="39604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752ADBB6-5947-FE15-B798-61DBFBC3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26" y="30508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7052"/>
              </p:ext>
            </p:extLst>
          </p:nvPr>
        </p:nvGraphicFramePr>
        <p:xfrm>
          <a:off x="2771800" y="2787797"/>
          <a:ext cx="147239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30C4BA-EEF4-C5A0-4BF8-D992A49254E3}"/>
              </a:ext>
            </a:extLst>
          </p:cNvPr>
          <p:cNvSpPr/>
          <p:nvPr/>
        </p:nvSpPr>
        <p:spPr bwMode="auto">
          <a:xfrm>
            <a:off x="3887924" y="3557862"/>
            <a:ext cx="39604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752ADBB6-5947-FE15-B798-61DBFBC3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44" y="3429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1" name="TextBox 43">
            <a:extLst>
              <a:ext uri="{FF2B5EF4-FFF2-40B4-BE49-F238E27FC236}">
                <a16:creationId xmlns:a16="http://schemas.microsoft.com/office/drawing/2014/main" id="{440559C8-0074-FCB1-3356-C78B181493E8}"/>
              </a:ext>
            </a:extLst>
          </p:cNvPr>
          <p:cNvSpPr txBox="1"/>
          <p:nvPr/>
        </p:nvSpPr>
        <p:spPr>
          <a:xfrm>
            <a:off x="453721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223D2889-5986-7A53-D6E4-70791EAF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2">
            <a:extLst>
              <a:ext uri="{FF2B5EF4-FFF2-40B4-BE49-F238E27FC236}">
                <a16:creationId xmlns:a16="http://schemas.microsoft.com/office/drawing/2014/main" id="{AFD155AF-E1A4-1AAC-850D-59230680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4E6507-953E-8ED3-9450-19758A6DDB77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60AAE2-3693-F9B4-0291-19FF90AC6DF8}"/>
              </a:ext>
            </a:extLst>
          </p:cNvPr>
          <p:cNvGrpSpPr/>
          <p:nvPr/>
        </p:nvGrpSpPr>
        <p:grpSpPr>
          <a:xfrm>
            <a:off x="198562" y="3958926"/>
            <a:ext cx="6667165" cy="1252902"/>
            <a:chOff x="192745" y="4020388"/>
            <a:chExt cx="6667165" cy="12529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857130-1DD7-1EEF-D2C8-6ACE4FEF43C2}"/>
                </a:ext>
              </a:extLst>
            </p:cNvPr>
            <p:cNvSpPr/>
            <p:nvPr/>
          </p:nvSpPr>
          <p:spPr>
            <a:xfrm>
              <a:off x="192745" y="4182626"/>
              <a:ext cx="6667165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E05DF625-7B61-7B22-5E90-F155A2D68A00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5FAD1D04-644D-5B2B-2397-907C6DE09AD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72F7756-56D1-E5A4-0C41-78ADF62A4357}"/>
              </a:ext>
            </a:extLst>
          </p:cNvPr>
          <p:cNvSpPr txBox="1"/>
          <p:nvPr/>
        </p:nvSpPr>
        <p:spPr>
          <a:xfrm>
            <a:off x="467544" y="4314582"/>
            <a:ext cx="612068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D52E1C9-FBA4-DA75-6C64-79F47C75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8" y="4403947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E5CCE038-F6D8-70F8-A1E4-63665D93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653" y="43182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D70FCFB2-F8F1-3FAA-BE2F-0A8AF0C1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7" y="43182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A24B9EA-E0D7-CABB-5E46-C417056F8BD8}"/>
              </a:ext>
            </a:extLst>
          </p:cNvPr>
          <p:cNvSpPr txBox="1"/>
          <p:nvPr/>
        </p:nvSpPr>
        <p:spPr>
          <a:xfrm>
            <a:off x="467544" y="4649459"/>
            <a:ext cx="612068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082785F-252D-69CC-DDBC-A99B75BDC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8" y="4738824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29E39F23-0C87-D70C-777E-CC424900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45" y="46531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2F0AC1B9-9612-38F5-0653-30594B9C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1" y="46531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58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옷을 입은 인형의 무게는 몇 ㎏인지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939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8D1414C8-FD2A-2E19-EB25-DECB6728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48" y="2117255"/>
            <a:ext cx="3075719" cy="25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3851920" y="2009774"/>
            <a:ext cx="2242388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5076056" y="285293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949720" y="2117255"/>
            <a:ext cx="20601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인형 옷의 무게는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0.17 kg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96608" y="2009774"/>
            <a:ext cx="2242388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이등변 삼각형 98"/>
          <p:cNvSpPr/>
          <p:nvPr/>
        </p:nvSpPr>
        <p:spPr>
          <a:xfrm flipV="1">
            <a:off x="2357753" y="2852936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67500" y="2083874"/>
            <a:ext cx="17283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인형의 무게는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0.94 kg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76219A4-A221-3D6C-EAC6-D012F3F68172}"/>
              </a:ext>
            </a:extLst>
          </p:cNvPr>
          <p:cNvSpPr/>
          <p:nvPr/>
        </p:nvSpPr>
        <p:spPr>
          <a:xfrm>
            <a:off x="2481937" y="52517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76219A4-A221-3D6C-EAC6-D012F3F68172}"/>
              </a:ext>
            </a:extLst>
          </p:cNvPr>
          <p:cNvSpPr/>
          <p:nvPr/>
        </p:nvSpPr>
        <p:spPr>
          <a:xfrm>
            <a:off x="1198995" y="2276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8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옷을 입은 인형의 무게는 몇 ㎏인지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320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9C276879-C1EC-5FC8-F4C1-8E09CC645629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6219A4-A221-3D6C-EAC6-D012F3F68172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8D1414C8-FD2A-2E19-EB25-DECB6728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47" name="그룹 46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8" name="그룹 67"/>
          <p:cNvGrpSpPr/>
          <p:nvPr/>
        </p:nvGrpSpPr>
        <p:grpSpPr>
          <a:xfrm>
            <a:off x="2151225" y="2024844"/>
            <a:ext cx="3014841" cy="2603726"/>
            <a:chOff x="7128284" y="2513544"/>
            <a:chExt cx="3562350" cy="3076575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8284" y="2513544"/>
              <a:ext cx="1676400" cy="307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4684" y="2513544"/>
              <a:ext cx="1885950" cy="307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2775600" y="2083874"/>
            <a:ext cx="2242388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3999736" y="292703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16432" y="2157974"/>
            <a:ext cx="21943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옷을 입은 인형의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무게는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7C274C-490E-5D60-F528-A14A89B91CA7}"/>
              </a:ext>
            </a:extLst>
          </p:cNvPr>
          <p:cNvGrpSpPr/>
          <p:nvPr/>
        </p:nvGrpSpPr>
        <p:grpSpPr>
          <a:xfrm>
            <a:off x="2960326" y="4545124"/>
            <a:ext cx="1503662" cy="537565"/>
            <a:chOff x="5349044" y="1660849"/>
            <a:chExt cx="1503662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27F3044-B8B1-251D-0EE3-95BC3C831815}"/>
                </a:ext>
              </a:extLst>
            </p:cNvPr>
            <p:cNvSpPr/>
            <p:nvPr/>
          </p:nvSpPr>
          <p:spPr bwMode="auto">
            <a:xfrm>
              <a:off x="5349044" y="1833284"/>
              <a:ext cx="13236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1.11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kg</a:t>
              </a:r>
              <a:endPara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C371BF1-6A2B-86A2-1206-7494B5A7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74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옷을 입은 인형의 무게는 몇 ㎏인지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:a16="http://schemas.microsoft.com/office/drawing/2014/main" id="{8D1414C8-FD2A-2E19-EB25-DECB6728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47" name="그룹 46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8" name="그룹 67"/>
          <p:cNvGrpSpPr/>
          <p:nvPr/>
        </p:nvGrpSpPr>
        <p:grpSpPr>
          <a:xfrm>
            <a:off x="2151225" y="2024844"/>
            <a:ext cx="3014841" cy="2603726"/>
            <a:chOff x="7128284" y="2513544"/>
            <a:chExt cx="3562350" cy="3076575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8284" y="2513544"/>
              <a:ext cx="1676400" cy="307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4684" y="2513544"/>
              <a:ext cx="1885950" cy="307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2775600" y="2083874"/>
            <a:ext cx="2242388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3999736" y="2927036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16432" y="2157974"/>
            <a:ext cx="21943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옷을 입은 인형의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무게는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7C274C-490E-5D60-F528-A14A89B91CA7}"/>
              </a:ext>
            </a:extLst>
          </p:cNvPr>
          <p:cNvGrpSpPr/>
          <p:nvPr/>
        </p:nvGrpSpPr>
        <p:grpSpPr>
          <a:xfrm>
            <a:off x="2960326" y="4545124"/>
            <a:ext cx="1503662" cy="537565"/>
            <a:chOff x="5349044" y="1660849"/>
            <a:chExt cx="1503662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27F3044-B8B1-251D-0EE3-95BC3C831815}"/>
                </a:ext>
              </a:extLst>
            </p:cNvPr>
            <p:cNvSpPr/>
            <p:nvPr/>
          </p:nvSpPr>
          <p:spPr bwMode="auto">
            <a:xfrm>
              <a:off x="5349044" y="1833284"/>
              <a:ext cx="13236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1.11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kg</a:t>
              </a:r>
              <a:endPara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C371BF1-6A2B-86A2-1206-7494B5A7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A98545A-82EA-2CE2-49E7-64CC2B977FED}"/>
              </a:ext>
            </a:extLst>
          </p:cNvPr>
          <p:cNvGrpSpPr/>
          <p:nvPr/>
        </p:nvGrpSpPr>
        <p:grpSpPr>
          <a:xfrm>
            <a:off x="198562" y="4257092"/>
            <a:ext cx="6667165" cy="980273"/>
            <a:chOff x="192745" y="4293017"/>
            <a:chExt cx="6667165" cy="98027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F23232-3063-7FF0-D3F4-8FEED82F0A87}"/>
                </a:ext>
              </a:extLst>
            </p:cNvPr>
            <p:cNvSpPr/>
            <p:nvPr/>
          </p:nvSpPr>
          <p:spPr>
            <a:xfrm>
              <a:off x="192745" y="4473037"/>
              <a:ext cx="6667165" cy="6121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0.17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옷을 입은 인형의 무게는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1.11 kg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509FAAFD-98D2-42B1-D3EC-DA012DA5872D}"/>
                </a:ext>
              </a:extLst>
            </p:cNvPr>
            <p:cNvSpPr/>
            <p:nvPr/>
          </p:nvSpPr>
          <p:spPr>
            <a:xfrm>
              <a:off x="338478" y="429301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18DA9128-BF47-89ED-8F3D-B823F0BCBDE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66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4588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214697"/>
            <a:ext cx="6635842" cy="2762475"/>
          </a:xfrm>
          <a:prstGeom prst="roundRect">
            <a:avLst>
              <a:gd name="adj" fmla="val 12357"/>
            </a:avLst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644008" y="1169676"/>
            <a:ext cx="2326070" cy="346375"/>
            <a:chOff x="4359786" y="3761874"/>
            <a:chExt cx="232607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37B93DBD-EDDC-4584-7620-5CAAD68B152C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89042-DA80-D374-0B77-382C758B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5FABED-ED98-237F-2E02-C178EEF16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70902"/>
              </p:ext>
            </p:extLst>
          </p:nvPr>
        </p:nvGraphicFramePr>
        <p:xfrm>
          <a:off x="359532" y="2860359"/>
          <a:ext cx="161684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173061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40771D7-2BE6-61B3-A5D3-9459B5C57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42379"/>
              </p:ext>
            </p:extLst>
          </p:nvPr>
        </p:nvGraphicFramePr>
        <p:xfrm>
          <a:off x="2699792" y="2860359"/>
          <a:ext cx="161684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807968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9E683A0-6DA6-C14D-4731-0BFC290AA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81359"/>
              </p:ext>
            </p:extLst>
          </p:nvPr>
        </p:nvGraphicFramePr>
        <p:xfrm>
          <a:off x="5004048" y="2855998"/>
          <a:ext cx="161684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542720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CDEB8F-FF90-38E5-0726-0225C4EE9F5D}"/>
              </a:ext>
            </a:extLst>
          </p:cNvPr>
          <p:cNvSpPr txBox="1"/>
          <p:nvPr/>
        </p:nvSpPr>
        <p:spPr>
          <a:xfrm>
            <a:off x="5271446" y="2581029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843CB2-0410-6CDA-D8FE-B4D80416CE33}"/>
              </a:ext>
            </a:extLst>
          </p:cNvPr>
          <p:cNvSpPr txBox="1"/>
          <p:nvPr/>
        </p:nvSpPr>
        <p:spPr>
          <a:xfrm>
            <a:off x="987718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6D8D2-D42F-0136-A35E-6BC0D5627F1A}"/>
              </a:ext>
            </a:extLst>
          </p:cNvPr>
          <p:cNvSpPr txBox="1"/>
          <p:nvPr/>
        </p:nvSpPr>
        <p:spPr>
          <a:xfrm>
            <a:off x="987718" y="315049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46EAA2-6B88-FC56-8911-A6F2FABB74E6}"/>
              </a:ext>
            </a:extLst>
          </p:cNvPr>
          <p:cNvSpPr txBox="1"/>
          <p:nvPr/>
        </p:nvSpPr>
        <p:spPr>
          <a:xfrm>
            <a:off x="987718" y="3495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2CC5BD-4362-D16D-B4F9-5DA1C0B06A59}"/>
              </a:ext>
            </a:extLst>
          </p:cNvPr>
          <p:cNvSpPr txBox="1"/>
          <p:nvPr/>
        </p:nvSpPr>
        <p:spPr>
          <a:xfrm>
            <a:off x="3291974" y="273999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2889C9-95CF-D22F-A217-FF81FB477A8C}"/>
              </a:ext>
            </a:extLst>
          </p:cNvPr>
          <p:cNvSpPr txBox="1"/>
          <p:nvPr/>
        </p:nvSpPr>
        <p:spPr>
          <a:xfrm>
            <a:off x="3291974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672231-0ED1-77BB-D103-D94C1866AACA}"/>
              </a:ext>
            </a:extLst>
          </p:cNvPr>
          <p:cNvSpPr txBox="1"/>
          <p:nvPr/>
        </p:nvSpPr>
        <p:spPr>
          <a:xfrm>
            <a:off x="3291974" y="3505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9EEEEC-142C-7AF6-696B-57F46F3C03BF}"/>
              </a:ext>
            </a:extLst>
          </p:cNvPr>
          <p:cNvSpPr txBox="1"/>
          <p:nvPr/>
        </p:nvSpPr>
        <p:spPr>
          <a:xfrm>
            <a:off x="5596230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201F9C-107C-2B80-CEFB-7568C1AB927F}"/>
              </a:ext>
            </a:extLst>
          </p:cNvPr>
          <p:cNvSpPr txBox="1"/>
          <p:nvPr/>
        </p:nvSpPr>
        <p:spPr>
          <a:xfrm>
            <a:off x="5596230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9E61C-EB3F-B9AF-115D-59287B6B6E2C}"/>
              </a:ext>
            </a:extLst>
          </p:cNvPr>
          <p:cNvSpPr txBox="1"/>
          <p:nvPr/>
        </p:nvSpPr>
        <p:spPr>
          <a:xfrm>
            <a:off x="5596230" y="349737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8720BCEE-1E39-A92D-10CF-8DC853E2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58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C6334FDF-98AE-520C-AEFF-636B51B0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69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0E75E64-55F5-4FDF-E06F-1DB2085B6F81}"/>
              </a:ext>
            </a:extLst>
          </p:cNvPr>
          <p:cNvSpPr txBox="1"/>
          <p:nvPr/>
        </p:nvSpPr>
        <p:spPr>
          <a:xfrm>
            <a:off x="3291974" y="388589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C43CE0-1D1B-289B-5C03-55553D898D1B}"/>
              </a:ext>
            </a:extLst>
          </p:cNvPr>
          <p:cNvSpPr txBox="1"/>
          <p:nvPr/>
        </p:nvSpPr>
        <p:spPr>
          <a:xfrm>
            <a:off x="5697200" y="2581029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1620A74-FBBE-4B33-F83A-096D809D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344435"/>
            <a:ext cx="4963082" cy="22927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051720" y="4721302"/>
            <a:ext cx="22144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557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 한 장의 크기는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5382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FFAD081E-F3EA-3E13-DCEB-C2C6173EFED7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B64D70-7908-4D4F-DFF6-507C1370857A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3880578" y="4581993"/>
            <a:ext cx="905062" cy="482512"/>
            <a:chOff x="1626452" y="3623794"/>
            <a:chExt cx="905062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0.69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6" name="Picture 12">
            <a:extLst>
              <a:ext uri="{FF2B5EF4-FFF2-40B4-BE49-F238E27FC236}">
                <a16:creationId xmlns:a16="http://schemas.microsoft.com/office/drawing/2014/main" id="{3450A305-58F1-5136-251D-6CE938AD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94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1620A74-FBBE-4B33-F83A-096D809D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344435"/>
            <a:ext cx="4963082" cy="22927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558686" y="4721302"/>
            <a:ext cx="1404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557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 한 장의 크기는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3880578" y="4581993"/>
            <a:ext cx="905062" cy="482512"/>
            <a:chOff x="1626452" y="3623794"/>
            <a:chExt cx="905062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6" name="Picture 12">
            <a:extLst>
              <a:ext uri="{FF2B5EF4-FFF2-40B4-BE49-F238E27FC236}">
                <a16:creationId xmlns:a16="http://schemas.microsoft.com/office/drawing/2014/main" id="{3450A305-58F1-5136-251D-6CE938AD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94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2BAAA2-6D83-170D-AA94-ADBBE830968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0AD3EF-A08D-0CA3-6A9D-4E548CA72E3A}"/>
              </a:ext>
            </a:extLst>
          </p:cNvPr>
          <p:cNvGrpSpPr/>
          <p:nvPr/>
        </p:nvGrpSpPr>
        <p:grpSpPr>
          <a:xfrm>
            <a:off x="198562" y="4097619"/>
            <a:ext cx="6667165" cy="1139746"/>
            <a:chOff x="192745" y="4133544"/>
            <a:chExt cx="6667165" cy="113974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2798C1F-3924-D455-0B34-E7E94E98E2E8}"/>
                </a:ext>
              </a:extLst>
            </p:cNvPr>
            <p:cNvSpPr/>
            <p:nvPr/>
          </p:nvSpPr>
          <p:spPr>
            <a:xfrm>
              <a:off x="192745" y="4308449"/>
              <a:ext cx="6667165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짜리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모눈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나타내고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짜리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모눈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나타내므로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id="{AEA4B334-E0E1-2E98-8793-44410BA6A6BF}"/>
                </a:ext>
              </a:extLst>
            </p:cNvPr>
            <p:cNvSpPr/>
            <p:nvPr/>
          </p:nvSpPr>
          <p:spPr>
            <a:xfrm>
              <a:off x="338478" y="413354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178A4805-D317-459E-3604-9ADFE0ED685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4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46587991-21D6-A83D-1134-DFDC30128038}"/>
              </a:ext>
            </a:extLst>
          </p:cNvPr>
          <p:cNvSpPr txBox="1"/>
          <p:nvPr/>
        </p:nvSpPr>
        <p:spPr>
          <a:xfrm>
            <a:off x="453721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39CCB942-8A31-631A-06A8-C4EDE403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A95D41-4AD0-4535-8E57-3F19B491EC65}"/>
              </a:ext>
            </a:extLst>
          </p:cNvPr>
          <p:cNvSpPr/>
          <p:nvPr/>
        </p:nvSpPr>
        <p:spPr>
          <a:xfrm>
            <a:off x="219623" y="2934984"/>
            <a:ext cx="6607970" cy="13581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AE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ACB237-AE62-7275-CD4B-82BD15FD0AE9}"/>
              </a:ext>
            </a:extLst>
          </p:cNvPr>
          <p:cNvSpPr txBox="1"/>
          <p:nvPr/>
        </p:nvSpPr>
        <p:spPr>
          <a:xfrm>
            <a:off x="287524" y="3222533"/>
            <a:ext cx="6480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 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0.82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1" name="Picture 31">
            <a:extLst>
              <a:ext uri="{FF2B5EF4-FFF2-40B4-BE49-F238E27FC236}">
                <a16:creationId xmlns:a16="http://schemas.microsoft.com/office/drawing/2014/main" id="{57681C91-78F7-A8E1-0549-186935E8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1" y="38610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AC5DF3D-F4B5-FB51-3A93-6CC5D3B8375B}"/>
              </a:ext>
            </a:extLst>
          </p:cNvPr>
          <p:cNvSpPr txBox="1"/>
          <p:nvPr/>
        </p:nvSpPr>
        <p:spPr>
          <a:xfrm>
            <a:off x="611561" y="3772207"/>
            <a:ext cx="6156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모두         개이므로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1791FBE-E10A-C5C4-3F3B-90C9FA1A4C32}"/>
              </a:ext>
            </a:extLst>
          </p:cNvPr>
          <p:cNvGrpSpPr/>
          <p:nvPr/>
        </p:nvGrpSpPr>
        <p:grpSpPr>
          <a:xfrm>
            <a:off x="3532252" y="3588005"/>
            <a:ext cx="787720" cy="537565"/>
            <a:chOff x="6064986" y="1660849"/>
            <a:chExt cx="787720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18C583A-4429-A51F-9155-6F697ED1E998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4A247104-4E97-52CC-5E38-14648B8B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B3680A-2563-B840-995A-18318A21A4A0}"/>
              </a:ext>
            </a:extLst>
          </p:cNvPr>
          <p:cNvGrpSpPr/>
          <p:nvPr/>
        </p:nvGrpSpPr>
        <p:grpSpPr>
          <a:xfrm>
            <a:off x="5256076" y="3588005"/>
            <a:ext cx="787720" cy="537565"/>
            <a:chOff x="6064986" y="1660849"/>
            <a:chExt cx="787720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84DADDE-7399-81BE-7C8A-4B178F806BCE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1A7DB84-6CDD-FE47-AAFE-3ACC28B3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FC2BD3-8460-3F4B-CA28-F04D51A15A88}"/>
              </a:ext>
            </a:extLst>
          </p:cNvPr>
          <p:cNvGrpSpPr/>
          <p:nvPr/>
        </p:nvGrpSpPr>
        <p:grpSpPr>
          <a:xfrm>
            <a:off x="1979712" y="3064223"/>
            <a:ext cx="756909" cy="537565"/>
            <a:chOff x="6095797" y="1660849"/>
            <a:chExt cx="756909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1AFBB3-7A13-1D5A-40DE-23A5A9131108}"/>
                </a:ext>
              </a:extLst>
            </p:cNvPr>
            <p:cNvSpPr/>
            <p:nvPr/>
          </p:nvSpPr>
          <p:spPr bwMode="auto">
            <a:xfrm>
              <a:off x="6095797" y="1833284"/>
              <a:ext cx="5769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C4E4755-4944-D4B0-F4AF-A3C07B37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2FB84E-6EFF-23E2-4AA7-A2370A578AF5}"/>
              </a:ext>
            </a:extLst>
          </p:cNvPr>
          <p:cNvGrpSpPr/>
          <p:nvPr/>
        </p:nvGrpSpPr>
        <p:grpSpPr>
          <a:xfrm>
            <a:off x="5013713" y="3064223"/>
            <a:ext cx="756909" cy="537565"/>
            <a:chOff x="6095797" y="1660849"/>
            <a:chExt cx="756909" cy="53756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D6A454F-34DC-D804-84D9-66F259726577}"/>
                </a:ext>
              </a:extLst>
            </p:cNvPr>
            <p:cNvSpPr/>
            <p:nvPr/>
          </p:nvSpPr>
          <p:spPr bwMode="auto">
            <a:xfrm>
              <a:off x="6095797" y="1833284"/>
              <a:ext cx="5769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A4BE9D33-4E35-A422-C94C-D7F02A37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495739" y="5244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26132"/>
              </p:ext>
            </p:extLst>
          </p:nvPr>
        </p:nvGraphicFramePr>
        <p:xfrm>
          <a:off x="1020968" y="3352629"/>
          <a:ext cx="147239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539552" y="2569695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2.56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815916" y="2569695"/>
            <a:ext cx="1807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4.75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2A9BA23-7D1B-9750-D64D-5786CBA17BAF}"/>
              </a:ext>
            </a:extLst>
          </p:cNvPr>
          <p:cNvGrpSpPr/>
          <p:nvPr/>
        </p:nvGrpSpPr>
        <p:grpSpPr>
          <a:xfrm>
            <a:off x="2101749" y="2474389"/>
            <a:ext cx="949432" cy="482512"/>
            <a:chOff x="1582082" y="3623794"/>
            <a:chExt cx="949432" cy="4825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5038FEA-40C3-3237-BADD-5C8F26118C03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3.83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id="{9B37CAFB-3B14-1FBA-58EC-3892C5C1C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FD8E7E9-79C1-7B2A-F39D-8FA7D56EABA8}"/>
              </a:ext>
            </a:extLst>
          </p:cNvPr>
          <p:cNvGrpSpPr/>
          <p:nvPr/>
        </p:nvGrpSpPr>
        <p:grpSpPr>
          <a:xfrm>
            <a:off x="5446535" y="2474389"/>
            <a:ext cx="949432" cy="482512"/>
            <a:chOff x="1582082" y="3623794"/>
            <a:chExt cx="949432" cy="482512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DAF3CC-40B7-2C6F-C9A7-50BBDF8506A7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5.8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Picture 4">
              <a:extLst>
                <a:ext uri="{FF2B5EF4-FFF2-40B4-BE49-F238E27FC236}">
                  <a16:creationId xmlns:a16="http://schemas.microsoft.com/office/drawing/2014/main" id="{53BBD09F-12B2-1391-F920-DB70EB91C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6721977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1351616" y="4525247"/>
            <a:ext cx="1149647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49" y="44793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74356"/>
              </p:ext>
            </p:extLst>
          </p:nvPr>
        </p:nvGraphicFramePr>
        <p:xfrm>
          <a:off x="4373654" y="3352629"/>
          <a:ext cx="1472396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4704302" y="4525247"/>
            <a:ext cx="1149647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5" y="44793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495739" y="335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10075"/>
              </p:ext>
            </p:extLst>
          </p:nvPr>
        </p:nvGraphicFramePr>
        <p:xfrm>
          <a:off x="1020968" y="3352629"/>
          <a:ext cx="147239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539552" y="2569695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2.56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815916" y="2569695"/>
            <a:ext cx="1807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4.75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2101749" y="2603251"/>
            <a:ext cx="799030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3.83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1DAF3CC-40B7-2C6F-C9A7-50BBDF8506A7}"/>
              </a:ext>
            </a:extLst>
          </p:cNvPr>
          <p:cNvSpPr/>
          <p:nvPr/>
        </p:nvSpPr>
        <p:spPr bwMode="auto">
          <a:xfrm>
            <a:off x="5446535" y="2603251"/>
            <a:ext cx="799030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5.8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1351616" y="4525247"/>
            <a:ext cx="1149647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07833"/>
              </p:ext>
            </p:extLst>
          </p:nvPr>
        </p:nvGraphicFramePr>
        <p:xfrm>
          <a:off x="4373654" y="3352629"/>
          <a:ext cx="1472396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4704302" y="4525247"/>
            <a:ext cx="1149647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FBAB749-50DB-0501-511B-22634D478DBE}"/>
              </a:ext>
            </a:extLst>
          </p:cNvPr>
          <p:cNvGrpSpPr/>
          <p:nvPr/>
        </p:nvGrpSpPr>
        <p:grpSpPr>
          <a:xfrm>
            <a:off x="198562" y="2924944"/>
            <a:ext cx="6667165" cy="2286884"/>
            <a:chOff x="192745" y="2986406"/>
            <a:chExt cx="6667165" cy="228688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EBCA69-14B7-2002-18C4-48FAD9497A39}"/>
                </a:ext>
              </a:extLst>
            </p:cNvPr>
            <p:cNvSpPr/>
            <p:nvPr/>
          </p:nvSpPr>
          <p:spPr>
            <a:xfrm>
              <a:off x="192745" y="3148424"/>
              <a:ext cx="6667165" cy="1936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C96DAB7B-A910-7046-BA6F-41D4227690EF}"/>
                </a:ext>
              </a:extLst>
            </p:cNvPr>
            <p:cNvSpPr/>
            <p:nvPr/>
          </p:nvSpPr>
          <p:spPr>
            <a:xfrm>
              <a:off x="338478" y="29864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3C5BA8C2-1A6E-BD59-34E3-C2915A669DC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45729"/>
              </p:ext>
            </p:extLst>
          </p:nvPr>
        </p:nvGraphicFramePr>
        <p:xfrm>
          <a:off x="1839464" y="3354897"/>
          <a:ext cx="1472396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1379"/>
              </p:ext>
            </p:extLst>
          </p:nvPr>
        </p:nvGraphicFramePr>
        <p:xfrm>
          <a:off x="3957855" y="3354897"/>
          <a:ext cx="1472396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29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16029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2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>
            <a:extLst>
              <a:ext uri="{FF2B5EF4-FFF2-40B4-BE49-F238E27FC236}">
                <a16:creationId xmlns:a16="http://schemas.microsoft.com/office/drawing/2014/main" id="{3D918719-1875-0120-818C-8ECBBF0F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45" y="2979304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5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23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43CC905F-BED0-BECE-28EB-F2C6F9547E4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AA25213B-9B93-B649-2510-D655F28A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5" y="160294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C7863A0-C994-4B21-8ACE-5488AF999254}"/>
              </a:ext>
            </a:extLst>
          </p:cNvPr>
          <p:cNvSpPr txBox="1"/>
          <p:nvPr/>
        </p:nvSpPr>
        <p:spPr>
          <a:xfrm>
            <a:off x="1439652" y="3033911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3B6DA-245B-9382-7126-5FEF67113186}"/>
              </a:ext>
            </a:extLst>
          </p:cNvPr>
          <p:cNvSpPr txBox="1"/>
          <p:nvPr/>
        </p:nvSpPr>
        <p:spPr>
          <a:xfrm>
            <a:off x="3857329" y="3033911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D3769125-E91C-EDEC-0F30-D462F4FE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914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id="{837822AC-02FE-2ACA-ADD8-3A9720B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45" y="3782621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C6CA92D-FF4A-B4B9-76E8-9C9AC1DE7DFB}"/>
              </a:ext>
            </a:extLst>
          </p:cNvPr>
          <p:cNvSpPr txBox="1"/>
          <p:nvPr/>
        </p:nvSpPr>
        <p:spPr>
          <a:xfrm>
            <a:off x="1439652" y="383722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6498C9-3109-3507-4F60-2780C90E2911}"/>
              </a:ext>
            </a:extLst>
          </p:cNvPr>
          <p:cNvSpPr txBox="1"/>
          <p:nvPr/>
        </p:nvSpPr>
        <p:spPr>
          <a:xfrm>
            <a:off x="3857329" y="383722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>
            <a:extLst>
              <a:ext uri="{FF2B5EF4-FFF2-40B4-BE49-F238E27FC236}">
                <a16:creationId xmlns:a16="http://schemas.microsoft.com/office/drawing/2014/main" id="{4AB69849-0F32-7845-214A-B6F02DEE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178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43058</TotalTime>
  <Words>1102</Words>
  <Application>Microsoft Office PowerPoint</Application>
  <PresentationFormat>화면 슬라이드 쇼(4:3)</PresentationFormat>
  <Paragraphs>433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7472</cp:revision>
  <dcterms:created xsi:type="dcterms:W3CDTF">2008-07-15T12:19:11Z</dcterms:created>
  <dcterms:modified xsi:type="dcterms:W3CDTF">2022-06-23T07:33:14Z</dcterms:modified>
</cp:coreProperties>
</file>