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77" r:id="rId9"/>
    <p:sldId id="1390" r:id="rId10"/>
    <p:sldId id="1378" r:id="rId11"/>
    <p:sldId id="1360" r:id="rId12"/>
    <p:sldId id="1379" r:id="rId13"/>
    <p:sldId id="1381" r:id="rId14"/>
    <p:sldId id="1380" r:id="rId15"/>
    <p:sldId id="1382" r:id="rId16"/>
    <p:sldId id="1313" r:id="rId17"/>
    <p:sldId id="1363" r:id="rId18"/>
    <p:sldId id="1374" r:id="rId19"/>
    <p:sldId id="1315" r:id="rId20"/>
    <p:sldId id="1316" r:id="rId21"/>
    <p:sldId id="1322" r:id="rId22"/>
    <p:sldId id="1375" r:id="rId23"/>
    <p:sldId id="1384" r:id="rId24"/>
    <p:sldId id="1323" r:id="rId25"/>
    <p:sldId id="1324" r:id="rId26"/>
    <p:sldId id="1317" r:id="rId27"/>
    <p:sldId id="1386" r:id="rId28"/>
    <p:sldId id="1319" r:id="rId29"/>
    <p:sldId id="1387" r:id="rId30"/>
    <p:sldId id="1318" r:id="rId31"/>
    <p:sldId id="1348" r:id="rId32"/>
    <p:sldId id="1388" r:id="rId33"/>
    <p:sldId id="1383" r:id="rId34"/>
    <p:sldId id="1389" r:id="rId35"/>
    <p:sldId id="1385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712"/>
    <a:srgbClr val="AE7C65"/>
    <a:srgbClr val="E2F3F2"/>
    <a:srgbClr val="D0ECD8"/>
    <a:srgbClr val="FDA671"/>
    <a:srgbClr val="BBDECB"/>
    <a:srgbClr val="FEF2D9"/>
    <a:srgbClr val="FFCCCC"/>
    <a:srgbClr val="FF9999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6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8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Relationship Id="rId9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cdata2.tsherpa.co.kr/tsherpa/MultiMedia/Flash/2020/curri/index.html?flashxmlnum=youblue86&amp;classa=A8-C1-31-MM-MM-04-06-02-0-0-0-0&amp;classno=MM_31_04/suh_0301_05_0002/suh_0301_05_0002_101_1.html" TargetMode="External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cdata2.tsherpa.co.kr/tsherpa/MultiMedia/Flash/2020/curri/index.html?flashxmlnum=tb&amp;classa=A8-C1-31-MM-MM-04-06-02-0-0-0-0&amp;classno=MM_31_04/suh_0301_05_0002/suh_0301_05_0002_201_2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217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2300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993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cm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나뭇잎을 잰 자를 관찰해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다른가요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59532" y="1880828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근처인 것은 같은데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길이가 조금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86" y="17728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76" y="541241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818507" y="5197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111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43"/>
          <p:cNvSpPr txBox="1"/>
          <p:nvPr/>
        </p:nvSpPr>
        <p:spPr>
          <a:xfrm>
            <a:off x="389043" y="248747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자를 관찰해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 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작은 눈금이 몇 개나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043" y="2979633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82" y="3042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585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9043" y="3534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눈금을 어떻게 이름 붙이면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9043" y="4026971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것이니까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작게 쓰면 좋겠습니다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96" y="43569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3" y="406716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2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크레파스의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크레파스의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긴가요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95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30" y="2234816"/>
            <a:ext cx="6270125" cy="1050168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84430" y="3429000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더 가 있으므로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깁니다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빨간색 크레파스의 길이는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 1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13516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26280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크레파스의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크레파스의 길이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31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30" y="2204864"/>
            <a:ext cx="6270125" cy="1050168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84430" y="3429000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빨간색 크레파스의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70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20375"/>
            <a:ext cx="968168" cy="9681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44" y="442037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954497" y="439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크레파스의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크레파스의 길이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31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30" y="2204864"/>
            <a:ext cx="6270125" cy="1050168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84430" y="3429000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빨간색 크레파스의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70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7065202" y="2693809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빨간색 크레파스의 길이를 다른 방법으로 나타낼 수는 없을까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85668" y="447060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크레파스의 길이를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방법으로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나타낼 수는 없을까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각 삼각형 38"/>
          <p:cNvSpPr/>
          <p:nvPr/>
        </p:nvSpPr>
        <p:spPr>
          <a:xfrm rot="5400000" flipV="1">
            <a:off x="1941567" y="4934274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2" y="4420375"/>
            <a:ext cx="968168" cy="9681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889149" y="4420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6994" y="4420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크레파스의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노란색 크레파스의 길이를 두 가지 방법으로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31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30" y="2204864"/>
            <a:ext cx="6270125" cy="1050168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84430" y="3429000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 크레파스의 길이는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mm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긴 길이이고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2" y="3821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25" name="그룹 24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5294" y="13871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더 긴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것을                         라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 cm 4 mm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54 mm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122138" y="2202501"/>
            <a:ext cx="15763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 cm 4 </a:t>
            </a:r>
            <a:r>
              <a:rPr lang="en-US" altLang="ko-KR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크레파스의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0410" y="1992052"/>
            <a:ext cx="342472" cy="2775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40395" y="2592879"/>
            <a:ext cx="268174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센티미터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08700" y="4041068"/>
            <a:ext cx="302433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073" y="4180438"/>
            <a:ext cx="22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5 cm 4 mm=54  mm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852374" y="1993975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532825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644" y="2781808"/>
            <a:ext cx="342472" cy="277521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98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주변에 있는 물건의 길이를 자로 재어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9467" y="3703051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29467" y="4152822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" y="1697625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02" y="1016732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929164" y="1058069"/>
            <a:ext cx="83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4444"/>
              </p:ext>
            </p:extLst>
          </p:nvPr>
        </p:nvGraphicFramePr>
        <p:xfrm>
          <a:off x="440395" y="2047293"/>
          <a:ext cx="6087312" cy="161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321"/>
                <a:gridCol w="2482887"/>
                <a:gridCol w="2029104"/>
              </a:tblGrid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물건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나타내기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나타내기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538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지우개</a:t>
                      </a:r>
                      <a:endParaRPr lang="en-US" altLang="ko-KR" sz="1800" b="1" spc="-15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cm 5</a:t>
                      </a: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</a:rPr>
                        <a:t>연필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 cm 4</a:t>
                      </a: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154</a:t>
                      </a: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815275" y="1635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284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04" y="27089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16" y="32567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41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53" y="32567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7904" y="2384884"/>
            <a:ext cx="6657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78104" y="2384884"/>
            <a:ext cx="172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 7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8633" y="238488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7864" y="3589337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1031" y="3589337"/>
            <a:ext cx="154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905 mm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1920" y="3589337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81799" y="3589337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1859" y="3589337"/>
            <a:ext cx="7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87" y="26776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9586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67" y="3833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cdata2.tsherpa.co.kr/tsherpa/MultiMedia/Flash/2020/curri/index.html?flashxmlnum=youblue86&amp;classa=A8-C1-31-MM-MM-04-06-02-0-0-0-0&amp;classno=MM_31_04/suh_0301_05_0002/suh_0301_05_0002_301_1.html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8503" y="2096852"/>
            <a:ext cx="63877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에는 작은 눈금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칸이 똑같이 나누어져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작은 눈금 한 칸의 길이를           라 쓰고                     라고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383868" y="2420888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96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824028" y="2420888"/>
            <a:ext cx="133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20" y="2369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86" y="3382579"/>
            <a:ext cx="6245208" cy="1680507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5980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94~95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7610"/>
              </p:ext>
            </p:extLst>
          </p:nvPr>
        </p:nvGraphicFramePr>
        <p:xfrm>
          <a:off x="179388" y="149396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나뭇잎의 길이를 재어보자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 cm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단위를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자를 관찰하여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cm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크레파스의 길이를 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크레파스의 길이를 몇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 있는 물건의 길이를 자로 재어 보며 양감 형성하기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 명탐정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9708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131840" y="2738297"/>
            <a:ext cx="756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79055" y="2346899"/>
            <a:ext cx="4126207" cy="1152128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/>
          <p:cNvSpPr txBox="1"/>
          <p:nvPr/>
        </p:nvSpPr>
        <p:spPr>
          <a:xfrm>
            <a:off x="2307664" y="2738297"/>
            <a:ext cx="28835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         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037258" y="981137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58" y="3010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 길이를 두 가지 방법으로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순서도: 대체 처리 78"/>
          <p:cNvSpPr/>
          <p:nvPr/>
        </p:nvSpPr>
        <p:spPr>
          <a:xfrm>
            <a:off x="25605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622" y="2099657"/>
            <a:ext cx="4928060" cy="1304016"/>
          </a:xfrm>
          <a:prstGeom prst="rect">
            <a:avLst/>
          </a:prstGeom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74871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/>
                <a:gridCol w="639569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765522" y="3679954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97228" y="366754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65522" y="4381043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07961" y="4391816"/>
            <a:ext cx="7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22699" y="3679954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54644" y="366754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77" y="38113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52" y="45232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17" y="35386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84" y="35386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22" y="46645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연필의 길이를 두 가지 방법으로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순서도: 대체 처리 78"/>
          <p:cNvSpPr/>
          <p:nvPr/>
        </p:nvSpPr>
        <p:spPr>
          <a:xfrm>
            <a:off x="25605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622" y="2099657"/>
            <a:ext cx="4928060" cy="130401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765522" y="3679954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6532" y="366754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8081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5015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2765522" y="4381043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07961" y="4391816"/>
            <a:ext cx="7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50691" y="3679954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31940" y="366754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9997" y="400506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눈금을 보면 연필의 길이는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 mm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더 긴 길이이므로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 3 mm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10 mm=1 cm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 3 mm=63 mm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208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길이를 자로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app\resource\contents\lesson05\ops\lesson05\mm_31_5_01_07_04.html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08" y="1549763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6214083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순서도: 대체 처리 53"/>
          <p:cNvSpPr/>
          <p:nvPr/>
        </p:nvSpPr>
        <p:spPr>
          <a:xfrm>
            <a:off x="308613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9" y="3071848"/>
            <a:ext cx="6380785" cy="5922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43"/>
          <p:cNvSpPr txBox="1"/>
          <p:nvPr/>
        </p:nvSpPr>
        <p:spPr>
          <a:xfrm>
            <a:off x="323528" y="3175631"/>
            <a:ext cx="14006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 2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0130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825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/>
                <a:gridCol w="639569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\app\resource\contents\lesson05\ops\lesson05\images\mm_31_5_01_07_04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26" name="순서도: 대체 처리 2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순서도: 대체 처리 76"/>
          <p:cNvSpPr/>
          <p:nvPr/>
        </p:nvSpPr>
        <p:spPr>
          <a:xfrm>
            <a:off x="3604653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067230" y="2228879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67229" y="2868587"/>
            <a:ext cx="17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 5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5429" y="2228879"/>
            <a:ext cx="60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5109" y="2225714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2984" y="2880490"/>
            <a:ext cx="6843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6970" y="2878212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67229" y="3461263"/>
            <a:ext cx="13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90465" y="346126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15470" y="346126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22401" y="346126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57014" y="346126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67230" y="4033005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31382" y="4042089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6387" y="4042089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3603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3" y="29942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3" y="35927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58" y="41644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45" y="20968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45" y="2739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67" y="32955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57" y="37752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65" y="43250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cdata2.tsherpa.co.kr/tsherpa/MultiMedia/Flash/2020/curri/index.html?flashxmlnum=youblue86&amp;classa=A8-C1-31-MM-MM-04-06-02-0-0-0-0&amp;classno=MM_31_04/suh_0301_05_0002/suh_0301_05_0002_401_1.html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순서도: 대체 처리 55"/>
          <p:cNvSpPr/>
          <p:nvPr/>
        </p:nvSpPr>
        <p:spPr>
          <a:xfrm>
            <a:off x="414230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들어갈 알맞은 단위를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26" y="2209112"/>
            <a:ext cx="5113759" cy="1050472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1577574" y="3479856"/>
            <a:ext cx="36785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색연필 심의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462" y="3479856"/>
            <a:ext cx="6636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18" y="33356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순서도: 대체 처리 55"/>
          <p:cNvSpPr/>
          <p:nvPr/>
        </p:nvSpPr>
        <p:spPr>
          <a:xfrm>
            <a:off x="414230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들어갈 알맞은 단위를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26" y="2209112"/>
            <a:ext cx="5113759" cy="1050472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1577574" y="3479856"/>
            <a:ext cx="36785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색연필 심의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462" y="3479856"/>
            <a:ext cx="6636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18" y="33356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8D7D6CB-70E4-410F-A4DA-D1D6613FBAF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B42145DE-D9C3-450B-9274-45F5BB6ABED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2EB2160D-9247-4B34-9A79-19CCC522A062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색연필의 심은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나타내기에 짧은 길이이므로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나타내야 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FBA63F40-B3A9-45FF-B9BB-709C571E6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5D29457-6C76-424B-A495-9A3368AA4A1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8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cdata2.tsherpa.co.kr/tsherpa/MultiMedia/Flash/2020/curri/index.html?flashxmlnum=youblue86&amp;classa=A8-C1-31-MM-MM-04-06-02-0-0-0-0&amp;classno=MM_31_04/suh_0301_05_0002/suh_0301_05_0002_401_1.html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467031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367" y="2769592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4566" y="2769592"/>
            <a:ext cx="60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52758" y="2766427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0005" y="2770196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58204" y="2770196"/>
            <a:ext cx="60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25066" y="276703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2940" y="3798759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86202" y="380784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91780" y="380784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40005" y="3795367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3267" y="3804451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5086" y="380445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657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8" y="3665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9" y="2635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4" y="3665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8978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29066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393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39227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8978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29066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393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39227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467031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367" y="2769592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4566" y="2769592"/>
            <a:ext cx="60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52758" y="2766427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0005" y="2770196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58204" y="2770196"/>
            <a:ext cx="60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25066" y="276703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2940" y="3798759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86202" y="380784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91780" y="380784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40005" y="3795367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3267" y="3804451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5086" y="380445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657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8" y="3665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9" y="2635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4" y="3665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9C4A35B8-D7CF-4BDA-8029-6F8DCE2A1154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3D2F7082-327A-43AC-B18D-8B34CC3C9E0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154D400-5FD1-49F4-83EE-E02A2430F380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EBF27E9D-7BF2-483D-AF29-5FDC6ED51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B31A1-CB41-4942-8D6D-5112C714434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6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" y="869492"/>
            <a:ext cx="6914659" cy="47197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26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나뭇잎의 길이를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재어보자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8249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길이를 읽으시오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cdata2.tsherpa.co.kr/tsherpa/MultiMedia/Flash/2020/curri/index.html?flashxmlnum=youblue86&amp;classa=A8-C1-31-MM-MM-04-06-02-0-0-0-0&amp;classno=MM_31_04/suh_0301_05_0002/suh_0301_05_0002_401_1.html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25" name="순서도: 대체 처리 2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순서도: 대체 처리 57"/>
          <p:cNvSpPr/>
          <p:nvPr/>
        </p:nvSpPr>
        <p:spPr>
          <a:xfrm>
            <a:off x="519118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99" y="2851501"/>
            <a:ext cx="564801" cy="414956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24981" y="2766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31640" y="2874313"/>
            <a:ext cx="17984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99" y="4003629"/>
            <a:ext cx="564801" cy="41495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331640" y="4026441"/>
            <a:ext cx="31323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91" y="2912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40412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498EFA6C-5C0A-4392-84C7-8D324B538B70}"/>
              </a:ext>
            </a:extLst>
          </p:cNvPr>
          <p:cNvSpPr txBox="1"/>
          <p:nvPr/>
        </p:nvSpPr>
        <p:spPr>
          <a:xfrm>
            <a:off x="807336" y="225129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 mm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71A84858-DC49-4B1C-B929-B669BF1284F5}"/>
              </a:ext>
            </a:extLst>
          </p:cNvPr>
          <p:cNvSpPr txBox="1"/>
          <p:nvPr/>
        </p:nvSpPr>
        <p:spPr>
          <a:xfrm>
            <a:off x="807336" y="356241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 cm 7 mm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5328" y="2251297"/>
            <a:ext cx="988123" cy="38561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5328" y="3564395"/>
            <a:ext cx="1520831" cy="38561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cdata2.tsherpa.co.kr/tsherpa/MultiMedia/Flash/2020/curri/index.html?flashxmlnum=youblue86&amp;classa=A8-C1-31-MM-MM-04-06-02-0-0-0-0&amp;classno=MM_31_04/suh_0301_05_0002/suh_0301_05_0002_401_1.html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9786" y="366978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8" y="16586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91" y="2745816"/>
            <a:ext cx="6012160" cy="818583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18070" y="31715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11560" y="3674560"/>
            <a:ext cx="5559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56208" y="366978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4697393" y="3674560"/>
            <a:ext cx="7026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38" y="3540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85" y="3540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5706185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743580" y="4956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1A471C2B-22EA-41A8-A716-41EEEDCBB00E}"/>
              </a:ext>
            </a:extLst>
          </p:cNvPr>
          <p:cNvSpPr/>
          <p:nvPr/>
        </p:nvSpPr>
        <p:spPr>
          <a:xfrm>
            <a:off x="5037923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399786" y="366978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37258" y="980728"/>
            <a:ext cx="4694982" cy="255732"/>
            <a:chOff x="2538964" y="980728"/>
            <a:chExt cx="4694982" cy="255732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6751432" y="98443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8" y="16586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91" y="2745816"/>
            <a:ext cx="6012160" cy="818583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18070" y="31715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11560" y="3674560"/>
            <a:ext cx="5559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56208" y="366978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4697393" y="3674560"/>
            <a:ext cx="7026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38" y="3540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85" y="3540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5706185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3E4B6F2-DCFB-40F6-A10A-0F8B5EE44EF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CE5694A7-EC94-4ED1-8580-B089E0F715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25E43EC9-10B9-4D98-88D7-7866E400861B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똑같이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나눈 것 중 하나는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같습니다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화살표는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6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0FFAAE17-DF53-475E-8C9E-7B387CB38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C80447B-EDA1-4276-B857-87EF6A32AC9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6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옳은 문장을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43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cdata2.tsherpa.co.kr/tsherpa/MultiMedia/Flash/2020/curri/index.html?flashxmlnum=youblue86&amp;classa=A8-C1-31-MM-MM-04-06-02-0-0-0-0&amp;classno=MM_31_04/suh_0301_05_0002/suh_0301_05_0002_401_1.html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37258" y="980728"/>
            <a:ext cx="4157306" cy="252028"/>
            <a:chOff x="2538964" y="980728"/>
            <a:chExt cx="4157306" cy="252028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624972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73913" y="2203068"/>
            <a:ext cx="4589477" cy="1656184"/>
          </a:xfrm>
          <a:prstGeom prst="roundRect">
            <a:avLst/>
          </a:prstGeom>
          <a:noFill/>
          <a:ln w="38100">
            <a:solidFill>
              <a:srgbClr val="E2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45" y="3291858"/>
            <a:ext cx="329382" cy="32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82" y="2843875"/>
            <a:ext cx="306312" cy="31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82" y="2423501"/>
            <a:ext cx="282618" cy="2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1726233" y="237244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1726233" y="2810342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볼펜의 길이는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1762627" y="3264188"/>
            <a:ext cx="38174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 문의 길이는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5805038" y="5013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9C4D35A-AE3C-48EC-9968-1085705BE59E}"/>
              </a:ext>
            </a:extLst>
          </p:cNvPr>
          <p:cNvSpPr/>
          <p:nvPr/>
        </p:nvSpPr>
        <p:spPr bwMode="auto">
          <a:xfrm>
            <a:off x="3244856" y="4088808"/>
            <a:ext cx="517856" cy="360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DBFF5B9-5972-460F-841A-083F4F3E6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9932" y="3933056"/>
            <a:ext cx="360000" cy="355000"/>
          </a:xfrm>
          <a:prstGeom prst="rect">
            <a:avLst/>
          </a:prstGeom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xmlns="" id="{E54F1EC5-8721-4D44-8457-6DE8172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91" y="413194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950636" y="4968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06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옳은 문장을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43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037258" y="980728"/>
            <a:ext cx="4157306" cy="252028"/>
            <a:chOff x="2538964" y="980728"/>
            <a:chExt cx="4157306" cy="252028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624972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73913" y="2203068"/>
            <a:ext cx="4589477" cy="1656184"/>
          </a:xfrm>
          <a:prstGeom prst="roundRect">
            <a:avLst/>
          </a:prstGeom>
          <a:noFill/>
          <a:ln w="38100">
            <a:solidFill>
              <a:srgbClr val="E2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45" y="3291858"/>
            <a:ext cx="329382" cy="32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82" y="2843875"/>
            <a:ext cx="306312" cy="31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82" y="2423501"/>
            <a:ext cx="282618" cy="2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1726233" y="237244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1726233" y="2810342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볼펜의 길이는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1762627" y="3264188"/>
            <a:ext cx="38174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 문의 길이는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9C4D35A-AE3C-48EC-9968-1085705BE59E}"/>
              </a:ext>
            </a:extLst>
          </p:cNvPr>
          <p:cNvSpPr/>
          <p:nvPr/>
        </p:nvSpPr>
        <p:spPr bwMode="auto">
          <a:xfrm>
            <a:off x="3244856" y="4088808"/>
            <a:ext cx="517856" cy="360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DBFF5B9-5972-460F-841A-083F4F3E6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932" y="3933056"/>
            <a:ext cx="360000" cy="355000"/>
          </a:xfrm>
          <a:prstGeom prst="rect">
            <a:avLst/>
          </a:prstGeom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xmlns="" id="{E54F1EC5-8721-4D44-8457-6DE8172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91" y="413194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8BDC1F8-4222-4348-A56B-DCE28EFE0B1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A176A3FE-73C1-4EC6-B273-BB232C093571}"/>
              </a:ext>
            </a:extLst>
          </p:cNvPr>
          <p:cNvGrpSpPr/>
          <p:nvPr/>
        </p:nvGrpSpPr>
        <p:grpSpPr>
          <a:xfrm>
            <a:off x="179512" y="3298610"/>
            <a:ext cx="6667165" cy="1974680"/>
            <a:chOff x="179512" y="3298610"/>
            <a:chExt cx="6667165" cy="1974680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52F5C5C8-32BE-4F28-BB3D-FAF528EBEE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67DCDD0B-7C9B-4C40-BF16-C982E1E4026E}"/>
                </a:ext>
              </a:extLst>
            </p:cNvPr>
            <p:cNvSpPr/>
            <p:nvPr/>
          </p:nvSpPr>
          <p:spPr>
            <a:xfrm>
              <a:off x="179512" y="3676179"/>
              <a:ext cx="6667165" cy="14090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340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3400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볼펜의 길이는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잴 수 있습니다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270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mm=27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문의 길이는 더 깁니다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D8E1FEEC-AC42-4A3C-A5CD-B131C888E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986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5715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" y="872716"/>
            <a:ext cx="6912770" cy="47165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67344"/>
            <a:ext cx="6924993" cy="47434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 </a:t>
            </a:r>
            <a:r>
              <a:rPr lang="ko-KR" altLang="en-US" sz="2800" b="1" dirty="0" smtClean="0">
                <a:solidFill>
                  <a:srgbClr val="F277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명탐정</a:t>
            </a:r>
            <a:endParaRPr lang="ko-KR" altLang="en-US" sz="2800" b="1" dirty="0">
              <a:solidFill>
                <a:srgbClr val="F277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7516"/>
              </p:ext>
            </p:extLst>
          </p:nvPr>
        </p:nvGraphicFramePr>
        <p:xfrm>
          <a:off x="120452" y="6165304"/>
          <a:ext cx="5459659" cy="282949"/>
        </p:xfrm>
        <a:graphic>
          <a:graphicData uri="http://schemas.openxmlformats.org/drawingml/2006/table">
            <a:tbl>
              <a:tblPr/>
              <a:tblGrid>
                <a:gridCol w="1308536"/>
                <a:gridCol w="4151123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mm_31_5_01_07_05_ani.mp4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4" r="3765"/>
          <a:stretch/>
        </p:blipFill>
        <p:spPr bwMode="auto">
          <a:xfrm>
            <a:off x="160832" y="1611195"/>
            <a:ext cx="337043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잰 두 나뭇잎의 길이는 다른데 왜 모두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600908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가깝기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29" y="243168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29265" y="1156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3093746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짧은 길이를 표현하는 방법을 모르기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629" y="3662076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1400554" y="4406924"/>
            <a:ext cx="2124236" cy="919401"/>
          </a:xfrm>
          <a:prstGeom prst="wedgeRoundRectCallout">
            <a:avLst>
              <a:gd name="adj1" fmla="val 9861"/>
              <a:gd name="adj2" fmla="val -69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나뭇잎의 길이를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어떻게 나타내면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좋을까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9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23985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50900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3346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두 나뭇잎의 길이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모두 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1124744"/>
            <a:ext cx="692367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972359" y="3825044"/>
            <a:ext cx="1755567" cy="919401"/>
          </a:xfrm>
          <a:prstGeom prst="wedgeRoundRectCallout">
            <a:avLst>
              <a:gd name="adj1" fmla="val 9861"/>
              <a:gd name="adj2" fmla="val -69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나뭇잎의 길이를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어떻게 나타내면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좋을까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774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67844" y="116539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두 나뭇잎의 길이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모두 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4" r="3765"/>
          <a:stretch/>
        </p:blipFill>
        <p:spPr bwMode="auto">
          <a:xfrm>
            <a:off x="160832" y="1611195"/>
            <a:ext cx="337043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1400554" y="4406924"/>
            <a:ext cx="2124236" cy="919401"/>
          </a:xfrm>
          <a:prstGeom prst="wedgeRoundRectCallout">
            <a:avLst>
              <a:gd name="adj1" fmla="val 9861"/>
              <a:gd name="adj2" fmla="val -69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나뭇잎의 길이를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어떻게 나타내면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좋을까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잰 나뭇잎의 길이를 정확히 표현하려면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짧은 길이의 단위가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98" y="292378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346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두 나뭇잎의 길이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모두 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73206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단위를 알고 이를 쓰고 읽을 수 있습니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33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139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cm=10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관계를 알고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1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1992259"/>
            <a:ext cx="4768114" cy="1328729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3503620"/>
            <a:ext cx="65786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cm(           )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칸으로 똑같이 나누었을 때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        )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작은 눈금 한 칸의 길이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)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             라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                     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5, 14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28" y="256862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37196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03912" y="4017920"/>
            <a:ext cx="86393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관찰하여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428406" y="497175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3910" y="3862552"/>
            <a:ext cx="342472" cy="277521"/>
          </a:xfrm>
          <a:prstGeom prst="rect">
            <a:avLst/>
          </a:prstGeom>
        </p:spPr>
      </p:pic>
      <p:pic>
        <p:nvPicPr>
          <p:cNvPr id="33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06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886798" y="8204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2468" y="1068648"/>
            <a:ext cx="93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smtClean="0">
                <a:latin typeface="맑은 고딕" pitchFamily="50" charset="-127"/>
                <a:ea typeface="맑은 고딕" pitchFamily="50" charset="-127"/>
              </a:rPr>
              <a:t>5, 14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83341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26280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 / img_02.png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334" y="3687033"/>
            <a:ext cx="644342" cy="219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5067" y="3690144"/>
            <a:ext cx="619889" cy="2351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/>
          <a:srcRect l="1" t="15641" r="68004"/>
          <a:stretch/>
        </p:blipFill>
        <p:spPr>
          <a:xfrm>
            <a:off x="1836257" y="4187696"/>
            <a:ext cx="71447" cy="8839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962808" y="4017920"/>
            <a:ext cx="14012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3336" y="3879159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391612" y="384231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#3~5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92620" y="5127829"/>
            <a:ext cx="1637116" cy="263186"/>
            <a:chOff x="319554" y="1245924"/>
            <a:chExt cx="2636592" cy="423864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9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기존 개발물의 단위 쓰기 모션 넣기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cdata2.tsherpa.co.kr/tsherpa/MultiMedia/Flash/2020/curri/index.html?flashxmlnum=tb&amp;classa=A8-C1-31-MM-MM-04-06-02-0-0-0-0&amp;classno=MM_31_04/suh_0301_05_0002/suh_0301_05_0002_201_2.html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두 번째 이너탭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지시문은 넣지 않고 연필이 깜박거리는 이벤트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관찰하여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052749"/>
            <a:ext cx="1218341" cy="38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05539" y="488931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7609" y="205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09412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26280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 / img_02.png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656375" y="4113076"/>
            <a:ext cx="170882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  mm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97360" y="5110413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8" y="2348880"/>
            <a:ext cx="5229979" cy="133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06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252468" y="1068648"/>
            <a:ext cx="93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smtClean="0">
                <a:latin typeface="맑은 고딕" pitchFamily="50" charset="-127"/>
                <a:ea typeface="맑은 고딕" pitchFamily="50" charset="-127"/>
              </a:rPr>
              <a:t>5, 14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88530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42319</TotalTime>
  <Words>3200</Words>
  <Application>Microsoft Office PowerPoint</Application>
  <PresentationFormat>화면 슬라이드 쇼(4:3)</PresentationFormat>
  <Paragraphs>975</Paragraphs>
  <Slides>35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7245</cp:revision>
  <dcterms:created xsi:type="dcterms:W3CDTF">2008-07-15T12:19:11Z</dcterms:created>
  <dcterms:modified xsi:type="dcterms:W3CDTF">2022-03-07T07:20:25Z</dcterms:modified>
</cp:coreProperties>
</file>