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097" r:id="rId4"/>
    <p:sldId id="1289" r:id="rId5"/>
    <p:sldId id="1351" r:id="rId6"/>
    <p:sldId id="1401" r:id="rId7"/>
    <p:sldId id="1428" r:id="rId8"/>
    <p:sldId id="1353" r:id="rId9"/>
    <p:sldId id="1355" r:id="rId10"/>
    <p:sldId id="1423" r:id="rId11"/>
    <p:sldId id="1429" r:id="rId12"/>
    <p:sldId id="1357" r:id="rId13"/>
    <p:sldId id="1359" r:id="rId14"/>
    <p:sldId id="1424" r:id="rId15"/>
    <p:sldId id="1430" r:id="rId16"/>
    <p:sldId id="1361" r:id="rId17"/>
    <p:sldId id="1403" r:id="rId18"/>
    <p:sldId id="1425" r:id="rId19"/>
    <p:sldId id="1431" r:id="rId20"/>
    <p:sldId id="1406" r:id="rId21"/>
    <p:sldId id="1379" r:id="rId22"/>
    <p:sldId id="1426" r:id="rId23"/>
    <p:sldId id="1432" r:id="rId24"/>
    <p:sldId id="1407" r:id="rId25"/>
    <p:sldId id="1408" r:id="rId26"/>
    <p:sldId id="1427" r:id="rId27"/>
    <p:sldId id="1393" r:id="rId28"/>
    <p:sldId id="1418" r:id="rId29"/>
    <p:sldId id="1419" r:id="rId30"/>
    <p:sldId id="1420" r:id="rId31"/>
    <p:sldId id="1421" r:id="rId32"/>
    <p:sldId id="1422" r:id="rId33"/>
    <p:sldId id="1315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2C0"/>
    <a:srgbClr val="FFF7AF"/>
    <a:srgbClr val="F54562"/>
    <a:srgbClr val="569ECC"/>
    <a:srgbClr val="EEEEEE"/>
    <a:srgbClr val="DBF1FB"/>
    <a:srgbClr val="F7FAFF"/>
    <a:srgbClr val="FAF1DC"/>
    <a:srgbClr val="FFF6F0"/>
    <a:srgbClr val="EC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5439" autoAdjust="0"/>
  </p:normalViewPr>
  <p:slideViewPr>
    <p:cSldViewPr>
      <p:cViewPr varScale="1">
        <p:scale>
          <a:sx n="112" d="100"/>
          <a:sy n="112" d="100"/>
        </p:scale>
        <p:origin x="-1938" y="-7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hyperlink" Target="http://ebook.tsherpa.co.kr/webdata/15/2021test/math31p/viewer/contents/index.html?contentInformationURL=../../resource/contents/lesson04/&amp;pageName=mm_31_4_06_01_01.html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7.png"/><Relationship Id="rId7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29.png"/><Relationship Id="rId4" Type="http://schemas.openxmlformats.org/officeDocument/2006/relationships/image" Target="../media/image48.png"/><Relationship Id="rId9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339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5347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3518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8447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41438"/>
            <a:ext cx="331378" cy="3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9572" y="2449969"/>
            <a:ext cx="1980220" cy="1637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756" y="2997719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413801" y="3501008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161530" y="2469288"/>
            <a:ext cx="1158442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415110" y="2992052"/>
            <a:ext cx="868858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6293" y="3511488"/>
            <a:ext cx="611671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5" y="1412776"/>
            <a:ext cx="44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4444" y="2494752"/>
            <a:ext cx="190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(1) 5 km 200 m 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2358" y="2510406"/>
            <a:ext cx="15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(2) 2005 m 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8114" y="3827532"/>
            <a:ext cx="17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(3) 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=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9676" y="3853620"/>
            <a:ext cx="149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(4) 125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15397" y="2494752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35560" y="251960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92735" y="2530728"/>
            <a:ext cx="3960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88542" y="2555584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59974" y="2524565"/>
            <a:ext cx="608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3841104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67744" y="384373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3907" y="3853620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21938" y="3856246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1861" y="3853620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58042" y="3856246"/>
            <a:ext cx="3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43972" y="252890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84" y="415361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22" y="415999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94" y="416483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33" y="285597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71" y="286235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43" y="286718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5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9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281980" y="1881990"/>
            <a:ext cx="468052" cy="35225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987085" y="1895810"/>
            <a:ext cx="1762947" cy="338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943708" y="2132856"/>
            <a:ext cx="13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 km 3 m 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43708" y="2863450"/>
            <a:ext cx="13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5700 m 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3708" y="3583530"/>
            <a:ext cx="13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43708" y="4322490"/>
            <a:ext cx="13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=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20580" y="2132856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23692" y="2157712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87825" y="2883772"/>
            <a:ext cx="3960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83632" y="290862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55064" y="2877609"/>
            <a:ext cx="608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27748" y="2902465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95718" y="3597102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71664" y="359972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43809" y="4322490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4325116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1763" y="4322490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67944" y="4325116"/>
            <a:ext cx="3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45" y="101673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66" y="191637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2" y="272170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58" y="272942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64" y="331623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30" y="4121564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56" y="412928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08" y="224063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66" y="29853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24" y="371703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82" y="4461785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74052" y="3560819"/>
            <a:ext cx="646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8 km 3m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8003 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5700 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 km 700 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초이므로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145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분이므로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8" y="37271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8" y="398599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8" y="424485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8" y="450371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5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단위를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99588" y="5103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41427" y="5118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4573" y="5136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81110" y="2132856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색연필의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 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71900" y="2132856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81110" y="3046109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연필심의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046109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81110" y="3959362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연못의 둘레는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47545" y="3959362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45" y="101673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51" y="240324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69" y="430174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03" y="3366868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68" y="223595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26" y="31538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84" y="407182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단위를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48780"/>
            <a:ext cx="331378" cy="3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81110" y="2385290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빨대의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23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55876" y="2385290"/>
            <a:ext cx="6549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81110" y="3298543"/>
            <a:ext cx="368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엄지손톱의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79912" y="3298543"/>
            <a:ext cx="6549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81110" y="4211796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산의 높이는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61008" y="4211796"/>
            <a:ext cx="6549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18" y="262637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36" y="452486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70" y="358999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82" y="251381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82" y="34299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82" y="434614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단위를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48780"/>
            <a:ext cx="331378" cy="3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81110" y="2385290"/>
            <a:ext cx="36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줄넘기의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120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79912" y="2385290"/>
            <a:ext cx="6549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81110" y="3298543"/>
            <a:ext cx="368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완두콩의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12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71900" y="3298543"/>
            <a:ext cx="6549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81110" y="4211796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강의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12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9852" y="4211796"/>
            <a:ext cx="6549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00" y="2612874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18" y="451137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52" y="357649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82" y="251381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82" y="34299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82" y="434614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단위를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681110" y="2132856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색연필의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 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71900" y="2132856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81110" y="3046109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연필심의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046109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81110" y="3959362"/>
            <a:ext cx="35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연못의 둘레는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    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47545" y="3959362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45" y="101673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51" y="240324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69" y="430174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03" y="3366868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68" y="223595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26" y="31538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84" y="407182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4052" y="3825044"/>
            <a:ext cx="6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어울리는 단위를 써넣으면 색연필의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 cm,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연필심의 길이는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mm,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연못의 둘레는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 km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색상박스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NotoM, 40px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044779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16958"/>
              </p:ext>
            </p:extLst>
          </p:nvPr>
        </p:nvGraphicFramePr>
        <p:xfrm>
          <a:off x="115384" y="6129300"/>
          <a:ext cx="7444948" cy="304800"/>
        </p:xfrm>
        <a:graphic>
          <a:graphicData uri="http://schemas.openxmlformats.org/drawingml/2006/table">
            <a:tbl>
              <a:tblPr/>
              <a:tblGrid>
                <a:gridCol w="955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10764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14945" y="524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병원에서 은행까지의 거리는 약 얼마일까요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0" y="102282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53" y="1918003"/>
            <a:ext cx="6738936" cy="168019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11560" y="3140968"/>
            <a:ext cx="468052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43708" y="3184928"/>
            <a:ext cx="468052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275603" y="3183173"/>
            <a:ext cx="61206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679759" y="3176972"/>
            <a:ext cx="61206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044779" y="3176972"/>
            <a:ext cx="61206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31540" y="3110816"/>
            <a:ext cx="804175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13089" y="3122533"/>
            <a:ext cx="804175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병원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9247" y="3118465"/>
            <a:ext cx="1028322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슈퍼마켓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9407" y="3110816"/>
            <a:ext cx="1028322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도서관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6156" y="3117166"/>
            <a:ext cx="761995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은행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2463" y="2060848"/>
            <a:ext cx="790702" cy="287528"/>
          </a:xfrm>
          <a:prstGeom prst="rect">
            <a:avLst/>
          </a:prstGeom>
          <a:solidFill>
            <a:srgbClr val="F545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427045" y="2053214"/>
            <a:ext cx="956823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74526" y="4020260"/>
            <a:ext cx="15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약 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87936" y="4019522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93" y="434712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6627951" y="335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3666" y="67177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74" y="54355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2449" y="5317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144135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꽃집에서 빵집까지의 거리는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약 얼마일까요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25472" y="5288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66" y="1996391"/>
            <a:ext cx="6477904" cy="186716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83868" y="3104964"/>
            <a:ext cx="43204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52020" y="3130822"/>
            <a:ext cx="43204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094345" y="3104964"/>
            <a:ext cx="43204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6193" y="3111190"/>
            <a:ext cx="43204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90364" y="3104964"/>
            <a:ext cx="48984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67544" y="3085219"/>
            <a:ext cx="808542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병원</a:t>
            </a:r>
            <a:endParaRPr lang="en-US" altLang="ko-KR" dirty="0"/>
          </a:p>
        </p:txBody>
      </p:sp>
      <p:sp>
        <p:nvSpPr>
          <p:cNvPr id="45" name="TextBox 44"/>
          <p:cNvSpPr txBox="1"/>
          <p:nvPr/>
        </p:nvSpPr>
        <p:spPr>
          <a:xfrm>
            <a:off x="1842451" y="3085219"/>
            <a:ext cx="808542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꽃집</a:t>
            </a:r>
            <a:endParaRPr lang="en-US" altLang="ko-KR" dirty="0"/>
          </a:p>
        </p:txBody>
      </p:sp>
      <p:sp>
        <p:nvSpPr>
          <p:cNvPr id="46" name="TextBox 45"/>
          <p:cNvSpPr txBox="1"/>
          <p:nvPr/>
        </p:nvSpPr>
        <p:spPr>
          <a:xfrm>
            <a:off x="3170445" y="3084945"/>
            <a:ext cx="808542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서점</a:t>
            </a:r>
            <a:endParaRPr lang="en-US" altLang="ko-KR" dirty="0"/>
          </a:p>
        </p:txBody>
      </p:sp>
      <p:sp>
        <p:nvSpPr>
          <p:cNvPr id="47" name="TextBox 46"/>
          <p:cNvSpPr txBox="1"/>
          <p:nvPr/>
        </p:nvSpPr>
        <p:spPr>
          <a:xfrm>
            <a:off x="4528570" y="3083790"/>
            <a:ext cx="808542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빵집</a:t>
            </a:r>
            <a:endParaRPr lang="en-US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5788908" y="3083790"/>
            <a:ext cx="945398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편의점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001364" y="3609020"/>
            <a:ext cx="610434" cy="2545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879730" y="3573016"/>
            <a:ext cx="90829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74526" y="4211796"/>
            <a:ext cx="15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약 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87936" y="4211058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82263"/>
              </p:ext>
            </p:extLst>
          </p:nvPr>
        </p:nvGraphicFramePr>
        <p:xfrm>
          <a:off x="115384" y="6129300"/>
          <a:ext cx="7408944" cy="304800"/>
        </p:xfrm>
        <a:graphic>
          <a:graphicData uri="http://schemas.openxmlformats.org/drawingml/2006/table">
            <a:tbl>
              <a:tblPr/>
              <a:tblGrid>
                <a:gridCol w="950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8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twins_01_bg.png / twins_01_bg.svg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7" y="458039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1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3666" y="67177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74" y="54355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2449" y="5317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144135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놀이공원에서 식물원까지의 거리는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약 얼마일까요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25472" y="5288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9738" y="4873747"/>
            <a:ext cx="610434" cy="2545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874526" y="4211796"/>
            <a:ext cx="15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약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m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87935" y="4211058"/>
            <a:ext cx="7582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5" y="864554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64" y="1895835"/>
            <a:ext cx="5734850" cy="2305372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1007604" y="3393662"/>
            <a:ext cx="648072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02874" y="3330483"/>
            <a:ext cx="974938" cy="33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놀이공원</a:t>
            </a:r>
            <a:endParaRPr lang="en-US" altLang="ko-KR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56859" y="3393662"/>
            <a:ext cx="502973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47864" y="3407093"/>
            <a:ext cx="502973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38869" y="3393662"/>
            <a:ext cx="502973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54071" y="3393662"/>
            <a:ext cx="502973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469595" y="3330483"/>
            <a:ext cx="757191" cy="33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시계탑</a:t>
            </a:r>
            <a:endParaRPr lang="en-US" altLang="ko-KR" dirty="0"/>
          </a:p>
        </p:txBody>
      </p:sp>
      <p:sp>
        <p:nvSpPr>
          <p:cNvPr id="64" name="TextBox 63"/>
          <p:cNvSpPr txBox="1"/>
          <p:nvPr/>
        </p:nvSpPr>
        <p:spPr>
          <a:xfrm>
            <a:off x="3257577" y="3330483"/>
            <a:ext cx="757191" cy="33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식물원</a:t>
            </a:r>
            <a:endParaRPr lang="en-US" altLang="ko-KR" dirty="0"/>
          </a:p>
        </p:txBody>
      </p:sp>
      <p:sp>
        <p:nvSpPr>
          <p:cNvPr id="66" name="TextBox 65"/>
          <p:cNvSpPr txBox="1"/>
          <p:nvPr/>
        </p:nvSpPr>
        <p:spPr>
          <a:xfrm>
            <a:off x="4027799" y="3330483"/>
            <a:ext cx="757191" cy="33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동물원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5543001" y="3343914"/>
            <a:ext cx="757191" cy="33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미술관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727200" y="3861048"/>
            <a:ext cx="684560" cy="34015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19672" y="3887760"/>
            <a:ext cx="96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58258"/>
              </p:ext>
            </p:extLst>
          </p:nvPr>
        </p:nvGraphicFramePr>
        <p:xfrm>
          <a:off x="115384" y="6129300"/>
          <a:ext cx="7408944" cy="304800"/>
        </p:xfrm>
        <a:graphic>
          <a:graphicData uri="http://schemas.openxmlformats.org/drawingml/2006/table">
            <a:tbl>
              <a:tblPr/>
              <a:tblGrid>
                <a:gridCol w="950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8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twins_02_bg.png / twins_02_bg.svg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93" y="458039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5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병원에서 은행까지의 거리는 약 얼마일까요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0" y="102282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53" y="1918003"/>
            <a:ext cx="6738936" cy="168019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11560" y="3140968"/>
            <a:ext cx="468052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43708" y="3184928"/>
            <a:ext cx="468052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275603" y="3183173"/>
            <a:ext cx="61206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679759" y="3176972"/>
            <a:ext cx="61206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044779" y="3176972"/>
            <a:ext cx="612068" cy="216024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31540" y="3110816"/>
            <a:ext cx="804175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13089" y="3122533"/>
            <a:ext cx="804175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병원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9247" y="3118465"/>
            <a:ext cx="1028322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슈퍼마켓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9407" y="3110816"/>
            <a:ext cx="1028322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도서관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6156" y="3117166"/>
            <a:ext cx="761995" cy="30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은행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2463" y="2060848"/>
            <a:ext cx="790702" cy="287528"/>
          </a:xfrm>
          <a:prstGeom prst="rect">
            <a:avLst/>
          </a:prstGeom>
          <a:solidFill>
            <a:srgbClr val="F545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427045" y="2053214"/>
            <a:ext cx="956823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74526" y="4020260"/>
            <a:ext cx="15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약 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87936" y="4019522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93" y="434712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74052" y="3825044"/>
            <a:ext cx="6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병원에서 슈퍼마켓까지의 거리가 약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병원에서 은행까지의 거리는 병원에서 슈퍼마켓까지 거리의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배이므로 약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 km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6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11679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준혁이가 학교에서 집까지 가는 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초가 걸렸습니다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준혁이가 학교에서 출발한 시각을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02664" y="5113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23773"/>
          <a:stretch/>
        </p:blipFill>
        <p:spPr>
          <a:xfrm>
            <a:off x="782187" y="1700808"/>
            <a:ext cx="5452204" cy="2329325"/>
          </a:xfrm>
          <a:prstGeom prst="rect">
            <a:avLst/>
          </a:prstGeom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54779"/>
              </p:ext>
            </p:extLst>
          </p:nvPr>
        </p:nvGraphicFramePr>
        <p:xfrm>
          <a:off x="115384" y="6129300"/>
          <a:ext cx="7372940" cy="304800"/>
        </p:xfrm>
        <a:graphic>
          <a:graphicData uri="http://schemas.openxmlformats.org/drawingml/2006/table">
            <a:tbl>
              <a:tblPr/>
              <a:tblGrid>
                <a:gridCol w="945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7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262791" y="4772717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0822" y="4775343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0745" y="4772717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86926" y="4775343"/>
            <a:ext cx="3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07333" y="4773002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95364" y="4775628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4253" y="4030133"/>
            <a:ext cx="2178823" cy="30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학교에서 출발한 시각</a:t>
            </a:r>
            <a:endParaRPr lang="en-US" altLang="ko-KR" dirty="0"/>
          </a:p>
        </p:txBody>
      </p:sp>
      <p:sp>
        <p:nvSpPr>
          <p:cNvPr id="50" name="TextBox 49"/>
          <p:cNvSpPr txBox="1"/>
          <p:nvPr/>
        </p:nvSpPr>
        <p:spPr>
          <a:xfrm>
            <a:off x="4245921" y="3992158"/>
            <a:ext cx="1766239" cy="30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집에 도착한 시각</a:t>
            </a:r>
            <a:endParaRPr lang="en-US" altLang="ko-KR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06" y="449213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29" y="449213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1" y="449213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93" y="286547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7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유림이가 집에서 출발하여 운동장에 도착한 시각입니다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집에서 운동장까지 가는 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초가 걸렸다면 집에서 출발한 시각을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7127" y="3262416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027842" y="3248980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689440" y="4810390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539" y="2326675"/>
            <a:ext cx="2434473" cy="243447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69658" y="5127993"/>
            <a:ext cx="4561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7083" y="5130619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97006" y="5127993"/>
            <a:ext cx="5312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57790" y="5130619"/>
            <a:ext cx="3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85582" y="5128278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3613" y="5130904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92648"/>
              </p:ext>
            </p:extLst>
          </p:nvPr>
        </p:nvGraphicFramePr>
        <p:xfrm>
          <a:off x="115384" y="6129300"/>
          <a:ext cx="7372940" cy="304800"/>
        </p:xfrm>
        <a:graphic>
          <a:graphicData uri="http://schemas.openxmlformats.org/drawingml/2006/table">
            <a:tbl>
              <a:tblPr/>
              <a:tblGrid>
                <a:gridCol w="945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7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65" y="481039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55" y="481616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68" y="4847409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7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민혁이가 운동을 마친 시각입니다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 동안 운동을 했다면 운동을 시작한 시각을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7127" y="3262416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027842" y="3248980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796698" y="4767933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176916" y="5085536"/>
            <a:ext cx="4561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44341" y="5088162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4264" y="5085536"/>
            <a:ext cx="5312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65048" y="5088162"/>
            <a:ext cx="3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2840" y="5085821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80871" y="5088447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2238669"/>
            <a:ext cx="2396434" cy="2409113"/>
          </a:xfrm>
          <a:prstGeom prst="rect">
            <a:avLst/>
          </a:prstGeom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1925"/>
              </p:ext>
            </p:extLst>
          </p:nvPr>
        </p:nvGraphicFramePr>
        <p:xfrm>
          <a:off x="115384" y="6129300"/>
          <a:ext cx="7372940" cy="304800"/>
        </p:xfrm>
        <a:graphic>
          <a:graphicData uri="http://schemas.openxmlformats.org/drawingml/2006/table">
            <a:tbl>
              <a:tblPr/>
              <a:tblGrid>
                <a:gridCol w="945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7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17" y="482043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13" y="477370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26" y="480495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준혁이가 학교에서 집까지 가는 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초가 걸렸습니다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준혁이가 학교에서 출발한 시각을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23773"/>
          <a:stretch/>
        </p:blipFill>
        <p:spPr>
          <a:xfrm>
            <a:off x="782187" y="1700808"/>
            <a:ext cx="5452204" cy="232932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62791" y="4772717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0822" y="4775343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0745" y="4772717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86926" y="4775343"/>
            <a:ext cx="3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07333" y="4773002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95364" y="4775628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4253" y="4030133"/>
            <a:ext cx="2178823" cy="30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학교에서 출발한 시각</a:t>
            </a:r>
            <a:endParaRPr lang="en-US" altLang="ko-KR" dirty="0"/>
          </a:p>
        </p:txBody>
      </p:sp>
      <p:sp>
        <p:nvSpPr>
          <p:cNvPr id="50" name="TextBox 49"/>
          <p:cNvSpPr txBox="1"/>
          <p:nvPr/>
        </p:nvSpPr>
        <p:spPr>
          <a:xfrm>
            <a:off x="4245921" y="3992158"/>
            <a:ext cx="1766239" cy="30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집에 도착한 시각</a:t>
            </a:r>
            <a:endParaRPr lang="en-US" altLang="ko-KR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06" y="449213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29" y="449213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1" y="449213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93" y="286547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74052" y="3825044"/>
            <a:ext cx="6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집에 도착한 시각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학교에서 출발한 시각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1449" y="5217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7964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79376" y="4175792"/>
            <a:ext cx="514880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시는 시끼리</a:t>
            </a:r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초는 초끼리 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계산해야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하는데 시와 분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분과 초를 계산했습니다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80" y="4221088"/>
            <a:ext cx="306280" cy="24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473595" y="2154937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2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854613" y="2538875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7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481838" y="2535773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613974" y="2988526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43"/>
          <p:cNvSpPr txBox="1"/>
          <p:nvPr/>
        </p:nvSpPr>
        <p:spPr>
          <a:xfrm>
            <a:off x="1228383" y="307775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2344507" y="307775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46088" y="1988840"/>
            <a:ext cx="2978140" cy="16921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98" y="2778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43"/>
          <p:cNvSpPr txBox="1"/>
          <p:nvPr/>
        </p:nvSpPr>
        <p:spPr>
          <a:xfrm>
            <a:off x="3621201" y="2180610"/>
            <a:ext cx="29172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2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  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29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4022000" y="2564548"/>
            <a:ext cx="2516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 7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/>
          <p:cNvSpPr txBox="1"/>
          <p:nvPr/>
        </p:nvSpPr>
        <p:spPr>
          <a:xfrm>
            <a:off x="3649225" y="2561446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781361" y="3014199"/>
            <a:ext cx="27571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43"/>
          <p:cNvSpPr txBox="1"/>
          <p:nvPr/>
        </p:nvSpPr>
        <p:spPr>
          <a:xfrm>
            <a:off x="3995936" y="3048121"/>
            <a:ext cx="25922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36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3676513" y="3051856"/>
            <a:ext cx="12561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2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971600" y="3077756"/>
            <a:ext cx="4274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0" name="TextBox 43"/>
          <p:cNvSpPr txBox="1"/>
          <p:nvPr/>
        </p:nvSpPr>
        <p:spPr>
          <a:xfrm>
            <a:off x="1979712" y="3077756"/>
            <a:ext cx="4274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</a:t>
            </a:r>
          </a:p>
        </p:txBody>
      </p:sp>
      <p:sp>
        <p:nvSpPr>
          <p:cNvPr id="80" name="타원 79"/>
          <p:cNvSpPr/>
          <p:nvPr/>
        </p:nvSpPr>
        <p:spPr>
          <a:xfrm>
            <a:off x="1163493" y="3849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61" y="317898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89" y="4538628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5" y="4172505"/>
            <a:ext cx="594809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31540" y="4206570"/>
            <a:ext cx="6884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ko-KR" altLang="en-US" sz="16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닭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5" y="4172505"/>
            <a:ext cx="594809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473595" y="2154937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854613" y="2538875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481838" y="2535773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613974" y="2988526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3"/>
          <p:cNvSpPr txBox="1"/>
          <p:nvPr/>
        </p:nvSpPr>
        <p:spPr>
          <a:xfrm>
            <a:off x="1228383" y="307775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44507" y="307775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46088" y="1988840"/>
            <a:ext cx="2978140" cy="16921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98" y="2778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634931" y="2180610"/>
            <a:ext cx="29172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5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  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4022000" y="2564548"/>
            <a:ext cx="2516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 2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3649225" y="2561446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781361" y="3014199"/>
            <a:ext cx="275712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43"/>
          <p:cNvSpPr txBox="1"/>
          <p:nvPr/>
        </p:nvSpPr>
        <p:spPr>
          <a:xfrm>
            <a:off x="3995936" y="3048121"/>
            <a:ext cx="25922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20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3676513" y="3051856"/>
            <a:ext cx="12561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5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971600" y="3077756"/>
            <a:ext cx="4274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1979712" y="3077756"/>
            <a:ext cx="4274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</a:t>
            </a:r>
          </a:p>
        </p:txBody>
      </p:sp>
      <p:sp>
        <p:nvSpPr>
          <p:cNvPr id="68" name="타원 67"/>
          <p:cNvSpPr/>
          <p:nvPr/>
        </p:nvSpPr>
        <p:spPr>
          <a:xfrm>
            <a:off x="1175221" y="3909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61" y="317898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3938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079376" y="4175792"/>
            <a:ext cx="514880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끼리 계산해야 하는데 다른 단위와 계산했습니다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80" y="4221088"/>
            <a:ext cx="306280" cy="24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431540" y="4206570"/>
            <a:ext cx="6884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ko-KR" altLang="en-US" sz="16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닭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8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473595" y="2154937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854613" y="2538875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4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481838" y="2535773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613974" y="2988526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3"/>
          <p:cNvSpPr txBox="1"/>
          <p:nvPr/>
        </p:nvSpPr>
        <p:spPr>
          <a:xfrm>
            <a:off x="1228383" y="307775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44507" y="3077756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46088" y="1988840"/>
            <a:ext cx="2978140" cy="169218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98" y="2778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4499993" y="2180610"/>
            <a:ext cx="23578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4139951" y="2564548"/>
            <a:ext cx="25779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  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32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3649225" y="2561446"/>
            <a:ext cx="4746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781361" y="3014199"/>
            <a:ext cx="275712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43"/>
          <p:cNvSpPr txBox="1"/>
          <p:nvPr/>
        </p:nvSpPr>
        <p:spPr>
          <a:xfrm>
            <a:off x="3887924" y="3048121"/>
            <a:ext cx="27363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          35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   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3603925" y="3051856"/>
            <a:ext cx="12867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971600" y="3077756"/>
            <a:ext cx="4274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1979712" y="3077756"/>
            <a:ext cx="4274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52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61" y="317898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5" y="4172505"/>
            <a:ext cx="594809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1175221" y="3909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3938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079376" y="4175792"/>
            <a:ext cx="514880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끼리 계산해야 하는데 다른 단위와 계산했습니다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80" y="4221088"/>
            <a:ext cx="306280" cy="24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/>
          <p:cNvSpPr txBox="1"/>
          <p:nvPr/>
        </p:nvSpPr>
        <p:spPr>
          <a:xfrm>
            <a:off x="431540" y="4206570"/>
            <a:ext cx="6884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ko-KR" altLang="en-US" sz="16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닭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8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52" y="1525516"/>
            <a:ext cx="2377555" cy="78938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http://ebook.tsherpa.co.kr/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hlinkClick r:id="rId3"/>
              </a:rPr>
              <a:t>webdata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/15/2021test/math31p/viewer/contents/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hlinkClick r:id="rId3"/>
              </a:rPr>
              <a:t>index.html?contentInformationURL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=../../resource/contents/lesson04/&amp;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pageName=mm_31_4_06_01_01.html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좌측부터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시계방향으로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28~32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길이와 시간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99892" y="4197347"/>
            <a:ext cx="3114729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95" y="347796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58" y="511314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27" y="24622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36395"/>
              </p:ext>
            </p:extLst>
          </p:nvPr>
        </p:nvGraphicFramePr>
        <p:xfrm>
          <a:off x="115384" y="6129300"/>
          <a:ext cx="7372940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14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 ~ map_05.png / map_01.svg ~ map_05.svg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title.svg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\app\resource\contents\lesson05\ops\lesson05\images\mm_31_5_06_07_01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16" y="3235695"/>
            <a:ext cx="415280" cy="4152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모서리가 둥근 사각형 설명선 58"/>
          <p:cNvSpPr/>
          <p:nvPr/>
        </p:nvSpPr>
        <p:spPr>
          <a:xfrm>
            <a:off x="5091678" y="2778164"/>
            <a:ext cx="1470187" cy="405286"/>
          </a:xfrm>
          <a:prstGeom prst="wedgeRoundRectCallout">
            <a:avLst>
              <a:gd name="adj1" fmla="val 11917"/>
              <a:gd name="adj2" fmla="val 67875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어림한 길이를 말할 때에는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‘</a:t>
            </a:r>
            <a:r>
              <a:rPr lang="ko-KR" altLang="en-US" sz="800" dirty="0" smtClean="0">
                <a:solidFill>
                  <a:schemeClr val="tx1"/>
                </a:solidFill>
              </a:rPr>
              <a:t>약</a:t>
            </a:r>
            <a:r>
              <a:rPr lang="en-US" altLang="ko-KR" sz="800" dirty="0" smtClean="0">
                <a:solidFill>
                  <a:schemeClr val="tx1"/>
                </a:solidFill>
              </a:rPr>
              <a:t>’</a:t>
            </a:r>
            <a:r>
              <a:rPr lang="ko-KR" altLang="en-US" sz="800" dirty="0" smtClean="0">
                <a:solidFill>
                  <a:schemeClr val="tx1"/>
                </a:solidFill>
              </a:rPr>
              <a:t>을 사용하여 말해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173" y="2488317"/>
            <a:ext cx="1542035" cy="2239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5818" y="4497523"/>
            <a:ext cx="1434670" cy="605750"/>
          </a:xfrm>
          <a:prstGeom prst="rect">
            <a:avLst/>
          </a:prstGeom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75" y="4733101"/>
            <a:ext cx="428835" cy="4288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72" y="5259810"/>
            <a:ext cx="54566" cy="6448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779912" y="5199721"/>
            <a:ext cx="24614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초바늘이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시계를 한 바퀴 도는 데 걸리는 시간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5455847" y="4284411"/>
            <a:ext cx="885013" cy="399685"/>
          </a:xfrm>
          <a:prstGeom prst="wedgeRoundRectCallout">
            <a:avLst>
              <a:gd name="adj1" fmla="val -12173"/>
              <a:gd name="adj2" fmla="val 61870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449994" y="4308231"/>
            <a:ext cx="975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초바늘이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작은 눈금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칸을 가는 동안 걸리는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초라고 해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88124" y="5157858"/>
            <a:ext cx="855335" cy="251362"/>
            <a:chOff x="5082461" y="4484260"/>
            <a:chExt cx="2021074" cy="470183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092955" y="4484260"/>
              <a:ext cx="1531858" cy="412410"/>
            </a:xfrm>
            <a:prstGeom prst="roundRect">
              <a:avLst/>
            </a:prstGeom>
            <a:noFill/>
            <a:ln w="38100">
              <a:solidFill>
                <a:srgbClr val="EBF1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82461" y="4521503"/>
              <a:ext cx="2021074" cy="432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1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4297" y="4222179"/>
            <a:ext cx="1707518" cy="2063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624" y="4272542"/>
            <a:ext cx="1973143" cy="1137120"/>
          </a:xfrm>
          <a:prstGeom prst="rect">
            <a:avLst/>
          </a:prstGeom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87" y="5196844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90" y="3415861"/>
            <a:ext cx="514076" cy="51407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574" y="3115260"/>
            <a:ext cx="1027858" cy="87503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382605" y="2925851"/>
            <a:ext cx="1028086" cy="399685"/>
            <a:chOff x="1284693" y="3053875"/>
            <a:chExt cx="1028086" cy="399685"/>
          </a:xfrm>
        </p:grpSpPr>
        <p:sp>
          <p:nvSpPr>
            <p:cNvPr id="75" name="모서리가 둥근 사각형 설명선 74"/>
            <p:cNvSpPr/>
            <p:nvPr/>
          </p:nvSpPr>
          <p:spPr>
            <a:xfrm>
              <a:off x="1284693" y="3053875"/>
              <a:ext cx="885013" cy="399685"/>
            </a:xfrm>
            <a:prstGeom prst="wedgeRoundRectCallout">
              <a:avLst>
                <a:gd name="adj1" fmla="val -12173"/>
                <a:gd name="adj2" fmla="val 61870"/>
                <a:gd name="adj3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36977" y="3100354"/>
              <a:ext cx="975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작은 </a:t>
              </a:r>
              <a:endPara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위는 </a:t>
              </a: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32734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 / map_01.svg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77" y="1217891"/>
            <a:ext cx="5877745" cy="3419952"/>
          </a:xfrm>
          <a:prstGeom prst="rect">
            <a:avLst/>
          </a:prstGeom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78" y="2959915"/>
            <a:ext cx="1470968" cy="14709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912273" y="1215829"/>
            <a:ext cx="3430284" cy="372409"/>
            <a:chOff x="912273" y="1215829"/>
            <a:chExt cx="3430284" cy="372409"/>
          </a:xfrm>
        </p:grpSpPr>
        <p:sp>
          <p:nvSpPr>
            <p:cNvPr id="7" name="직사각형 6"/>
            <p:cNvSpPr/>
            <p:nvPr/>
          </p:nvSpPr>
          <p:spPr>
            <a:xfrm>
              <a:off x="1115616" y="1245007"/>
              <a:ext cx="2806723" cy="275781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2273" y="1215829"/>
              <a:ext cx="3430284" cy="3724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 cm</a:t>
              </a:r>
              <a:r>
                <a:rPr lang="ko-KR" altLang="en-US" dirty="0">
                  <a:solidFill>
                    <a:schemeClr val="tx1"/>
                  </a:solidFill>
                </a:rPr>
                <a:t>보다 작은 단위는 무엇일까요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112060" y="2168860"/>
            <a:ext cx="118533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956824" y="2199663"/>
            <a:ext cx="173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2403394" y="4503769"/>
            <a:ext cx="2569628" cy="327686"/>
            <a:chOff x="2012379" y="4701946"/>
            <a:chExt cx="2569628" cy="327686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422" y="4759193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959" y="4759594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02" y="4525682"/>
            <a:ext cx="216742" cy="2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33419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 / map_02.svg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544" y="2330010"/>
            <a:ext cx="6537704" cy="2139144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395536" y="2283447"/>
            <a:ext cx="3041362" cy="409358"/>
            <a:chOff x="1088339" y="1241191"/>
            <a:chExt cx="3349153" cy="279597"/>
          </a:xfrm>
        </p:grpSpPr>
        <p:sp>
          <p:nvSpPr>
            <p:cNvPr id="42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 m</a:t>
              </a:r>
              <a:r>
                <a:rPr lang="ko-KR" altLang="en-US" dirty="0">
                  <a:solidFill>
                    <a:schemeClr val="tx1"/>
                  </a:solidFill>
                </a:rPr>
                <a:t>보다 큰 단위는 무엇일까요</a:t>
              </a:r>
            </a:p>
          </p:txBody>
        </p:sp>
      </p:grp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8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191683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초임을 알고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 단위까지 시각을 읽을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0248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418" y="260090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 단위까지의 시간의 덧셈과 뺄셈을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8" y="27089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0917" y="3356992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길이를 나타내는 새로운 단위의 필요성을 인식하여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단위를 알고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이를 이용하여 길이를 측정하고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7" y="34650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4955" y="4401108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mm, 1 km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관계를 이해하고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길이를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길이를 단위 하나 또는 두 개 이상을 사용하여 표현할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5" y="45091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351479" y="4361454"/>
            <a:ext cx="2569628" cy="327686"/>
            <a:chOff x="2012379" y="4701946"/>
            <a:chExt cx="2569628" cy="327686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085" y="4761526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641" y="4764904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87" y="4368867"/>
            <a:ext cx="216742" cy="2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55123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map_03.svg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3684" y="1542675"/>
            <a:ext cx="3439005" cy="2724530"/>
          </a:xfrm>
          <a:prstGeom prst="rect">
            <a:avLst/>
          </a:prstGeom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96" y="3243996"/>
            <a:ext cx="999044" cy="99904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467709" y="2304163"/>
            <a:ext cx="219391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48205" y="2313985"/>
            <a:ext cx="243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길이를 말할 때에는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말해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835696" y="1515607"/>
            <a:ext cx="3644541" cy="439350"/>
            <a:chOff x="755973" y="1183336"/>
            <a:chExt cx="3517676" cy="399409"/>
          </a:xfrm>
        </p:grpSpPr>
        <p:sp>
          <p:nvSpPr>
            <p:cNvPr id="44" name="직사각형 43"/>
            <p:cNvSpPr/>
            <p:nvPr/>
          </p:nvSpPr>
          <p:spPr>
            <a:xfrm>
              <a:off x="920887" y="1245007"/>
              <a:ext cx="3001454" cy="275781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5973" y="1183336"/>
              <a:ext cx="3517676" cy="3994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길이와 거리를 어림하고 재어 볼까요</a:t>
              </a:r>
            </a:p>
          </p:txBody>
        </p: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8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7457" y="1712414"/>
            <a:ext cx="5858419" cy="33007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351479" y="4562029"/>
            <a:ext cx="2569628" cy="327686"/>
            <a:chOff x="2012379" y="4701946"/>
            <a:chExt cx="2569628" cy="327686"/>
          </a:xfrm>
        </p:grpSpPr>
        <p:pic>
          <p:nvPicPr>
            <p:cNvPr id="5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47" y="4762189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026" y="4761086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14175"/>
              </p:ext>
            </p:extLst>
          </p:nvPr>
        </p:nvGraphicFramePr>
        <p:xfrm>
          <a:off x="115384" y="6129300"/>
          <a:ext cx="7300932" cy="3048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4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 / map_04.svg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r="34152"/>
          <a:stretch/>
        </p:blipFill>
        <p:spPr>
          <a:xfrm>
            <a:off x="737457" y="1731879"/>
            <a:ext cx="3857700" cy="27578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859681" y="1712414"/>
            <a:ext cx="3298670" cy="335169"/>
            <a:chOff x="1529438" y="605277"/>
            <a:chExt cx="3203001" cy="335169"/>
          </a:xfrm>
        </p:grpSpPr>
        <p:sp>
          <p:nvSpPr>
            <p:cNvPr id="43" name="직사각형 42"/>
            <p:cNvSpPr/>
            <p:nvPr/>
          </p:nvSpPr>
          <p:spPr>
            <a:xfrm>
              <a:off x="1649316" y="635055"/>
              <a:ext cx="2621150" cy="1887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9438" y="605277"/>
              <a:ext cx="3203001" cy="3351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 </a:t>
              </a:r>
              <a:r>
                <a:rPr lang="ko-KR" altLang="en-US" dirty="0">
                  <a:solidFill>
                    <a:schemeClr val="tx1"/>
                  </a:solidFill>
                </a:rPr>
                <a:t>분보다 작은 단위는 무엇일까요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839734" y="2147433"/>
            <a:ext cx="158564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595157" y="2021939"/>
            <a:ext cx="2000719" cy="7413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27884" y="3999658"/>
            <a:ext cx="5454463" cy="4769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912600"/>
            <a:ext cx="1063048" cy="106304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5032951" y="4048476"/>
            <a:ext cx="1146459" cy="391625"/>
          </a:xfrm>
          <a:prstGeom prst="roundRect">
            <a:avLst/>
          </a:prstGeom>
          <a:noFill/>
          <a:ln w="38100">
            <a:solidFill>
              <a:srgbClr val="EB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012703" y="4061980"/>
            <a:ext cx="123970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9201" y="1656075"/>
            <a:ext cx="2213957" cy="1191816"/>
          </a:xfrm>
          <a:prstGeom prst="wedgeRoundRectCallout">
            <a:avLst>
              <a:gd name="adj1" fmla="val -10890"/>
              <a:gd name="adj2" fmla="val 63921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작은 눈금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칸을 가는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동안 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걸리는 시간을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초라고 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2886" y="3862789"/>
            <a:ext cx="434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초바늘이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시계를 한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바퀴 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도는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 걸리는 시간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7" y="397591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6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386556" y="4506356"/>
            <a:ext cx="2569628" cy="327686"/>
            <a:chOff x="2012379" y="4701946"/>
            <a:chExt cx="2569628" cy="327686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097" y="4758131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49" y="4766216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74" y="4535248"/>
            <a:ext cx="216742" cy="2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51" y="4504574"/>
            <a:ext cx="213300" cy="3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46451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040" y="1483132"/>
            <a:ext cx="5214009" cy="3020413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691202" y="1435174"/>
            <a:ext cx="4131773" cy="409650"/>
            <a:chOff x="411205" y="1047152"/>
            <a:chExt cx="4984380" cy="409650"/>
          </a:xfrm>
        </p:grpSpPr>
        <p:sp>
          <p:nvSpPr>
            <p:cNvPr id="40" name="직사각형 39"/>
            <p:cNvSpPr/>
            <p:nvPr/>
          </p:nvSpPr>
          <p:spPr>
            <a:xfrm>
              <a:off x="1225133" y="1130125"/>
              <a:ext cx="3356524" cy="188709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1205" y="1047152"/>
              <a:ext cx="4984380" cy="4096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시간을 더하고 빼는 방법을 알아볼까요</a:t>
              </a:r>
            </a:p>
          </p:txBody>
        </p:sp>
      </p:grp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8308" y="4074484"/>
            <a:ext cx="53592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끼리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8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끼리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mtClean="0">
                <a:solidFill>
                  <a:srgbClr val="F545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smtClean="0">
                <a:solidFill>
                  <a:srgbClr val="F545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끼리 계산합니다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24" y="409487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619672" y="1979548"/>
            <a:ext cx="1414411" cy="369332"/>
          </a:xfrm>
          <a:prstGeom prst="rect">
            <a:avLst/>
          </a:prstGeom>
          <a:solidFill>
            <a:srgbClr val="FFF7AF"/>
          </a:solidFill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덧셈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10274" y="1979548"/>
            <a:ext cx="1414411" cy="369332"/>
          </a:xfrm>
          <a:prstGeom prst="rect">
            <a:avLst/>
          </a:prstGeom>
          <a:solidFill>
            <a:srgbClr val="D292C0"/>
          </a:solidFill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뺄셈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77988" y="3080283"/>
            <a:ext cx="5538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90" y="32053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35499" y="4957427"/>
            <a:ext cx="364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휴지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초시계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6191185" y="4736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303600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309999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108~109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그림에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표시한 부분의 길이를 자로 재어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자를 드래그하여 원하는 위치에 놓을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app\resource\contents\lesson05\ops\lesson05\mm_31_5_06_01_01.html</a:t>
            </a:r>
          </a:p>
          <a:p>
            <a:pPr>
              <a:spcBef>
                <a:spcPts val="300"/>
              </a:spcBef>
            </a:pP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135032" y="5005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376804" y="508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764" y="1655495"/>
            <a:ext cx="4338372" cy="21955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32" y="4015373"/>
            <a:ext cx="4734586" cy="8764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73342" y="3248980"/>
            <a:ext cx="3726750" cy="6201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612702" y="3258023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484" y="3282879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71900" y="3258023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03712" y="3282879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87238" y="3249062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03812" y="327391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60369"/>
              </p:ext>
            </p:extLst>
          </p:nvPr>
        </p:nvGraphicFramePr>
        <p:xfrm>
          <a:off x="732940" y="5913276"/>
          <a:ext cx="7192920" cy="6096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\app\resource\contents\lesson05\ops\lesson05\images\mm_31_5_06_01_01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ruler_02.svg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1022645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400092" y="1032991"/>
            <a:ext cx="100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796136" y="3978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81" y="347664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78" y="349731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91" y="355428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표시한 부분의 길이를 자로 재어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자를 드래그하여 원하는 위치에 놓을 수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\app\resource\contents\lesson05\ops\lesson05\mm_31_5_06_01_01.html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1777144"/>
            <a:ext cx="4715533" cy="20386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82352" y="3823007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1370" y="3847863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7528" y="3829212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56450" y="385406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2866" y="3820251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1884" y="3845107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9000" y="4357816"/>
            <a:ext cx="4734586" cy="876422"/>
          </a:xfrm>
          <a:prstGeom prst="rect">
            <a:avLst/>
          </a:prstGeom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57069"/>
              </p:ext>
            </p:extLst>
          </p:nvPr>
        </p:nvGraphicFramePr>
        <p:xfrm>
          <a:off x="719572" y="5877272"/>
          <a:ext cx="7408944" cy="609600"/>
        </p:xfrm>
        <a:graphic>
          <a:graphicData uri="http://schemas.openxmlformats.org/drawingml/2006/table">
            <a:tbl>
              <a:tblPr/>
              <a:tblGrid>
                <a:gridCol w="950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8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\app\resource\contents\lesson05\ops\lesson05\images\mm_31_5_06_01_01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ruler_02.svg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729934" y="4337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04" y="367403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87" y="362898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82" y="3639059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선의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길이를 자로 재어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자를 드래그하여 원하는 위치에 놓을 수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\app\resource\contents\lesson05\ops\lesson05\mm_31_5_06_01_01.html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974" y="1988840"/>
            <a:ext cx="4572638" cy="148610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53269" y="3440080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5366" y="3464936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8445" y="3446285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0446" y="3471141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3783" y="3437324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15880" y="346218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74" y="4103678"/>
            <a:ext cx="4734586" cy="876422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31050"/>
              </p:ext>
            </p:extLst>
          </p:nvPr>
        </p:nvGraphicFramePr>
        <p:xfrm>
          <a:off x="776373" y="5913276"/>
          <a:ext cx="7444948" cy="609600"/>
        </p:xfrm>
        <a:graphic>
          <a:graphicData uri="http://schemas.openxmlformats.org/drawingml/2006/table">
            <a:tbl>
              <a:tblPr/>
              <a:tblGrid>
                <a:gridCol w="955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\app\resource\contents\lesson05\ops\lesson05\images\mm_31_5_06_01_01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ruler_02.svg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34690" y="4292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33" y="364554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32" y="369252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43" y="372318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6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그림에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표시한 부분의 길이를 자로 재어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764" y="1655495"/>
            <a:ext cx="4338372" cy="21955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32" y="4015373"/>
            <a:ext cx="4734586" cy="8764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73342" y="3248980"/>
            <a:ext cx="3726750" cy="6201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612702" y="3258023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484" y="3282879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71900" y="3258023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03712" y="3282879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87238" y="3249062"/>
            <a:ext cx="4608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03812" y="327391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1022645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400092" y="1032991"/>
            <a:ext cx="100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81" y="347664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78" y="349731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91" y="355428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2045" y="3825044"/>
            <a:ext cx="6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물건의 한쪽 끝을 자의 눈금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에 맞추고 다른 쪽 끝에 있는 눈금을 읽습니다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9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99010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81980" y="1881990"/>
            <a:ext cx="468052" cy="35225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987085" y="1895810"/>
            <a:ext cx="1762947" cy="338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943708" y="2132856"/>
            <a:ext cx="13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 km 3 m 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43708" y="2863450"/>
            <a:ext cx="13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5700 m 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3708" y="3583530"/>
            <a:ext cx="13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43708" y="4322490"/>
            <a:ext cx="13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=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20580" y="2132856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23692" y="2157712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87825" y="2883772"/>
            <a:ext cx="3960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83632" y="290862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55064" y="2877609"/>
            <a:ext cx="608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27748" y="2902465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95718" y="3597102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71664" y="359972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43809" y="4322490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4325116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1763" y="4322490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67944" y="4325116"/>
            <a:ext cx="3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45" y="101673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66" y="191637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2" y="272170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58" y="272942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64" y="331623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30" y="4121564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56" y="412928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08" y="224063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66" y="29853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24" y="371703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82" y="4461785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8447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41438"/>
            <a:ext cx="331378" cy="3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9572" y="2449969"/>
            <a:ext cx="1980220" cy="1637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756" y="2997719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413801" y="3501008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161530" y="2469288"/>
            <a:ext cx="1158442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415110" y="2992052"/>
            <a:ext cx="868858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6293" y="3511488"/>
            <a:ext cx="611671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5" y="1412776"/>
            <a:ext cx="44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4444" y="2494752"/>
            <a:ext cx="16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(1) 2 km 20 m 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2358" y="2510406"/>
            <a:ext cx="15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(2) 1220 m 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8114" y="3827532"/>
            <a:ext cx="17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(3) 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=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9676" y="3853620"/>
            <a:ext cx="149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(4) 150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24436" y="2494752"/>
            <a:ext cx="7203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7548" y="2519608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92735" y="2530728"/>
            <a:ext cx="3960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88542" y="2555584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59974" y="2524565"/>
            <a:ext cx="608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3841104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67744" y="384373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3907" y="3853620"/>
            <a:ext cx="3767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21938" y="3856246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17865" y="3853620"/>
            <a:ext cx="648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94046" y="3856246"/>
            <a:ext cx="3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43972" y="252890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96" y="2783168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34" y="285597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06" y="286080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84" y="415361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22" y="415999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94" y="416483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43441</TotalTime>
  <Words>2925</Words>
  <Application>Microsoft Office PowerPoint</Application>
  <PresentationFormat>화면 슬라이드 쇼(4:3)</PresentationFormat>
  <Paragraphs>954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7540</cp:revision>
  <dcterms:created xsi:type="dcterms:W3CDTF">2008-07-15T12:19:11Z</dcterms:created>
  <dcterms:modified xsi:type="dcterms:W3CDTF">2022-03-07T07:24:38Z</dcterms:modified>
</cp:coreProperties>
</file>