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D"/>
    <a:srgbClr val="FDECD1"/>
    <a:srgbClr val="B5E0D6"/>
    <a:srgbClr val="61C2C4"/>
    <a:srgbClr val="E3AFA1"/>
    <a:srgbClr val="C4B5BA"/>
    <a:srgbClr val="9BD4F0"/>
    <a:srgbClr val="82C776"/>
    <a:srgbClr val="FEEE8A"/>
    <a:srgbClr val="DC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6686" autoAdjust="0"/>
  </p:normalViewPr>
  <p:slideViewPr>
    <p:cSldViewPr>
      <p:cViewPr>
        <p:scale>
          <a:sx n="100" d="100"/>
          <a:sy n="100" d="100"/>
        </p:scale>
        <p:origin x="-2202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344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633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862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9360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suhi_p_0301_05_0009.html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43549" y="1886808"/>
            <a:ext cx="7084146" cy="7019053"/>
            <a:chOff x="-295087" y="-866877"/>
            <a:chExt cx="9871643" cy="102028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710"/>
            <a:stretch/>
          </p:blipFill>
          <p:spPr>
            <a:xfrm>
              <a:off x="-190583" y="-866877"/>
              <a:ext cx="9767139" cy="397184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95087" y="2666603"/>
              <a:ext cx="9871643" cy="370186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t="2871"/>
            <a:stretch/>
          </p:blipFill>
          <p:spPr>
            <a:xfrm>
              <a:off x="74765" y="5438804"/>
              <a:ext cx="9144001" cy="3897172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그대로 가지고 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 반짝거리는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(X)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클릭하면 남자아이가 다음 문제로 이동하고 다음 문제의 클릭 영역이 반짝거림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나오고 다음 문제로 넘어가지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\lesson05\ops\ms_lesson05\ms_31_5_06_01_01.html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99752"/>
              </p:ext>
            </p:extLst>
          </p:nvPr>
        </p:nvGraphicFramePr>
        <p:xfrm>
          <a:off x="7092280" y="5512586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bg_scroll_01.png / ms_31_5_06_ani.png</a:t>
                      </a:r>
                    </a:p>
                    <a:p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\lesson05\ops\ms_lesson05\images\ms_31_5_06_01_01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찾아 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1890353" y="3482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501043" y="189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81" y="8556205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5503809" y="8583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799692" y="3738212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394692" y="3341371"/>
            <a:ext cx="387199" cy="361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27200" y="2644998"/>
            <a:ext cx="967936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667822" y="2544208"/>
            <a:ext cx="967936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93048" y="4183305"/>
            <a:ext cx="967936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463988" y="4708692"/>
            <a:ext cx="967936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439566" y="6447945"/>
            <a:ext cx="967936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493040" y="7353436"/>
            <a:ext cx="1070848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64665" y="7231691"/>
            <a:ext cx="963219" cy="478594"/>
          </a:xfrm>
          <a:prstGeom prst="rect">
            <a:avLst/>
          </a:prstGeom>
          <a:solidFill>
            <a:srgbClr val="FFFD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532290" y="2646278"/>
            <a:ext cx="139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개미의 길이는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cm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56150" y="2437728"/>
            <a:ext cx="139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 mm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3 cm 6 mm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7677" y="4068391"/>
            <a:ext cx="139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100 m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6948" y="4649737"/>
            <a:ext cx="139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2040 m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 km 40 m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96948" y="6386986"/>
            <a:ext cx="139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45231" y="7211161"/>
            <a:ext cx="139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분에서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후의 시각은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시야</a:t>
            </a: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내용을 되돌아보고 기억에 남는 것을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85069" y="2583909"/>
            <a:ext cx="6139159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단위인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m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긴 단위인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분보다 작은 단위인 초에 대해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길이와 거리를 어림하고 재어보았습니다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시간을 더하고 빼는 방법을 배워보았습니다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41344</TotalTime>
  <Words>381</Words>
  <Application>Microsoft Office PowerPoint</Application>
  <PresentationFormat>화면 슬라이드 쇼(4:3)</PresentationFormat>
  <Paragraphs>116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7194</cp:revision>
  <dcterms:created xsi:type="dcterms:W3CDTF">2008-07-15T12:19:11Z</dcterms:created>
  <dcterms:modified xsi:type="dcterms:W3CDTF">2022-03-07T07:31:34Z</dcterms:modified>
</cp:coreProperties>
</file>