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96" r:id="rId5"/>
    <p:sldId id="1370" r:id="rId6"/>
    <p:sldId id="1339" r:id="rId7"/>
    <p:sldId id="1390" r:id="rId8"/>
    <p:sldId id="1341" r:id="rId9"/>
    <p:sldId id="1342" r:id="rId10"/>
    <p:sldId id="1391" r:id="rId11"/>
    <p:sldId id="1345" r:id="rId12"/>
    <p:sldId id="1361" r:id="rId13"/>
    <p:sldId id="1392" r:id="rId14"/>
    <p:sldId id="1348" r:id="rId15"/>
    <p:sldId id="1364" r:id="rId16"/>
    <p:sldId id="1393" r:id="rId17"/>
    <p:sldId id="1351" r:id="rId18"/>
    <p:sldId id="1366" r:id="rId19"/>
    <p:sldId id="1394" r:id="rId20"/>
    <p:sldId id="1355" r:id="rId21"/>
    <p:sldId id="1369" r:id="rId22"/>
    <p:sldId id="1397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496C0"/>
    <a:srgbClr val="C4E9B2"/>
    <a:srgbClr val="CEE4FC"/>
    <a:srgbClr val="EBF1DE"/>
    <a:srgbClr val="E2F3F2"/>
    <a:srgbClr val="E4E7D8"/>
    <a:srgbClr val="BBDECB"/>
    <a:srgbClr val="336600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>
        <p:scale>
          <a:sx n="100" d="100"/>
          <a:sy n="100" d="100"/>
        </p:scale>
        <p:origin x="-219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2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2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26.jpe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26.jpe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1.jpe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5.jpe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1.jpe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jpe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36.jpe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jpe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36.jpe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jpe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767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993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837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0506 1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suhi_p_0301_05_0506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2875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시각을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5" y="2197997"/>
            <a:ext cx="5509697" cy="189314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29594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03254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69872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65916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25956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2000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99739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3399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017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6061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96101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2145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92745" y="2708921"/>
            <a:ext cx="6675299" cy="2056100"/>
            <a:chOff x="192745" y="3609020"/>
            <a:chExt cx="6675299" cy="1394559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346613" y="3949633"/>
              <a:ext cx="65214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전자 시계는 앞에서부터 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초를 나타내므로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초로 읽을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388363" y="4377326"/>
              <a:ext cx="6324040" cy="6262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짧은 바늘이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사이에 있으므로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긴 바늘이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있으므로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초바늘이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숫자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가리키므로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5" y="329805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4" y="390718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92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0960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시각에 맞도록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\lesson05\ops\ms_lesson05\ms_31_5_04_04_01.html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#00a0ff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662" y="2536761"/>
            <a:ext cx="5256603" cy="2056154"/>
          </a:xfrm>
          <a:prstGeom prst="rect">
            <a:avLst/>
          </a:prstGeom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27" y="1924901"/>
            <a:ext cx="1617403" cy="7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6236354" y="17879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877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\lesson05\ops\ms_lesson05\ms_31_5_04_04_01.html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#00a0ff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시각에 맞도록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07" y="1720872"/>
            <a:ext cx="1617403" cy="7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6168834" y="158389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40" y="2607455"/>
            <a:ext cx="5350151" cy="2010102"/>
          </a:xfrm>
          <a:prstGeom prst="rect">
            <a:avLst/>
          </a:prstGeom>
        </p:spPr>
      </p:pic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498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876177" y="123322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시각에 맞도록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그려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3" name="순서도: 대체 처리 82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7" name="순서도: 대체 처리 86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9" name="순서도: 대체 처리 8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1" name="순서도: 대체 처리 90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3" name="순서도: 대체 처리 92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662" y="2536761"/>
            <a:ext cx="5256603" cy="2056154"/>
          </a:xfrm>
          <a:prstGeom prst="rect">
            <a:avLst/>
          </a:prstGeom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27" y="1924901"/>
            <a:ext cx="1617403" cy="7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5" name="직사각형 3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323528" y="4223583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초바늘이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숫자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가리키도록 그립니다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95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친구들의 양치질 시간을 기록한 것입니다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1645838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94839" y="4655206"/>
            <a:ext cx="3598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507" y="2275021"/>
            <a:ext cx="5032150" cy="196424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93446" y="4639817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48030" y="4655206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85105" y="4639817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30565" y="4670595"/>
            <a:ext cx="686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53052" y="4655206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62469" y="427285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6975" y="4255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309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AA405F9C-3B33-4B12-B82F-D7A2960C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82" y="443947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D507DD2A-FE21-4877-AB00-88F658A1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57" y="442226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CDBC0187-DF92-4C9B-922D-C40ABAB0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51" y="444370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D18999C-FA13-4C3F-8696-F0ADBAC93751}"/>
              </a:ext>
            </a:extLst>
          </p:cNvPr>
          <p:cNvSpPr txBox="1"/>
          <p:nvPr/>
        </p:nvSpPr>
        <p:spPr>
          <a:xfrm>
            <a:off x="1930233" y="3796463"/>
            <a:ext cx="94074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E6A1B3B-E9F3-4933-AEBA-D53300E550E9}"/>
              </a:ext>
            </a:extLst>
          </p:cNvPr>
          <p:cNvSpPr txBox="1"/>
          <p:nvPr/>
        </p:nvSpPr>
        <p:spPr>
          <a:xfrm>
            <a:off x="4356100" y="3807407"/>
            <a:ext cx="125213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6515" y="140060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옷을 갈아입는 데 걸린 시간입니다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1427927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90491" y="4293095"/>
            <a:ext cx="684076" cy="384919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06709" y="4293095"/>
            <a:ext cx="684076" cy="384919"/>
          </a:xfrm>
          <a:prstGeom prst="round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90491" y="4285499"/>
            <a:ext cx="6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02864" y="4293094"/>
            <a:ext cx="6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87440" y="4297707"/>
            <a:ext cx="3598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6047" y="428231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4074" y="4297707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1149" y="4282318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91680" y="4277904"/>
            <a:ext cx="6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6339" y="4285993"/>
            <a:ext cx="6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89547" y="4297707"/>
            <a:ext cx="6362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8688" y="4285499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8170CB99-5268-4ED2-80C6-ED241B8E7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63940"/>
              </p:ext>
            </p:extLst>
          </p:nvPr>
        </p:nvGraphicFramePr>
        <p:xfrm>
          <a:off x="1634195" y="2370892"/>
          <a:ext cx="4091608" cy="116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04">
                  <a:extLst>
                    <a:ext uri="{9D8B030D-6E8A-4147-A177-3AD203B41FA5}">
                      <a16:colId xmlns="" xmlns:a16="http://schemas.microsoft.com/office/drawing/2014/main" val="1432613616"/>
                    </a:ext>
                  </a:extLst>
                </a:gridCol>
                <a:gridCol w="2045804">
                  <a:extLst>
                    <a:ext uri="{9D8B030D-6E8A-4147-A177-3AD203B41FA5}">
                      <a16:colId xmlns="" xmlns:a16="http://schemas.microsoft.com/office/drawing/2014/main" val="3702728448"/>
                    </a:ext>
                  </a:extLst>
                </a:gridCol>
              </a:tblGrid>
              <a:tr h="58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ysClr val="windowText" lastClr="000000"/>
                          </a:solidFill>
                        </a:rPr>
                        <a:t>명우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</a:rPr>
                        <a:t>182</a:t>
                      </a:r>
                      <a:r>
                        <a:rPr lang="ko-KR" altLang="en-US" sz="1900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8054099"/>
                  </a:ext>
                </a:extLst>
              </a:tr>
              <a:tr h="582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ysClr val="windowText" lastClr="000000"/>
                          </a:solidFill>
                        </a:rPr>
                        <a:t>윤서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900" b="0" dirty="0">
                          <a:solidFill>
                            <a:sysClr val="windowText" lastClr="000000"/>
                          </a:solidFill>
                        </a:rPr>
                        <a:t>분 </a:t>
                      </a:r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1900" b="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E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3498921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1D9A7E89-D010-4D99-9965-276C6A98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22" y="461465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91CE789A-8003-4898-812B-B26E600B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42" y="46036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70FAF3F9-1DAA-41C0-9327-323072D8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44" y="464838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친구들의 양치질 시간을 기록한 것입니다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152925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540304" y="1166447"/>
            <a:ext cx="2431362" cy="348004"/>
            <a:chOff x="4540304" y="1166447"/>
            <a:chExt cx="2431362" cy="348004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31362" cy="348004"/>
              <a:chOff x="4336404" y="1169668"/>
              <a:chExt cx="2431362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1645838"/>
            <a:ext cx="327409" cy="32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9932" y="3861048"/>
            <a:ext cx="1404156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94839" y="4655206"/>
            <a:ext cx="3598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507" y="2275021"/>
            <a:ext cx="5032150" cy="196424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93446" y="4639817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8538" y="4655206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5613" y="4639817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30565" y="4670595"/>
            <a:ext cx="686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53052" y="4655206"/>
            <a:ext cx="3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62469" y="427285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6975" y="4255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2" name="직사각형 4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TextBox 43"/>
            <p:cNvSpPr txBox="1"/>
            <p:nvPr/>
          </p:nvSpPr>
          <p:spPr>
            <a:xfrm>
              <a:off x="415397" y="3992402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4" name="TextBox 43"/>
            <p:cNvSpPr txBox="1"/>
            <p:nvPr/>
          </p:nvSpPr>
          <p:spPr>
            <a:xfrm>
              <a:off x="456753" y="4407055"/>
              <a:ext cx="512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190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B7AA6F1A-624D-47B2-BDB5-B0AD932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5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5D2F875C-758E-473E-8545-972FB56A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5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5001"/>
            <a:ext cx="6458274" cy="84565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41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    안에 알맞은 시간의 단위를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19135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655771" y="5085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58701" y="50647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5" y="1644980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52" y="1641926"/>
            <a:ext cx="297645" cy="2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5" y="2236224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63600" y="2600908"/>
            <a:ext cx="4969751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68215" y="2609110"/>
            <a:ext cx="641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횡단보도를 건널 때 녹색 신호등이 켜져 있는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4255" y="2600908"/>
            <a:ext cx="41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1244" y="3303702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한 곡을 듣는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70609" y="2609110"/>
            <a:ext cx="357575" cy="27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850365" y="2600908"/>
            <a:ext cx="41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51244" y="3809426"/>
            <a:ext cx="454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날린 종이비행기가 공중에 떠 있는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51244" y="4317205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등산하는 데 걸린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2711" y="328782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12060" y="378559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5876" y="4301816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CC44D3DB-EC8E-40B3-BEF1-08C417AE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06" y="318814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D6CDD1D7-88B6-43BA-A1D1-53D0B731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00" y="36140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B87321CD-E10F-49C2-A87F-3CFD5C5A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3" y="429457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E9CA765D-DEB3-4BB2-9801-A73022877D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1" y="3341432"/>
            <a:ext cx="178503" cy="21095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166AF39D-DE82-4FAD-8258-94F4C00243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" y="3861720"/>
            <a:ext cx="178503" cy="21095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482C6871-1C95-4B98-929F-EC705C9499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9" y="4365104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9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63354"/>
            <a:ext cx="296538" cy="32528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371" y="978811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515" y="1387926"/>
            <a:ext cx="641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    안에 알맞은 시간의 단위를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0" y="1451353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77" y="1448299"/>
            <a:ext cx="297645" cy="2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0" y="3295972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378498" y="3192845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신발을 신는 데 걸린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0" y="3801696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378498" y="3698569"/>
            <a:ext cx="454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서울에서 부산까지 가는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0" y="4309475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378498" y="4206348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한 곡을 듣는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1940" y="3176972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95198" y="3674742"/>
            <a:ext cx="6448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4190959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017" y="2055127"/>
            <a:ext cx="6084168" cy="78311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12" y="1994906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2298676"/>
            <a:ext cx="1656184" cy="3691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69852" y="2318514"/>
            <a:ext cx="193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손뼉 한 번 치기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960" y="2355137"/>
            <a:ext cx="288032" cy="234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153180" y="2331804"/>
            <a:ext cx="36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62F5A485-7C66-4C10-B42E-13CA83C8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09" y="303667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21042735-BC5D-4320-96C2-6C91FF209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58" y="351246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51D8A87F-511D-4CD1-8BC3-1EA7A7E3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988" y="418400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5001"/>
            <a:ext cx="6458274" cy="84565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442447" y="12275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41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    안에 알맞은 시간의 단위를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540304" y="1166016"/>
            <a:ext cx="2431362" cy="348435"/>
            <a:chOff x="4540304" y="1166016"/>
            <a:chExt cx="2431362" cy="348435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540304" y="1166016"/>
              <a:ext cx="2431362" cy="348435"/>
              <a:chOff x="4336404" y="1169237"/>
              <a:chExt cx="2431362" cy="348435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6226796" y="1169237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순서도: 대체 처리 8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97" name="순서도: 대체 처리 96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99" name="순서도: 대체 처리 98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6" y="3406829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5" y="1644980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52" y="1641926"/>
            <a:ext cx="297645" cy="29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5" y="2236224"/>
            <a:ext cx="452362" cy="28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63600" y="2600908"/>
            <a:ext cx="4969751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68215" y="2609110"/>
            <a:ext cx="6415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횡단보도를 건널 때 녹색 신호등이 켜져 있는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4255" y="2600908"/>
            <a:ext cx="41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51244" y="3303702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한 곡을 듣는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70609" y="2609110"/>
            <a:ext cx="357575" cy="2714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850365" y="2600908"/>
            <a:ext cx="41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6" y="3912553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051244" y="3809426"/>
            <a:ext cx="4540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날린 종이비행기가 공중에 떠 있는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6" y="4420332"/>
            <a:ext cx="105339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051244" y="4317205"/>
            <a:ext cx="323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등산하는 데 걸린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2711" y="328782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12060" y="3785599"/>
            <a:ext cx="500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5876" y="4301816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1" name="직사각형 5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43"/>
            <p:cNvSpPr txBox="1"/>
            <p:nvPr/>
          </p:nvSpPr>
          <p:spPr>
            <a:xfrm>
              <a:off x="255212" y="4057530"/>
              <a:ext cx="65549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실생활에서 노래 한 곡을 듣는 시간은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날린 종이비행기가 공중에 떠 있는 시간은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등산하는 데 걸린 시간은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시간입니다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D25F3A09-8F22-4522-9BDC-65AAF2F7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34" y="336100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7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031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suhi_p_0301_05_0506.html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>
            <a:extLst>
              <a:ext uri="{FF2B5EF4-FFF2-40B4-BE49-F238E27FC236}">
                <a16:creationId xmlns="" xmlns:a16="http://schemas.microsoft.com/office/drawing/2014/main" id="{303360AA-DBDB-4F54-A258-5EA7161A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3537012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준수는 철봉에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윤서는 철봉에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오래 철봉에 매달린 친구는 누구인지 찾고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8" name="타원 107"/>
          <p:cNvSpPr/>
          <p:nvPr/>
        </p:nvSpPr>
        <p:spPr>
          <a:xfrm>
            <a:off x="54439" y="5037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8872" y="5115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85082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0" name="타원 119"/>
          <p:cNvSpPr/>
          <p:nvPr/>
        </p:nvSpPr>
        <p:spPr>
          <a:xfrm>
            <a:off x="471776" y="3976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738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F1B4DDA-758F-4B59-BEA4-17FC5274AA2D}"/>
              </a:ext>
            </a:extLst>
          </p:cNvPr>
          <p:cNvSpPr txBox="1"/>
          <p:nvPr/>
        </p:nvSpPr>
        <p:spPr>
          <a:xfrm>
            <a:off x="863588" y="3104964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1E1E76F-DAED-4F3C-AD1A-8A70C42B31E1}"/>
              </a:ext>
            </a:extLst>
          </p:cNvPr>
          <p:cNvSpPr txBox="1"/>
          <p:nvPr/>
        </p:nvSpPr>
        <p:spPr>
          <a:xfrm>
            <a:off x="854045" y="3511334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준수는 철봉에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초이므로 더 오래 철봉에 매달린 친구는 준수입니다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E74878E-30D4-46C6-BD98-CD6DA131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3574527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4ACBD388-536E-4413-AD32-E50A9BD5A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7118" y="3145031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BDDEBC7-3F17-4556-AED4-4184BF7AA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267" y="4087930"/>
            <a:ext cx="360000" cy="355000"/>
          </a:xfrm>
          <a:prstGeom prst="rect">
            <a:avLst/>
          </a:prstGeom>
        </p:spPr>
      </p:pic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CF215509-7C49-4DD8-834E-7006ABF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11158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C2048D-6B19-492E-AE4D-0136727EB8BB}"/>
              </a:ext>
            </a:extLst>
          </p:cNvPr>
          <p:cNvSpPr txBox="1"/>
          <p:nvPr/>
        </p:nvSpPr>
        <p:spPr>
          <a:xfrm>
            <a:off x="267732" y="3585423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92448" y="5286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3171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992" y="1268760"/>
            <a:ext cx="66021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원준이의 오래 매달리기 기록은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398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인서의 오래 매달리기 기록은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원준이와 인서 중에서 오래 매달리기 기록이 더 좋은 친구는 누구인지 찾고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132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5">
            <a:extLst>
              <a:ext uri="{FF2B5EF4-FFF2-40B4-BE49-F238E27FC236}">
                <a16:creationId xmlns="" xmlns:a16="http://schemas.microsoft.com/office/drawing/2014/main" id="{F7315A87-74C4-4DAB-8DDB-AC9957A3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3537012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A3606D07-B16F-49BA-ACF9-14628CEBF3E5}"/>
              </a:ext>
            </a:extLst>
          </p:cNvPr>
          <p:cNvSpPr/>
          <p:nvPr/>
        </p:nvSpPr>
        <p:spPr>
          <a:xfrm>
            <a:off x="471776" y="3976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08DD6B8-EB98-433D-B639-23EA773D4D09}"/>
              </a:ext>
            </a:extLst>
          </p:cNvPr>
          <p:cNvSpPr txBox="1"/>
          <p:nvPr/>
        </p:nvSpPr>
        <p:spPr>
          <a:xfrm>
            <a:off x="863588" y="3104964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041455F-BE58-4457-B81D-E2189B48524E}"/>
              </a:ext>
            </a:extLst>
          </p:cNvPr>
          <p:cNvSpPr txBox="1"/>
          <p:nvPr/>
        </p:nvSpPr>
        <p:spPr>
          <a:xfrm>
            <a:off x="854045" y="3511334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인서의 오래 매달리기 기록은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398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초이므로 오래 매달리기 기록이 더 좋은 친구는 원준입니다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1E7D7648-404D-4FB0-BD93-915A6D84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3574527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16FD993-F138-4573-AAB3-074A57ED4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7118" y="3145031"/>
            <a:ext cx="360000" cy="355000"/>
          </a:xfrm>
          <a:prstGeom prst="rect">
            <a:avLst/>
          </a:prstGeom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FA99754C-EF3B-4EA8-9C08-363B2F3D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11158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4ECE16C-A847-4480-AE3B-5F8A5AEF4172}"/>
              </a:ext>
            </a:extLst>
          </p:cNvPr>
          <p:cNvSpPr txBox="1"/>
          <p:nvPr/>
        </p:nvSpPr>
        <p:spPr>
          <a:xfrm>
            <a:off x="267732" y="3585423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>
            <a:extLst>
              <a:ext uri="{FF2B5EF4-FFF2-40B4-BE49-F238E27FC236}">
                <a16:creationId xmlns="" xmlns:a16="http://schemas.microsoft.com/office/drawing/2014/main" id="{303360AA-DBDB-4F54-A258-5EA7161A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4" y="3537012"/>
            <a:ext cx="600491" cy="3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47564" y="1610039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준수는 철봉에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윤서는 철봉에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오래 철봉에 매달린 친구는 누구인지 찾고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722439" y="123433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540304" y="1166447"/>
            <a:ext cx="2419924" cy="348004"/>
            <a:chOff x="4540304" y="1166447"/>
            <a:chExt cx="2419924" cy="348004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540304" y="1166447"/>
              <a:ext cx="2419924" cy="348004"/>
              <a:chOff x="4336404" y="1169668"/>
              <a:chExt cx="2419924" cy="348004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6243357" y="1240363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6504778" y="118777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5956562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6226796" y="118310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5673045" y="1236595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32328" y="116966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388194" y="124011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57774" y="1177018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F1B4DDA-758F-4B59-BEA4-17FC5274AA2D}"/>
              </a:ext>
            </a:extLst>
          </p:cNvPr>
          <p:cNvSpPr txBox="1"/>
          <p:nvPr/>
        </p:nvSpPr>
        <p:spPr>
          <a:xfrm>
            <a:off x="863588" y="3104964"/>
            <a:ext cx="7260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1E1E76F-DAED-4F3C-AD1A-8A70C42B31E1}"/>
              </a:ext>
            </a:extLst>
          </p:cNvPr>
          <p:cNvSpPr txBox="1"/>
          <p:nvPr/>
        </p:nvSpPr>
        <p:spPr>
          <a:xfrm>
            <a:off x="854045" y="3511334"/>
            <a:ext cx="601595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준수는 철봉에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매달렸습니다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217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초＞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초이므로 더 오래 철봉에 매달린 친구는 준수입니다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E74878E-30D4-46C6-BD98-CD6DA131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1" y="3574527"/>
            <a:ext cx="302654" cy="24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4ACBD388-536E-4413-AD32-E50A9BD5A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7118" y="3145031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BDDEBC7-3F17-4556-AED4-4184BF7AA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267" y="4087930"/>
            <a:ext cx="360000" cy="355000"/>
          </a:xfrm>
          <a:prstGeom prst="rect">
            <a:avLst/>
          </a:prstGeom>
        </p:spPr>
      </p:pic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CF215509-7C49-4DD8-834E-7006ABF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3" y="311158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C2048D-6B19-492E-AE4D-0136727EB8BB}"/>
              </a:ext>
            </a:extLst>
          </p:cNvPr>
          <p:cNvSpPr txBox="1"/>
          <p:nvPr/>
        </p:nvSpPr>
        <p:spPr>
          <a:xfrm>
            <a:off x="267732" y="3585423"/>
            <a:ext cx="78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7C5B39D9-93A8-4AF5-8B5C-E014740F0660}"/>
              </a:ext>
            </a:extLst>
          </p:cNvPr>
          <p:cNvGrpSpPr/>
          <p:nvPr/>
        </p:nvGrpSpPr>
        <p:grpSpPr>
          <a:xfrm>
            <a:off x="115544" y="3786858"/>
            <a:ext cx="6667165" cy="1360066"/>
            <a:chOff x="192745" y="3609020"/>
            <a:chExt cx="6667165" cy="1360066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2B6F4965-050F-4571-819E-9BB3F97E83E2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46">
              <a:extLst>
                <a:ext uri="{FF2B5EF4-FFF2-40B4-BE49-F238E27FC236}">
                  <a16:creationId xmlns="" xmlns:a16="http://schemas.microsoft.com/office/drawing/2014/main" id="{16A6C2A1-6E9F-4CF4-8ECB-98D575904DAD}"/>
                </a:ext>
              </a:extLst>
            </p:cNvPr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TextBox 43">
              <a:extLst>
                <a:ext uri="{FF2B5EF4-FFF2-40B4-BE49-F238E27FC236}">
                  <a16:creationId xmlns="" xmlns:a16="http://schemas.microsoft.com/office/drawing/2014/main" id="{65835E41-FB65-436B-A684-1FDC87EFF1E2}"/>
                </a:ext>
              </a:extLst>
            </p:cNvPr>
            <p:cNvSpPr txBox="1"/>
            <p:nvPr/>
          </p:nvSpPr>
          <p:spPr>
            <a:xfrm>
              <a:off x="307558" y="4112760"/>
              <a:ext cx="53767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분이므로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217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0" name="TextBox 43">
              <a:extLst>
                <a:ext uri="{FF2B5EF4-FFF2-40B4-BE49-F238E27FC236}">
                  <a16:creationId xmlns="" xmlns:a16="http://schemas.microsoft.com/office/drawing/2014/main" id="{5995B394-DDF9-48CC-BB22-22C499F4CBE5}"/>
                </a:ext>
              </a:extLst>
            </p:cNvPr>
            <p:cNvSpPr txBox="1"/>
            <p:nvPr/>
          </p:nvSpPr>
          <p:spPr>
            <a:xfrm>
              <a:off x="618827" y="4419286"/>
              <a:ext cx="54705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217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초＞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초이므로 더 오래 철봉에 매달린 친구는 준수입니다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1" name="직사각형 21">
            <a:extLst>
              <a:ext uri="{FF2B5EF4-FFF2-40B4-BE49-F238E27FC236}">
                <a16:creationId xmlns="" xmlns:a16="http://schemas.microsoft.com/office/drawing/2014/main" id="{D42A88F2-83AA-4090-BA62-164F823B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31">
            <a:extLst>
              <a:ext uri="{FF2B5EF4-FFF2-40B4-BE49-F238E27FC236}">
                <a16:creationId xmlns="" xmlns:a16="http://schemas.microsoft.com/office/drawing/2014/main" id="{5AF8C744-5EF2-48E4-9C53-47ABB27A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0" y="4620362"/>
            <a:ext cx="254406" cy="24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2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285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6" y="2384884"/>
            <a:ext cx="4275903" cy="1805382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83" y="3032956"/>
            <a:ext cx="1126456" cy="11264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7" y="4567014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3531" y="4519121"/>
            <a:ext cx="43471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시계를 한 바퀴 도는 데 걸리는 시간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2954" y="4354878"/>
            <a:ext cx="1531859" cy="674641"/>
          </a:xfrm>
          <a:prstGeom prst="roundRect">
            <a:avLst/>
          </a:prstGeom>
          <a:noFill/>
          <a:ln w="38100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51040" y="4472954"/>
            <a:ext cx="22404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="" xmlns:a16="http://schemas.microsoft.com/office/drawing/2014/main" id="{F4F54659-5264-4883-A6B2-167020A6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66" y="344581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24F0711-770F-4912-8DC9-A0A5B8AFF7C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9">
            <a:extLst>
              <a:ext uri="{FF2B5EF4-FFF2-40B4-BE49-F238E27FC236}">
                <a16:creationId xmlns="" xmlns:a16="http://schemas.microsoft.com/office/drawing/2014/main" id="{66DC5E96-B0C2-4173-AA4C-490B575E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22" y="276944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0" y="1173798"/>
            <a:ext cx="2399666" cy="354361"/>
            <a:chOff x="4368100" y="1177019"/>
            <a:chExt cx="2399666" cy="354361"/>
          </a:xfrm>
        </p:grpSpPr>
        <p:sp>
          <p:nvSpPr>
            <p:cNvPr id="9" name="순서도: 대체 처리 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513542" y="1182483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6228691" y="1177019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28092" y="118370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42411" y="118918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3889" y="119069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084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8100" y="11770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6" y="2384884"/>
            <a:ext cx="4275903" cy="1805382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83" y="3032956"/>
            <a:ext cx="1126456" cy="11264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7" y="4567014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3531" y="4519121"/>
            <a:ext cx="43471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시계를 한 바퀴 도는 데 걸리는 시간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586355" y="1626059"/>
            <a:ext cx="2150980" cy="1344583"/>
          </a:xfrm>
          <a:prstGeom prst="wedgeRoundRectCallout">
            <a:avLst>
              <a:gd name="adj1" fmla="val -12173"/>
              <a:gd name="adj2" fmla="val 61870"/>
              <a:gd name="adj3" fmla="val 16667"/>
            </a:avLst>
          </a:prstGeom>
          <a:noFill/>
          <a:ln w="28575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91009" y="1748118"/>
            <a:ext cx="2192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작은 눈금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칸을 가는 동안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걸리는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초라고 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2954" y="4354878"/>
            <a:ext cx="1531859" cy="674641"/>
          </a:xfrm>
          <a:prstGeom prst="roundRect">
            <a:avLst/>
          </a:prstGeom>
          <a:noFill/>
          <a:ln w="38100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51040" y="4472954"/>
            <a:ext cx="22404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="" xmlns:a16="http://schemas.microsoft.com/office/drawing/2014/main" id="{F4F54659-5264-4883-A6B2-167020A6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66" y="344581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BFF2352-61C4-4348-814B-6C72BC916DC8}"/>
              </a:ext>
            </a:extLst>
          </p:cNvPr>
          <p:cNvSpPr/>
          <p:nvPr/>
        </p:nvSpPr>
        <p:spPr>
          <a:xfrm>
            <a:off x="4995814" y="3136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A65B7B7-0BB4-4E46-826A-64D807DF9862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7FCAA29-109D-4D94-BADC-BB426A29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3800602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suhi_p_0301_05_0506</a:t>
            </a:r>
          </a:p>
          <a:p>
            <a:pPr lvl="0">
              <a:defRPr/>
            </a:pP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초바늘이 작은 눈금 한 칸을 가는 동안 걸리는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초라고 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39EDADEA-F45C-4596-B03E-E7411A8BAF89}"/>
              </a:ext>
            </a:extLst>
          </p:cNvPr>
          <p:cNvSpPr/>
          <p:nvPr/>
        </p:nvSpPr>
        <p:spPr>
          <a:xfrm>
            <a:off x="4723329" y="3135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24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할 수 있는 일을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66" y="1609662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875504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7544" y="2780928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손뼉 한 번 치기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877755"/>
            <a:ext cx="178503" cy="21095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67544" y="3783179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깜박이기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84482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959932" y="2789906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양치질하기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65922"/>
            <a:ext cx="178503" cy="21095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933951" y="3771346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한 편 보기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6" y="2761790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6" y="3771346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11A4667B-1561-44A4-AD43-AA652CF3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5" y="284923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707AF568-5470-458A-B462-50A75FD6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81" y="3829215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EFF10E92-C152-4955-8671-BB80A3B12556}"/>
              </a:ext>
            </a:extLst>
          </p:cNvPr>
          <p:cNvSpPr/>
          <p:nvPr/>
        </p:nvSpPr>
        <p:spPr>
          <a:xfrm>
            <a:off x="3319296" y="2600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할 수 있는 일을 모두 찾아 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5536" y="2656050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 들기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658301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양치질하기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7904" y="2665028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교실 청소하기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07904" y="3646468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쓰기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37" y="2665028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33" y="1370435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" y="27606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" y="37583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47" y="27606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00" y="37642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36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C2B426BF-F739-4604-B7E1-DA51CF2D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2717203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1278E353-8FE3-465A-B1BA-F8609223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37038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E5A36857-E45B-474D-B751-92C9A51E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68" y="3710932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EF22DC-D41B-4528-9F81-C93CDA16C067}"/>
              </a:ext>
            </a:extLst>
          </p:cNvPr>
          <p:cNvSpPr/>
          <p:nvPr/>
        </p:nvSpPr>
        <p:spPr>
          <a:xfrm>
            <a:off x="3007562" y="2651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/>
          <p:cNvSpPr/>
          <p:nvPr/>
        </p:nvSpPr>
        <p:spPr>
          <a:xfrm>
            <a:off x="5302851" y="122902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할 수 있는 일을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84" name="순서도: 대체 처리 83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1" name="순서도: 대체 처리 70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380195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73889" y="119069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66" y="1609662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875504"/>
            <a:ext cx="178503" cy="210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7544" y="2780928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손뼉 한 번 치기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877755"/>
            <a:ext cx="178503" cy="21095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67544" y="3783179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 깜박이기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84482"/>
            <a:ext cx="178503" cy="21095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959932" y="2789906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양치질하기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65922"/>
            <a:ext cx="178503" cy="21095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933951" y="3771346"/>
            <a:ext cx="3482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한 편 보기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6" y="2761790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86" y="3771346"/>
            <a:ext cx="446076" cy="43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TextBox 43"/>
            <p:cNvSpPr txBox="1"/>
            <p:nvPr/>
          </p:nvSpPr>
          <p:spPr>
            <a:xfrm>
              <a:off x="376758" y="3982066"/>
              <a:ext cx="63382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초 동안 할 수 있는 일을 찾아보면 손뼉 한 번 치기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눈 깜박이기가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373457" y="4589804"/>
              <a:ext cx="63382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양치질하기는 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영화 한 편 보기는 시 단위가 알맞습니다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 descr="D:\[초등] 교과학습\2021년 1학기\수학 SB캡쳐\icon_X_title.png">
            <a:extLst>
              <a:ext uri="{FF2B5EF4-FFF2-40B4-BE49-F238E27FC236}">
                <a16:creationId xmlns="" xmlns:a16="http://schemas.microsoft.com/office/drawing/2014/main" id="{EAE3CB76-7B5B-4E7E-9B4A-8E50CA6B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5" y="284923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5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585776" y="1235515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0304" y="1168202"/>
            <a:ext cx="2431362" cy="346249"/>
            <a:chOff x="4540304" y="1168202"/>
            <a:chExt cx="2431362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4585851" y="1229020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540304" y="1168202"/>
              <a:ext cx="2431362" cy="346249"/>
              <a:chOff x="4336404" y="1171423"/>
              <a:chExt cx="243136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6526509" y="123644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6513542" y="1182483"/>
                <a:ext cx="25155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6234766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6228691" y="1177019"/>
                <a:ext cx="291743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946727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928092" y="1183708"/>
                <a:ext cx="288039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654984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642411" y="1189182"/>
                <a:ext cx="302036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순서도: 대체 처리 74"/>
              <p:cNvSpPr/>
              <p:nvPr/>
            </p:nvSpPr>
            <p:spPr>
              <a:xfrm>
                <a:off x="5103743" y="1237556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63663" y="117859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86158" y="1171423"/>
                <a:ext cx="30203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4336404" y="1179292"/>
                <a:ext cx="72960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개념 정리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2875" y="166073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시각을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5" y="2197997"/>
            <a:ext cx="5509697" cy="189314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29594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03254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05082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01126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97170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93214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99739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3399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97470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3514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25562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21606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9844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분보다 작은 단위는 무엇일까요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3D167B77-59C9-410E-B603-582FE8CC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9" y="459249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29A875F8-A96D-462C-97A6-D86EBADB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79" y="4616532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C2BA6264-D60E-4F8B-949D-E604A4EB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59" y="4640570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264542E6-7747-498C-BE9D-254FBA65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98" y="4531230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3FFB2E20-018A-479D-8055-1B6CEC1A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30" y="4574997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B4D0922E-853A-4056-A499-AC6F6B8F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62" y="4618764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074" y="68278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258" y="1398347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시각을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67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\lesson05\ops\ms_lesson05\images\ms_31_5_04_03_01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45" y="2155807"/>
            <a:ext cx="5402378" cy="178774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29594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3254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41086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7130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9178" y="4298221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65222" y="4329100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99739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3399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97470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3514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25562" y="426575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21606" y="429663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44747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suhi_p_0301_05_0506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="" xmlns:a16="http://schemas.microsoft.com/office/drawing/2014/main" id="{9580FDD2-E862-42CF-90D4-9DAD4686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9" y="459249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AFAF4FCE-AA8C-4105-A67F-2AEB9CC5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79" y="4616532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FE8E71BC-DD62-452B-8F48-8D6D24C5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59" y="4640570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738A8EC2-8DBC-48EF-9B6B-EC098A5B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41" y="452603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6108E0F3-4CD5-4E5E-8B0E-25493C6A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1" y="4550068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CB55080C-E301-4CAE-AB70-A03A3489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01" y="4574106"/>
            <a:ext cx="338830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41563</TotalTime>
  <Words>2218</Words>
  <Application>Microsoft Office PowerPoint</Application>
  <PresentationFormat>화면 슬라이드 쇼(4:3)</PresentationFormat>
  <Paragraphs>625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7280</cp:revision>
  <dcterms:created xsi:type="dcterms:W3CDTF">2008-07-15T12:19:11Z</dcterms:created>
  <dcterms:modified xsi:type="dcterms:W3CDTF">2022-03-07T07:32:04Z</dcterms:modified>
</cp:coreProperties>
</file>