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38" r:id="rId4"/>
    <p:sldId id="1370" r:id="rId5"/>
    <p:sldId id="1339" r:id="rId6"/>
    <p:sldId id="1341" r:id="rId7"/>
    <p:sldId id="1342" r:id="rId8"/>
    <p:sldId id="1397" r:id="rId9"/>
    <p:sldId id="1345" r:id="rId10"/>
    <p:sldId id="1361" r:id="rId11"/>
    <p:sldId id="1398" r:id="rId12"/>
    <p:sldId id="1348" r:id="rId13"/>
    <p:sldId id="1364" r:id="rId14"/>
    <p:sldId id="1402" r:id="rId15"/>
    <p:sldId id="1351" r:id="rId16"/>
    <p:sldId id="1366" r:id="rId17"/>
    <p:sldId id="1403" r:id="rId18"/>
    <p:sldId id="1404" r:id="rId19"/>
    <p:sldId id="1405" r:id="rId20"/>
    <p:sldId id="1369" r:id="rId21"/>
    <p:sldId id="1408" r:id="rId22"/>
    <p:sldId id="1406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7D8"/>
    <a:srgbClr val="E2F3F2"/>
    <a:srgbClr val="C4E9B2"/>
    <a:srgbClr val="CEE4FC"/>
    <a:srgbClr val="EBF1DE"/>
    <a:srgbClr val="BBDECB"/>
    <a:srgbClr val="F496C0"/>
    <a:srgbClr val="336600"/>
    <a:srgbClr val="A4732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2" autoAdjust="0"/>
    <p:restoredTop sz="96686" autoAdjust="0"/>
  </p:normalViewPr>
  <p:slideViewPr>
    <p:cSldViewPr>
      <p:cViewPr>
        <p:scale>
          <a:sx n="100" d="100"/>
          <a:sy n="100" d="100"/>
        </p:scale>
        <p:origin x="-2196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1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15.png"/><Relationship Id="rId4" Type="http://schemas.openxmlformats.org/officeDocument/2006/relationships/image" Target="../media/image26.png"/><Relationship Id="rId9" Type="http://schemas.openxmlformats.org/officeDocument/2006/relationships/image" Target="../media/image7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2.jpeg"/><Relationship Id="rId10" Type="http://schemas.openxmlformats.org/officeDocument/2006/relationships/image" Target="../media/image29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30.png"/><Relationship Id="rId5" Type="http://schemas.openxmlformats.org/officeDocument/2006/relationships/image" Target="../media/image13.png"/><Relationship Id="rId10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1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15.png"/><Relationship Id="rId4" Type="http://schemas.openxmlformats.org/officeDocument/2006/relationships/image" Target="../media/image26.png"/><Relationship Id="rId9" Type="http://schemas.openxmlformats.org/officeDocument/2006/relationships/image" Target="../media/image7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96670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4940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0607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시간을 더하고 빼는 방법을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suhi_p_0301_05_0708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E2909ED-50BB-4AC9-86DA-3CB63B26BAA8}"/>
              </a:ext>
            </a:extLst>
          </p:cNvPr>
          <p:cNvSpPr/>
          <p:nvPr/>
        </p:nvSpPr>
        <p:spPr>
          <a:xfrm>
            <a:off x="3743908" y="4798104"/>
            <a:ext cx="5220705" cy="169123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&lt;5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영어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영어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칸 띄어쓰기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 cm, 3 km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2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한글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한글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074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_07_08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9532" y="1408710"/>
            <a:ext cx="650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수지는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분부터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동안 영화를 보았습니다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영화가 끝난 시각을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40458" y="3163791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15550" y="3179180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52625" y="3163791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95736" y="3179180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5262" y="3179180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97273" y="3140968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3551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suhi_p_0301_05_0708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96EE1573-9EC5-442D-A93E-B4EBE6A455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9490" y="3429000"/>
            <a:ext cx="360000" cy="355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EA3486EC-5AF1-474C-97F4-8518AD807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2634" y="3455823"/>
            <a:ext cx="360000" cy="355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268DD7C8-8F14-4FEA-A2D5-5FB50B43B0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2449" y="347739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876177" y="123322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04986" y="162880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수연이는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분부터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동안 운동을 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수연이가 운동을 끝낸 시각을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83" name="순서도: 대체 처리 82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87" name="순서도: 대체 처리 86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9" name="순서도: 대체 처리 8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1" name="순서도: 대체 처리 90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3" name="순서도: 대체 처리 92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24800" y="3247390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99892" y="3262779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36967" y="3247390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80078" y="3262779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6" name="직사각형 3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TextBox 43"/>
            <p:cNvSpPr txBox="1"/>
            <p:nvPr/>
          </p:nvSpPr>
          <p:spPr>
            <a:xfrm>
              <a:off x="395536" y="4188872"/>
              <a:ext cx="5123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운동을 끝낸 시각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시간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3551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suhi_p_0301_05_0708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11660" y="1007150"/>
            <a:ext cx="350334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8FEFE4F8-A44B-43B0-B757-6D0C304DCE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8625" y="2979111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138A67A9-B78F-45DA-A078-8C932AF276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4800" y="297911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488" b="14280"/>
          <a:stretch/>
        </p:blipFill>
        <p:spPr>
          <a:xfrm>
            <a:off x="1206341" y="2232247"/>
            <a:ext cx="4643924" cy="174467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367644" y="3981685"/>
            <a:ext cx="1872196" cy="7491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피아노 연주를 시작한 시각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23940" y="3981414"/>
            <a:ext cx="1872196" cy="7491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피아노 연주를 끝낸 시각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윤서가 피아노를 연주한 시간은 몇 분 몇 초인지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152925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71822" y="505827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0304" y="1166447"/>
            <a:ext cx="2431362" cy="348004"/>
            <a:chOff x="4540304" y="1166447"/>
            <a:chExt cx="2431362" cy="348004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31362" cy="348004"/>
              <a:chOff x="4336404" y="1169668"/>
              <a:chExt cx="2431362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7" name="타원 46"/>
          <p:cNvSpPr/>
          <p:nvPr/>
        </p:nvSpPr>
        <p:spPr>
          <a:xfrm>
            <a:off x="4643723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8508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10677" y="4869160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44174" y="4884549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81249" y="4869160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65955" y="4884549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3551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suhi_p_0301_05_0708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11660" y="1007150"/>
            <a:ext cx="350334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8944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\lesson05\ops\ms_lesson05\images\ms_31_5_05_05_01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963F889C-351D-4BE9-A7C9-FB94FE0BDA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3097" y="4884549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8BB44321-25C1-43EB-B373-D3745477E8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1068" y="511378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_07_08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6515" y="140060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도윤이가 집에서 도서관까지 가는 데 걸린 시간은 몇 분 몇 초인지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59932" y="3861048"/>
            <a:ext cx="1404156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33406" y="2497962"/>
            <a:ext cx="946606" cy="38491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90152" y="3071524"/>
            <a:ext cx="1161868" cy="38491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/>
          <a:srcRect b="18185"/>
          <a:stretch/>
        </p:blipFill>
        <p:spPr>
          <a:xfrm>
            <a:off x="1407463" y="2260408"/>
            <a:ext cx="4240334" cy="1659656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397577" y="5096367"/>
            <a:ext cx="407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72668" y="5111756"/>
            <a:ext cx="5333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09744" y="5096367"/>
            <a:ext cx="407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52854" y="5111756"/>
            <a:ext cx="5333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13037" y="3989860"/>
            <a:ext cx="1962819" cy="7491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집에서 출발한 시각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07904" y="4028984"/>
            <a:ext cx="2154329" cy="7491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도서관에 도착한 시각</a:t>
            </a: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3551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suhi_p_0301_05_0708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520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\lesson05\ops\ms_lesson05\images\ms_31_5_05_05_01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80FA36D-D4BC-42F2-846A-CEB5545ED8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233" y="4831801"/>
            <a:ext cx="383386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0FAD9BF5-CA77-4A3F-98E6-DEE29B59DF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6369" y="4831801"/>
            <a:ext cx="383386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488" b="14280"/>
          <a:stretch/>
        </p:blipFill>
        <p:spPr>
          <a:xfrm>
            <a:off x="1206341" y="2232247"/>
            <a:ext cx="4643924" cy="174467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367644" y="3981685"/>
            <a:ext cx="1872196" cy="7491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피아노 연주를 시작한 시각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23940" y="3981414"/>
            <a:ext cx="1872196" cy="7491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피아노 연주를 끝낸 시각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윤서가 피아노를 연주한 시간은 몇 분 몇 초인지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152925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540304" y="1166447"/>
            <a:ext cx="2431362" cy="348004"/>
            <a:chOff x="4540304" y="1166447"/>
            <a:chExt cx="2431362" cy="348004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31362" cy="348004"/>
              <a:chOff x="4336404" y="1169668"/>
              <a:chExt cx="2431362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10677" y="4869160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44174" y="4884549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81249" y="4869160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65955" y="4884549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3551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suhi_p_0301_05_0708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11660" y="1007150"/>
            <a:ext cx="350334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963F889C-351D-4BE9-A7C9-FB94FE0BDA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3097" y="4884549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8BB44321-25C1-43EB-B373-D3745477E8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1068" y="5113783"/>
            <a:ext cx="360000" cy="355000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C183E316-B973-41FB-9CA3-B63537F3E1E9}"/>
              </a:ext>
            </a:extLst>
          </p:cNvPr>
          <p:cNvGrpSpPr/>
          <p:nvPr/>
        </p:nvGrpSpPr>
        <p:grpSpPr>
          <a:xfrm>
            <a:off x="115544" y="3573378"/>
            <a:ext cx="6667165" cy="1573546"/>
            <a:chOff x="192745" y="3609020"/>
            <a:chExt cx="6667165" cy="1360066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EE13C3DA-E3D9-4874-BB53-F4E09210F93C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41">
              <a:extLst>
                <a:ext uri="{FF2B5EF4-FFF2-40B4-BE49-F238E27FC236}">
                  <a16:creationId xmlns="" xmlns:a16="http://schemas.microsoft.com/office/drawing/2014/main" id="{8A33215A-9FE6-4E81-9EB1-E26EAF6059A5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2" name="TextBox 43">
              <a:extLst>
                <a:ext uri="{FF2B5EF4-FFF2-40B4-BE49-F238E27FC236}">
                  <a16:creationId xmlns="" xmlns:a16="http://schemas.microsoft.com/office/drawing/2014/main" id="{59D5645F-503D-4C55-84A6-EDF577F78959}"/>
                </a:ext>
              </a:extLst>
            </p:cNvPr>
            <p:cNvSpPr txBox="1"/>
            <p:nvPr/>
          </p:nvSpPr>
          <p:spPr>
            <a:xfrm>
              <a:off x="323338" y="3983950"/>
              <a:ext cx="5376742" cy="2926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피아노 연주를 시작한 시각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: 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43">
              <a:extLst>
                <a:ext uri="{FF2B5EF4-FFF2-40B4-BE49-F238E27FC236}">
                  <a16:creationId xmlns="" xmlns:a16="http://schemas.microsoft.com/office/drawing/2014/main" id="{4517B9EB-BD7E-4B72-9695-2593745460CE}"/>
                </a:ext>
              </a:extLst>
            </p:cNvPr>
            <p:cNvSpPr txBox="1"/>
            <p:nvPr/>
          </p:nvSpPr>
          <p:spPr>
            <a:xfrm>
              <a:off x="634075" y="4546050"/>
              <a:ext cx="6031350" cy="2926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피아노를 연주한 시간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초－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초＝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43">
              <a:extLst>
                <a:ext uri="{FF2B5EF4-FFF2-40B4-BE49-F238E27FC236}">
                  <a16:creationId xmlns="" xmlns:a16="http://schemas.microsoft.com/office/drawing/2014/main" id="{BBBFC363-3B39-4C6A-8132-4637F4BB54A4}"/>
                </a:ext>
              </a:extLst>
            </p:cNvPr>
            <p:cNvSpPr txBox="1"/>
            <p:nvPr/>
          </p:nvSpPr>
          <p:spPr>
            <a:xfrm>
              <a:off x="338478" y="4225280"/>
              <a:ext cx="5376742" cy="2926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피아노 연주를 끝낸 시각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: 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5" name="직사각형 21">
            <a:extLst>
              <a:ext uri="{FF2B5EF4-FFF2-40B4-BE49-F238E27FC236}">
                <a16:creationId xmlns="" xmlns:a16="http://schemas.microsoft.com/office/drawing/2014/main" id="{88FB7872-3A30-4BAC-AD0F-609CC5C4B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1">
            <a:extLst>
              <a:ext uri="{FF2B5EF4-FFF2-40B4-BE49-F238E27FC236}">
                <a16:creationId xmlns="" xmlns:a16="http://schemas.microsoft.com/office/drawing/2014/main" id="{197B43C3-69BB-4A60-8F7B-25E9FA9E3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0" y="4693829"/>
            <a:ext cx="254406" cy="24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026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442447" y="12275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640990" y="1581553"/>
            <a:ext cx="6415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민준이는 숙제인 리코더 연습을 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이어서 글씨 쓰기 연습을 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숙제를 끝낸 시각이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초였을 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리코더 연습을 시작한 시각을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19135" y="5024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540304" y="1166016"/>
            <a:ext cx="2431362" cy="348435"/>
            <a:chOff x="4540304" y="1166016"/>
            <a:chExt cx="2431362" cy="348435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540304" y="1166016"/>
              <a:ext cx="2431362" cy="348435"/>
              <a:chOff x="4336404" y="1169237"/>
              <a:chExt cx="2431362" cy="348435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88" name="순서도: 대체 처리 87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6226796" y="1169237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0" name="순서도: 대체 처리 8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7" name="순서도: 대체 처리 96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9" name="순서도: 대체 처리 98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7" name="타원 46"/>
          <p:cNvSpPr/>
          <p:nvPr/>
        </p:nvSpPr>
        <p:spPr>
          <a:xfrm>
            <a:off x="4655771" y="5085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58701" y="50647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3600" y="2600908"/>
            <a:ext cx="4969751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70609" y="2609110"/>
            <a:ext cx="357575" cy="2714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2820478" y="4063891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195570" y="4079280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632645" y="4063891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375756" y="4079280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35282" y="4079280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477293" y="4041068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3551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</a:p>
        </p:txBody>
      </p:sp>
      <p:sp>
        <p:nvSpPr>
          <p:cNvPr id="11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suhi_p_0301_05_0708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511660" y="1007150"/>
            <a:ext cx="350334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6FE6D479-AC71-4E9B-AED4-C623D3162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775" y="4360804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DF44DF45-B42B-409F-8315-2FB7FFBD0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6553" y="4364956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E5744FF9-6D45-46C9-B996-D7E6D62F9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325" y="4356767"/>
            <a:ext cx="360000" cy="35500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FC982978-73E1-4C31-A785-72F479702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087550"/>
              </p:ext>
            </p:extLst>
          </p:nvPr>
        </p:nvGraphicFramePr>
        <p:xfrm>
          <a:off x="575556" y="2771874"/>
          <a:ext cx="6269024" cy="87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256">
                  <a:extLst>
                    <a:ext uri="{9D8B030D-6E8A-4147-A177-3AD203B41FA5}">
                      <a16:colId xmlns="" xmlns:a16="http://schemas.microsoft.com/office/drawing/2014/main" val="2493248380"/>
                    </a:ext>
                  </a:extLst>
                </a:gridCol>
                <a:gridCol w="1360381">
                  <a:extLst>
                    <a:ext uri="{9D8B030D-6E8A-4147-A177-3AD203B41FA5}">
                      <a16:colId xmlns="" xmlns:a16="http://schemas.microsoft.com/office/drawing/2014/main" val="1234845774"/>
                    </a:ext>
                  </a:extLst>
                </a:gridCol>
                <a:gridCol w="1908212">
                  <a:extLst>
                    <a:ext uri="{9D8B030D-6E8A-4147-A177-3AD203B41FA5}">
                      <a16:colId xmlns="" xmlns:a16="http://schemas.microsoft.com/office/drawing/2014/main" val="896514408"/>
                    </a:ext>
                  </a:extLst>
                </a:gridCol>
                <a:gridCol w="1433175">
                  <a:extLst>
                    <a:ext uri="{9D8B030D-6E8A-4147-A177-3AD203B41FA5}">
                      <a16:colId xmlns="" xmlns:a16="http://schemas.microsoft.com/office/drawing/2014/main" val="4067497281"/>
                    </a:ext>
                  </a:extLst>
                </a:gridCol>
              </a:tblGrid>
              <a:tr h="454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숙제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걸린 시간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숙제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걸린 시간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9869481"/>
                  </a:ext>
                </a:extLst>
              </a:tr>
              <a:tr h="418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리코더 연습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분 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글씨 쓰기 연습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분 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38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4026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008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63354"/>
            <a:ext cx="296538" cy="32528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18371" y="978811"/>
            <a:ext cx="212562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_07_08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83768" y="2298676"/>
            <a:ext cx="1656184" cy="3691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79841" y="1414910"/>
            <a:ext cx="6234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윤우는 양치질을 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이어서 세수를 했더니 그 때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초였습니다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양치질을 하기 전 시각을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20478" y="4063891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195570" y="4079280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32645" y="4063891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75756" y="4079280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35282" y="4079280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77293" y="4041068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3551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suhi_p_0301_05_0708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7224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\lesson05\ops\ms_lesson05\images\ms_31_5_05_06_01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5CD6A3E9-A292-41AB-94FB-6C8918DDEC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4775" y="4360804"/>
            <a:ext cx="360000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60BAF98F-2029-4048-BB64-D45C984E1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6553" y="4364956"/>
            <a:ext cx="360000" cy="355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E26291C-01CF-48E7-84E4-BB49AF49EA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3325" y="4356767"/>
            <a:ext cx="360000" cy="355000"/>
          </a:xfrm>
          <a:prstGeom prst="rect">
            <a:avLst/>
          </a:prstGeom>
        </p:spPr>
      </p:pic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7CD2BB64-3B38-4629-BCA7-CB5ED5A6A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15385"/>
              </p:ext>
            </p:extLst>
          </p:nvPr>
        </p:nvGraphicFramePr>
        <p:xfrm>
          <a:off x="1489468" y="2751756"/>
          <a:ext cx="4286354" cy="87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620">
                  <a:extLst>
                    <a:ext uri="{9D8B030D-6E8A-4147-A177-3AD203B41FA5}">
                      <a16:colId xmlns="" xmlns:a16="http://schemas.microsoft.com/office/drawing/2014/main" val="2493248380"/>
                    </a:ext>
                  </a:extLst>
                </a:gridCol>
                <a:gridCol w="1991734">
                  <a:extLst>
                    <a:ext uri="{9D8B030D-6E8A-4147-A177-3AD203B41FA5}">
                      <a16:colId xmlns="" xmlns:a16="http://schemas.microsoft.com/office/drawing/2014/main" val="1234845774"/>
                    </a:ext>
                  </a:extLst>
                </a:gridCol>
              </a:tblGrid>
              <a:tr h="454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양치질을 한 시간</a:t>
                      </a:r>
                    </a:p>
                  </a:txBody>
                  <a:tcPr marL="133877" marR="133877" anchor="ctr"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세수를 한 시간</a:t>
                      </a:r>
                    </a:p>
                  </a:txBody>
                  <a:tcPr marL="133877" marR="133877" anchor="ctr"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9869481"/>
                  </a:ext>
                </a:extLst>
              </a:tr>
              <a:tr h="41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분 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초</a:t>
                      </a:r>
                    </a:p>
                  </a:txBody>
                  <a:tcPr marL="133877" marR="133877" anchor="ctr"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분 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초</a:t>
                      </a:r>
                    </a:p>
                  </a:txBody>
                  <a:tcPr marL="133877" marR="133877" anchor="ctr"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4026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442447" y="12275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640990" y="1581553"/>
            <a:ext cx="6415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민준이는 숙제인 리코더 연습을 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이어서 글씨 쓰기 연습을 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숙제를 끝낸 시각이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초였을 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리코더 연습을 시작한 시각을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540304" y="1166016"/>
            <a:ext cx="2431362" cy="348435"/>
            <a:chOff x="4540304" y="1166016"/>
            <a:chExt cx="2431362" cy="348435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540304" y="1166016"/>
              <a:ext cx="2431362" cy="348435"/>
              <a:chOff x="4336404" y="1169237"/>
              <a:chExt cx="2431362" cy="348435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88" name="순서도: 대체 처리 87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6226796" y="1169237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0" name="순서도: 대체 처리 8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7" name="순서도: 대체 처리 96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9" name="순서도: 대체 처리 98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3600" y="2600908"/>
            <a:ext cx="4969751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70609" y="2609110"/>
            <a:ext cx="357575" cy="2714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2820478" y="4063891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195570" y="4079280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632645" y="4063891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375756" y="4079280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35282" y="4079280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477293" y="4041068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3551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</a:p>
        </p:txBody>
      </p:sp>
      <p:sp>
        <p:nvSpPr>
          <p:cNvPr id="11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suhi_p_0301_05_0708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511660" y="1007150"/>
            <a:ext cx="350334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6FE6D479-AC71-4E9B-AED4-C623D3162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775" y="4360804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DF44DF45-B42B-409F-8315-2FB7FFBD0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6553" y="4364956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E5744FF9-6D45-46C9-B996-D7E6D62F9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325" y="4356767"/>
            <a:ext cx="360000" cy="35500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FC982978-73E1-4C31-A785-72F4797025BA}"/>
              </a:ext>
            </a:extLst>
          </p:cNvPr>
          <p:cNvGraphicFramePr>
            <a:graphicFrameLocks noGrp="1"/>
          </p:cNvGraphicFramePr>
          <p:nvPr/>
        </p:nvGraphicFramePr>
        <p:xfrm>
          <a:off x="575556" y="2771874"/>
          <a:ext cx="6269024" cy="87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256">
                  <a:extLst>
                    <a:ext uri="{9D8B030D-6E8A-4147-A177-3AD203B41FA5}">
                      <a16:colId xmlns="" xmlns:a16="http://schemas.microsoft.com/office/drawing/2014/main" val="2493248380"/>
                    </a:ext>
                  </a:extLst>
                </a:gridCol>
                <a:gridCol w="1360381">
                  <a:extLst>
                    <a:ext uri="{9D8B030D-6E8A-4147-A177-3AD203B41FA5}">
                      <a16:colId xmlns="" xmlns:a16="http://schemas.microsoft.com/office/drawing/2014/main" val="1234845774"/>
                    </a:ext>
                  </a:extLst>
                </a:gridCol>
                <a:gridCol w="1908212">
                  <a:extLst>
                    <a:ext uri="{9D8B030D-6E8A-4147-A177-3AD203B41FA5}">
                      <a16:colId xmlns="" xmlns:a16="http://schemas.microsoft.com/office/drawing/2014/main" val="896514408"/>
                    </a:ext>
                  </a:extLst>
                </a:gridCol>
                <a:gridCol w="1433175">
                  <a:extLst>
                    <a:ext uri="{9D8B030D-6E8A-4147-A177-3AD203B41FA5}">
                      <a16:colId xmlns="" xmlns:a16="http://schemas.microsoft.com/office/drawing/2014/main" val="4067497281"/>
                    </a:ext>
                  </a:extLst>
                </a:gridCol>
              </a:tblGrid>
              <a:tr h="454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숙제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걸린 시간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숙제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걸린 시간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9869481"/>
                  </a:ext>
                </a:extLst>
              </a:tr>
              <a:tr h="418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리코더 연습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분 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글씨 쓰기 연습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분 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38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DE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4026601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1B7E2E93-937D-4856-ADB0-396F87F247CE}"/>
              </a:ext>
            </a:extLst>
          </p:cNvPr>
          <p:cNvGrpSpPr/>
          <p:nvPr/>
        </p:nvGrpSpPr>
        <p:grpSpPr>
          <a:xfrm>
            <a:off x="192745" y="3110420"/>
            <a:ext cx="6667165" cy="1858666"/>
            <a:chOff x="192745" y="3609020"/>
            <a:chExt cx="6667165" cy="1360066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E1B1A88-1A5E-477E-A7E2-CDA5764934C0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58">
              <a:extLst>
                <a:ext uri="{FF2B5EF4-FFF2-40B4-BE49-F238E27FC236}">
                  <a16:creationId xmlns="" xmlns:a16="http://schemas.microsoft.com/office/drawing/2014/main" id="{5CCD753D-4D94-40CC-A5CC-DC9B69AF702B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TextBox 43">
              <a:extLst>
                <a:ext uri="{FF2B5EF4-FFF2-40B4-BE49-F238E27FC236}">
                  <a16:creationId xmlns="" xmlns:a16="http://schemas.microsoft.com/office/drawing/2014/main" id="{B5CCA47D-1FAD-430B-BB9B-0FC8A26F23ED}"/>
                </a:ext>
              </a:extLst>
            </p:cNvPr>
            <p:cNvSpPr txBox="1"/>
            <p:nvPr/>
          </p:nvSpPr>
          <p:spPr>
            <a:xfrm>
              <a:off x="248828" y="3940533"/>
              <a:ext cx="6554998" cy="4729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글씨 쓰기 연습을 시작한 시각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59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초－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38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21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43">
              <a:extLst>
                <a:ext uri="{FF2B5EF4-FFF2-40B4-BE49-F238E27FC236}">
                  <a16:creationId xmlns="" xmlns:a16="http://schemas.microsoft.com/office/drawing/2014/main" id="{ADBA70EC-A8D1-4EB6-8EA1-1157387E2B71}"/>
                </a:ext>
              </a:extLst>
            </p:cNvPr>
            <p:cNvSpPr txBox="1"/>
            <p:nvPr/>
          </p:nvSpPr>
          <p:spPr>
            <a:xfrm>
              <a:off x="265554" y="4423757"/>
              <a:ext cx="6554998" cy="4729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리코더 연습을 시작한 시각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21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초－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16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51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E16D1145-B073-4EF9-91F7-78358DD7C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1854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47563" y="1610039"/>
            <a:ext cx="637080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해가 뜨고 지는 시각에 대한 기록입니다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낮의 길이는 몇 시간 몇 분 몇 초인지 풀이 과정을 쓰고 답을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722439" y="12343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40304" y="1166447"/>
            <a:ext cx="2419924" cy="348004"/>
            <a:chOff x="4540304" y="1166447"/>
            <a:chExt cx="2419924" cy="348004"/>
          </a:xfrm>
        </p:grpSpPr>
        <p:sp>
          <p:nvSpPr>
            <p:cNvPr id="61" name="순서도: 대체 처리 60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19924" cy="348004"/>
              <a:chOff x="4336404" y="1169668"/>
              <a:chExt cx="2419924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243357" y="1240363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6504778" y="118777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7" name="순서도: 대체 처리 66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226796" y="118310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86852" y="2888787"/>
            <a:ext cx="5933318" cy="1412092"/>
          </a:xfrm>
          <a:prstGeom prst="roundRect">
            <a:avLst/>
          </a:prstGeom>
          <a:noFill/>
          <a:ln w="28575">
            <a:solidFill>
              <a:srgbClr val="E4E7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68693" y="3032956"/>
            <a:ext cx="56835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 해가 뜬 시각은 오전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초였습니다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8818" y="3419709"/>
            <a:ext cx="55753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해가 뜬 시각은 어제보다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빠릅니다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63588" y="3789040"/>
            <a:ext cx="55753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해가 지는 시각은 오후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3551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suhi_p_0301_05_0708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11660" y="1007150"/>
            <a:ext cx="350334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D1431D24-70B4-4737-A0CE-D8461E9F9CCD}"/>
              </a:ext>
            </a:extLst>
          </p:cNvPr>
          <p:cNvGrpSpPr/>
          <p:nvPr/>
        </p:nvGrpSpPr>
        <p:grpSpPr>
          <a:xfrm>
            <a:off x="2734953" y="5269491"/>
            <a:ext cx="1637116" cy="263186"/>
            <a:chOff x="319554" y="1245924"/>
            <a:chExt cx="2636592" cy="423864"/>
          </a:xfrm>
        </p:grpSpPr>
        <p:pic>
          <p:nvPicPr>
            <p:cNvPr id="60" name="Picture 11">
              <a:extLst>
                <a:ext uri="{FF2B5EF4-FFF2-40B4-BE49-F238E27FC236}">
                  <a16:creationId xmlns="" xmlns:a16="http://schemas.microsoft.com/office/drawing/2014/main" id="{04ED90DA-36B6-4D74-ABFE-F86DBB4E3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>
              <a:extLst>
                <a:ext uri="{FF2B5EF4-FFF2-40B4-BE49-F238E27FC236}">
                  <a16:creationId xmlns="" xmlns:a16="http://schemas.microsoft.com/office/drawing/2014/main" id="{D29F8E87-E221-4081-BECE-00362B1F62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>
              <a:extLst>
                <a:ext uri="{FF2B5EF4-FFF2-40B4-BE49-F238E27FC236}">
                  <a16:creationId xmlns="" xmlns:a16="http://schemas.microsoft.com/office/drawing/2014/main" id="{7EC6D91E-467A-40E2-B8A6-19E346797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4">
              <a:extLst>
                <a:ext uri="{FF2B5EF4-FFF2-40B4-BE49-F238E27FC236}">
                  <a16:creationId xmlns="" xmlns:a16="http://schemas.microsoft.com/office/drawing/2014/main" id="{58E261EB-78E2-4A9E-B29D-20EB32E23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08FFA067-6DD2-4AF8-B5B1-21D79227FB7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65" y="3085465"/>
            <a:ext cx="178503" cy="210959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5F78A228-567B-452D-8F48-7451756DD9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" y="3506589"/>
            <a:ext cx="178503" cy="210959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AB5C45CE-D33B-4B7D-83FE-46AC4DFF04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99" y="3874352"/>
            <a:ext cx="178503" cy="210959"/>
          </a:xfrm>
          <a:prstGeom prst="rect">
            <a:avLst/>
          </a:prstGeom>
        </p:spPr>
      </p:pic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523C89C6-96EF-4275-B084-4DB10783C667}"/>
              </a:ext>
            </a:extLst>
          </p:cNvPr>
          <p:cNvSpPr/>
          <p:nvPr/>
        </p:nvSpPr>
        <p:spPr>
          <a:xfrm>
            <a:off x="2640343" y="49539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44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47563" y="1610039"/>
            <a:ext cx="637080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해가 뜨고 지는 시각에 대한 기록입니다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낮의 길이는 몇 시간 몇 분 몇 초인지 풀이 과정을 쓰고 답을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722439" y="12343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4540304" y="1166447"/>
            <a:ext cx="2419924" cy="348004"/>
            <a:chOff x="4540304" y="1166447"/>
            <a:chExt cx="2419924" cy="348004"/>
          </a:xfrm>
        </p:grpSpPr>
        <p:sp>
          <p:nvSpPr>
            <p:cNvPr id="61" name="순서도: 대체 처리 60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19924" cy="348004"/>
              <a:chOff x="4336404" y="1169668"/>
              <a:chExt cx="2419924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243357" y="1240363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6504778" y="118777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7" name="순서도: 대체 처리 66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226796" y="118310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3551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suhi_p_0301_05_0708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11660" y="1007150"/>
            <a:ext cx="350334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D1431D24-70B4-4737-A0CE-D8461E9F9CCD}"/>
              </a:ext>
            </a:extLst>
          </p:cNvPr>
          <p:cNvGrpSpPr/>
          <p:nvPr/>
        </p:nvGrpSpPr>
        <p:grpSpPr>
          <a:xfrm>
            <a:off x="2734953" y="5269491"/>
            <a:ext cx="1637116" cy="263186"/>
            <a:chOff x="319554" y="1245924"/>
            <a:chExt cx="2636592" cy="423864"/>
          </a:xfrm>
        </p:grpSpPr>
        <p:pic>
          <p:nvPicPr>
            <p:cNvPr id="60" name="Picture 11">
              <a:extLst>
                <a:ext uri="{FF2B5EF4-FFF2-40B4-BE49-F238E27FC236}">
                  <a16:creationId xmlns="" xmlns:a16="http://schemas.microsoft.com/office/drawing/2014/main" id="{04ED90DA-36B6-4D74-ABFE-F86DBB4E3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>
              <a:extLst>
                <a:ext uri="{FF2B5EF4-FFF2-40B4-BE49-F238E27FC236}">
                  <a16:creationId xmlns="" xmlns:a16="http://schemas.microsoft.com/office/drawing/2014/main" id="{D29F8E87-E221-4081-BECE-00362B1F62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562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>
              <a:extLst>
                <a:ext uri="{FF2B5EF4-FFF2-40B4-BE49-F238E27FC236}">
                  <a16:creationId xmlns="" xmlns:a16="http://schemas.microsoft.com/office/drawing/2014/main" id="{7EC6D91E-467A-40E2-B8A6-19E346797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790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4">
              <a:extLst>
                <a:ext uri="{FF2B5EF4-FFF2-40B4-BE49-F238E27FC236}">
                  <a16:creationId xmlns="" xmlns:a16="http://schemas.microsoft.com/office/drawing/2014/main" id="{58E261EB-78E2-4A9E-B29D-20EB32E23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2" name="Picture 6">
            <a:extLst>
              <a:ext uri="{FF2B5EF4-FFF2-40B4-BE49-F238E27FC236}">
                <a16:creationId xmlns="" xmlns:a16="http://schemas.microsoft.com/office/drawing/2014/main" id="{C8A50775-AA28-4A40-8B05-3F581B91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>
            <a:extLst>
              <a:ext uri="{FF2B5EF4-FFF2-40B4-BE49-F238E27FC236}">
                <a16:creationId xmlns="" xmlns:a16="http://schemas.microsoft.com/office/drawing/2014/main" id="{43542FF9-E52E-48B7-96D8-0775FF66D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EA50A4EA-9877-4C98-B1C8-581662E2A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63C69D62-18C5-48CC-9EB1-5F6BBAA752C1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D3ACE898-92B3-4C20-A9E2-373ABD8AA519}"/>
              </a:ext>
            </a:extLst>
          </p:cNvPr>
          <p:cNvSpPr/>
          <p:nvPr/>
        </p:nvSpPr>
        <p:spPr>
          <a:xfrm>
            <a:off x="21028" y="5192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542A2C3E-707C-42F1-BE18-BFA2E63798B0}"/>
              </a:ext>
            </a:extLst>
          </p:cNvPr>
          <p:cNvSpPr/>
          <p:nvPr/>
        </p:nvSpPr>
        <p:spPr>
          <a:xfrm>
            <a:off x="4628872" y="51152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23B810DD-20A0-457E-92F3-CFB5DFF1EC39}"/>
              </a:ext>
            </a:extLst>
          </p:cNvPr>
          <p:cNvSpPr/>
          <p:nvPr/>
        </p:nvSpPr>
        <p:spPr>
          <a:xfrm>
            <a:off x="5685082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12">
            <a:extLst>
              <a:ext uri="{FF2B5EF4-FFF2-40B4-BE49-F238E27FC236}">
                <a16:creationId xmlns="" xmlns:a16="http://schemas.microsoft.com/office/drawing/2014/main" id="{A5F04F77-9D52-4D4E-A0E7-554AFE5AD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86" y="2652158"/>
            <a:ext cx="709714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4">
            <a:extLst>
              <a:ext uri="{FF2B5EF4-FFF2-40B4-BE49-F238E27FC236}">
                <a16:creationId xmlns="" xmlns:a16="http://schemas.microsoft.com/office/drawing/2014/main" id="{390194D6-D176-4929-9060-88AC75B18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14" y="450770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5B3487B2-7F04-4774-9FCE-28CF64E588D4}"/>
              </a:ext>
            </a:extLst>
          </p:cNvPr>
          <p:cNvSpPr txBox="1"/>
          <p:nvPr/>
        </p:nvSpPr>
        <p:spPr>
          <a:xfrm>
            <a:off x="1337606" y="2675123"/>
            <a:ext cx="562262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 해가 뜬 시각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어제 해가 뜬 시각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＝오전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초－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초＝오전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낮의 길이는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해가 지는 시각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해가 뜨는 시각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오후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시는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시와 같습니다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algn="just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 낮의 길이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초－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701F7ECB-8D13-4E8D-A38C-1B8455CF20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06800" y="4122762"/>
            <a:ext cx="360000" cy="355000"/>
          </a:xfrm>
          <a:prstGeom prst="rect">
            <a:avLst/>
          </a:prstGeom>
        </p:spPr>
      </p:pic>
      <p:pic>
        <p:nvPicPr>
          <p:cNvPr id="90" name="Picture 2">
            <a:extLst>
              <a:ext uri="{FF2B5EF4-FFF2-40B4-BE49-F238E27FC236}">
                <a16:creationId xmlns="" xmlns:a16="http://schemas.microsoft.com/office/drawing/2014/main" id="{63F937B1-97FB-40CB-B41D-748832E01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732" y="273012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D0085F7-5704-4C42-8B26-6EB4A5BB5D25}"/>
              </a:ext>
            </a:extLst>
          </p:cNvPr>
          <p:cNvSpPr txBox="1"/>
          <p:nvPr/>
        </p:nvSpPr>
        <p:spPr>
          <a:xfrm>
            <a:off x="1364178" y="4505357"/>
            <a:ext cx="19836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68A7EDE1-39D7-4285-BFD2-8820BA6F89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33146" y="465817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8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50929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suhi_p_0301_05_0708.html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3" y="673384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_07_08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0" y="5392815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92448" y="5286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43171"/>
            <a:ext cx="178503" cy="2109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3992" y="1268760"/>
            <a:ext cx="66822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해가 뜨고 지는 시각에 대한 기록입니다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낮의 길이는 몇 시간 몇 분 몇 초인지 풀이 과정을 쓰고 답을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75556" y="2469206"/>
            <a:ext cx="6005961" cy="1427846"/>
          </a:xfrm>
          <a:prstGeom prst="roundRect">
            <a:avLst/>
          </a:prstGeom>
          <a:noFill/>
          <a:ln w="28575">
            <a:solidFill>
              <a:srgbClr val="E4E7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5" y="2685806"/>
            <a:ext cx="126728" cy="1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835289" y="2577794"/>
            <a:ext cx="55753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 해가 뜬 시각은 오전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초였습니다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57" y="3085798"/>
            <a:ext cx="126728" cy="1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834451" y="2962424"/>
            <a:ext cx="55753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해가 뜬 시각은 어제보다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빠릅니다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57" y="3445838"/>
            <a:ext cx="126728" cy="14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834451" y="3345201"/>
            <a:ext cx="55753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해가 지는 시각은 오후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3551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suhi_p_0301_05_0708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4196A82B-DAE5-4C8A-A7D4-AD5940BFFBFB}"/>
              </a:ext>
            </a:extLst>
          </p:cNvPr>
          <p:cNvGrpSpPr/>
          <p:nvPr/>
        </p:nvGrpSpPr>
        <p:grpSpPr>
          <a:xfrm>
            <a:off x="2734953" y="5434066"/>
            <a:ext cx="1637116" cy="263186"/>
            <a:chOff x="319554" y="1245924"/>
            <a:chExt cx="2636592" cy="423864"/>
          </a:xfrm>
        </p:grpSpPr>
        <p:pic>
          <p:nvPicPr>
            <p:cNvPr id="43" name="Picture 11">
              <a:extLst>
                <a:ext uri="{FF2B5EF4-FFF2-40B4-BE49-F238E27FC236}">
                  <a16:creationId xmlns="" xmlns:a16="http://schemas.microsoft.com/office/drawing/2014/main" id="{6B345969-7B9C-40B8-902C-0FF441FB07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="" xmlns:a16="http://schemas.microsoft.com/office/drawing/2014/main" id="{5CAE6F9A-A476-40B8-83B7-4425F4A668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="" xmlns:a16="http://schemas.microsoft.com/office/drawing/2014/main" id="{EF849DFB-C58C-45B2-8B19-BA5D5A6E56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4">
              <a:extLst>
                <a:ext uri="{FF2B5EF4-FFF2-40B4-BE49-F238E27FC236}">
                  <a16:creationId xmlns="" xmlns:a16="http://schemas.microsoft.com/office/drawing/2014/main" id="{2FE99B90-CDAA-445D-B9DA-7E0E18DFED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4B561D40-AB0A-45B7-BFA5-C6E8B87195EF}"/>
              </a:ext>
            </a:extLst>
          </p:cNvPr>
          <p:cNvSpPr/>
          <p:nvPr/>
        </p:nvSpPr>
        <p:spPr>
          <a:xfrm>
            <a:off x="2971292" y="51343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694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3" y="673384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_07_08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0" y="5392815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92448" y="5286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43171"/>
            <a:ext cx="178503" cy="2109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3992" y="1268760"/>
            <a:ext cx="66822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해가 뜨고 지는 시각에 대한 기록입니다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낮의 길이는 몇 시간 몇 분 몇 초인지 풀이 과정을 쓰고 답을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3551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suhi_p_0301_05_0708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4196A82B-DAE5-4C8A-A7D4-AD5940BFFBFB}"/>
              </a:ext>
            </a:extLst>
          </p:cNvPr>
          <p:cNvGrpSpPr/>
          <p:nvPr/>
        </p:nvGrpSpPr>
        <p:grpSpPr>
          <a:xfrm>
            <a:off x="2734953" y="5434066"/>
            <a:ext cx="1637116" cy="263186"/>
            <a:chOff x="319554" y="1245924"/>
            <a:chExt cx="2636592" cy="423864"/>
          </a:xfrm>
        </p:grpSpPr>
        <p:pic>
          <p:nvPicPr>
            <p:cNvPr id="43" name="Picture 11">
              <a:extLst>
                <a:ext uri="{FF2B5EF4-FFF2-40B4-BE49-F238E27FC236}">
                  <a16:creationId xmlns="" xmlns:a16="http://schemas.microsoft.com/office/drawing/2014/main" id="{6B345969-7B9C-40B8-902C-0FF441FB07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="" xmlns:a16="http://schemas.microsoft.com/office/drawing/2014/main" id="{5CAE6F9A-A476-40B8-83B7-4425F4A668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314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="" xmlns:a16="http://schemas.microsoft.com/office/drawing/2014/main" id="{EF849DFB-C58C-45B2-8B19-BA5D5A6E56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478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4">
              <a:extLst>
                <a:ext uri="{FF2B5EF4-FFF2-40B4-BE49-F238E27FC236}">
                  <a16:creationId xmlns="" xmlns:a16="http://schemas.microsoft.com/office/drawing/2014/main" id="{2FE99B90-CDAA-445D-B9DA-7E0E18DFED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8" name="Picture 12">
            <a:extLst>
              <a:ext uri="{FF2B5EF4-FFF2-40B4-BE49-F238E27FC236}">
                <a16:creationId xmlns="" xmlns:a16="http://schemas.microsoft.com/office/drawing/2014/main" id="{25723B87-3407-40F7-8883-171CC4316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76094"/>
            <a:ext cx="709714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="" xmlns:a16="http://schemas.microsoft.com/office/drawing/2014/main" id="{E1C2AC19-DFD9-4AC5-B617-4D67C1A99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72" y="421967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F5FB319-5898-4A99-9C55-B184E1F58DFE}"/>
              </a:ext>
            </a:extLst>
          </p:cNvPr>
          <p:cNvSpPr txBox="1"/>
          <p:nvPr/>
        </p:nvSpPr>
        <p:spPr>
          <a:xfrm>
            <a:off x="1219464" y="2099059"/>
            <a:ext cx="5622622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 해가 뜬 시각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)=(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어제 해가 뜬 시각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＝오전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초－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초＝오전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 algn="just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낮의 길이는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해가 지는 시각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해가 뜨는 시각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오후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시는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시와 같습니다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algn="just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 낮의 길이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초－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E3B06476-637C-46AA-B120-90A001B80F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24292" y="3801732"/>
            <a:ext cx="360000" cy="355000"/>
          </a:xfrm>
          <a:prstGeom prst="rect">
            <a:avLst/>
          </a:prstGeom>
        </p:spPr>
      </p:pic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AB53F9B7-4644-4546-A65E-DA58F1539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90" y="215406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70E7E0C-4D66-4DDD-9E56-6C09C22C08CB}"/>
              </a:ext>
            </a:extLst>
          </p:cNvPr>
          <p:cNvSpPr txBox="1"/>
          <p:nvPr/>
        </p:nvSpPr>
        <p:spPr>
          <a:xfrm>
            <a:off x="1246036" y="4217325"/>
            <a:ext cx="22289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248F8832-F18F-4BCE-911F-1D9BCCDA33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5004" y="437014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53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47563" y="1610039"/>
            <a:ext cx="637080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해가 뜨고 지는 시각에 대한 기록입니다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낮의 길이는 몇 시간 몇 분 몇 초인지 풀이 과정을 쓰고 답을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722439" y="12343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4540304" y="1166447"/>
            <a:ext cx="2419924" cy="348004"/>
            <a:chOff x="4540304" y="1166447"/>
            <a:chExt cx="2419924" cy="348004"/>
          </a:xfrm>
        </p:grpSpPr>
        <p:sp>
          <p:nvSpPr>
            <p:cNvPr id="61" name="순서도: 대체 처리 60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19924" cy="348004"/>
              <a:chOff x="4336404" y="1169668"/>
              <a:chExt cx="2419924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243357" y="1240363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6504778" y="118777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7" name="순서도: 대체 처리 66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226796" y="118310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3551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suhi_p_0301_05_0708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11660" y="1007150"/>
            <a:ext cx="350334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D1431D24-70B4-4737-A0CE-D8461E9F9CCD}"/>
              </a:ext>
            </a:extLst>
          </p:cNvPr>
          <p:cNvGrpSpPr/>
          <p:nvPr/>
        </p:nvGrpSpPr>
        <p:grpSpPr>
          <a:xfrm>
            <a:off x="2734953" y="5269491"/>
            <a:ext cx="1637116" cy="263186"/>
            <a:chOff x="319554" y="1245924"/>
            <a:chExt cx="2636592" cy="423864"/>
          </a:xfrm>
        </p:grpSpPr>
        <p:pic>
          <p:nvPicPr>
            <p:cNvPr id="60" name="Picture 11">
              <a:extLst>
                <a:ext uri="{FF2B5EF4-FFF2-40B4-BE49-F238E27FC236}">
                  <a16:creationId xmlns="" xmlns:a16="http://schemas.microsoft.com/office/drawing/2014/main" id="{04ED90DA-36B6-4D74-ABFE-F86DBB4E3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>
              <a:extLst>
                <a:ext uri="{FF2B5EF4-FFF2-40B4-BE49-F238E27FC236}">
                  <a16:creationId xmlns="" xmlns:a16="http://schemas.microsoft.com/office/drawing/2014/main" id="{D29F8E87-E221-4081-BECE-00362B1F62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562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>
              <a:extLst>
                <a:ext uri="{FF2B5EF4-FFF2-40B4-BE49-F238E27FC236}">
                  <a16:creationId xmlns="" xmlns:a16="http://schemas.microsoft.com/office/drawing/2014/main" id="{7EC6D91E-467A-40E2-B8A6-19E346797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790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4">
              <a:extLst>
                <a:ext uri="{FF2B5EF4-FFF2-40B4-BE49-F238E27FC236}">
                  <a16:creationId xmlns="" xmlns:a16="http://schemas.microsoft.com/office/drawing/2014/main" id="{58E261EB-78E2-4A9E-B29D-20EB32E23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2" name="Picture 6">
            <a:extLst>
              <a:ext uri="{FF2B5EF4-FFF2-40B4-BE49-F238E27FC236}">
                <a16:creationId xmlns="" xmlns:a16="http://schemas.microsoft.com/office/drawing/2014/main" id="{C8A50775-AA28-4A40-8B05-3F581B91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>
            <a:extLst>
              <a:ext uri="{FF2B5EF4-FFF2-40B4-BE49-F238E27FC236}">
                <a16:creationId xmlns="" xmlns:a16="http://schemas.microsoft.com/office/drawing/2014/main" id="{43542FF9-E52E-48B7-96D8-0775FF66D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EA50A4EA-9877-4C98-B1C8-581662E2A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2">
            <a:extLst>
              <a:ext uri="{FF2B5EF4-FFF2-40B4-BE49-F238E27FC236}">
                <a16:creationId xmlns="" xmlns:a16="http://schemas.microsoft.com/office/drawing/2014/main" id="{A5F04F77-9D52-4D4E-A0E7-554AFE5AD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86" y="2652158"/>
            <a:ext cx="709714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4">
            <a:extLst>
              <a:ext uri="{FF2B5EF4-FFF2-40B4-BE49-F238E27FC236}">
                <a16:creationId xmlns="" xmlns:a16="http://schemas.microsoft.com/office/drawing/2014/main" id="{390194D6-D176-4929-9060-88AC75B18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14" y="450770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5B3487B2-7F04-4774-9FCE-28CF64E588D4}"/>
              </a:ext>
            </a:extLst>
          </p:cNvPr>
          <p:cNvSpPr txBox="1"/>
          <p:nvPr/>
        </p:nvSpPr>
        <p:spPr>
          <a:xfrm>
            <a:off x="1337606" y="2675123"/>
            <a:ext cx="562262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 해가 뜬 시각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어제 해가 뜬 시각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＝오전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초－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초＝오전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낮의 길이는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해가 지는 시각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해가 뜨는 시각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오후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시는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시와 같습니다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algn="just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 낮의 길이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초－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701F7ECB-8D13-4E8D-A38C-1B8455CF20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06800" y="4122762"/>
            <a:ext cx="360000" cy="355000"/>
          </a:xfrm>
          <a:prstGeom prst="rect">
            <a:avLst/>
          </a:prstGeom>
        </p:spPr>
      </p:pic>
      <p:pic>
        <p:nvPicPr>
          <p:cNvPr id="90" name="Picture 2">
            <a:extLst>
              <a:ext uri="{FF2B5EF4-FFF2-40B4-BE49-F238E27FC236}">
                <a16:creationId xmlns="" xmlns:a16="http://schemas.microsoft.com/office/drawing/2014/main" id="{63F937B1-97FB-40CB-B41D-748832E01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732" y="273012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D0085F7-5704-4C42-8B26-6EB4A5BB5D25}"/>
              </a:ext>
            </a:extLst>
          </p:cNvPr>
          <p:cNvSpPr txBox="1"/>
          <p:nvPr/>
        </p:nvSpPr>
        <p:spPr>
          <a:xfrm>
            <a:off x="1364178" y="4505357"/>
            <a:ext cx="19836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68A7EDE1-39D7-4285-BFD2-8820BA6F89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33146" y="4658176"/>
            <a:ext cx="360000" cy="35500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38458875-0798-47E2-9480-C821F466915E}"/>
              </a:ext>
            </a:extLst>
          </p:cNvPr>
          <p:cNvGrpSpPr/>
          <p:nvPr/>
        </p:nvGrpSpPr>
        <p:grpSpPr>
          <a:xfrm>
            <a:off x="115544" y="3786858"/>
            <a:ext cx="6667165" cy="1360066"/>
            <a:chOff x="192745" y="3609020"/>
            <a:chExt cx="6667165" cy="1360066"/>
          </a:xfrm>
        </p:grpSpPr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BA3FA459-52C6-42F5-8E45-75139AFE2ACE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59">
              <a:extLst>
                <a:ext uri="{FF2B5EF4-FFF2-40B4-BE49-F238E27FC236}">
                  <a16:creationId xmlns="" xmlns:a16="http://schemas.microsoft.com/office/drawing/2014/main" id="{5E6B0816-5F12-47E1-BDBE-EBA5B4107CD9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TextBox 43">
              <a:extLst>
                <a:ext uri="{FF2B5EF4-FFF2-40B4-BE49-F238E27FC236}">
                  <a16:creationId xmlns="" xmlns:a16="http://schemas.microsoft.com/office/drawing/2014/main" id="{BAD4C14B-3478-4768-9282-F12EDDB5FBFD}"/>
                </a:ext>
              </a:extLst>
            </p:cNvPr>
            <p:cNvSpPr txBox="1"/>
            <p:nvPr/>
          </p:nvSpPr>
          <p:spPr>
            <a:xfrm>
              <a:off x="257383" y="4097034"/>
              <a:ext cx="653788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오늘 낮의 길이는 오늘 해가 지는 시각에서 오늘 해가 뜬 시각을 빼서 구할 수 있습니다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B63E073C-8926-4F6D-8267-DEABD5409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31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3551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suhi_p_0301_05_0708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72000" y="1173798"/>
            <a:ext cx="2399666" cy="354361"/>
            <a:chOff x="4368100" y="1177019"/>
            <a:chExt cx="2399666" cy="354361"/>
          </a:xfrm>
        </p:grpSpPr>
        <p:sp>
          <p:nvSpPr>
            <p:cNvPr id="9" name="순서도: 대체 처리 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6513542" y="1182483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5373889" y="119069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072084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68100" y="11770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001523" y="961091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11660" y="1007150"/>
            <a:ext cx="350334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91114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\lesson05\ops\ms_lesson05\images\ms_31_5_05_01_01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19011"/>
          <a:stretch/>
        </p:blipFill>
        <p:spPr>
          <a:xfrm>
            <a:off x="307492" y="2200014"/>
            <a:ext cx="6304647" cy="242977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39E0EED-E0BC-4920-B409-E2622FCE3B81}"/>
              </a:ext>
            </a:extLst>
          </p:cNvPr>
          <p:cNvSpPr txBox="1"/>
          <p:nvPr/>
        </p:nvSpPr>
        <p:spPr>
          <a:xfrm>
            <a:off x="976260" y="4653136"/>
            <a:ext cx="53592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끼리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8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끼리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F545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800">
                <a:solidFill>
                  <a:srgbClr val="F545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끼리 계산합니다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20">
            <a:extLst>
              <a:ext uri="{FF2B5EF4-FFF2-40B4-BE49-F238E27FC236}">
                <a16:creationId xmlns="" xmlns:a16="http://schemas.microsoft.com/office/drawing/2014/main" id="{D4000EC7-912E-4591-91C4-886C36E9D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76" y="467352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DAA4F53-8E38-4ED3-AFCC-6DB233283D14}"/>
              </a:ext>
            </a:extLst>
          </p:cNvPr>
          <p:cNvSpPr txBox="1"/>
          <p:nvPr/>
        </p:nvSpPr>
        <p:spPr>
          <a:xfrm>
            <a:off x="1187624" y="2309573"/>
            <a:ext cx="1414411" cy="369332"/>
          </a:xfrm>
          <a:prstGeom prst="rect">
            <a:avLst/>
          </a:prstGeom>
          <a:solidFill>
            <a:srgbClr val="FFF7AF"/>
          </a:solidFill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시간의 덧셈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052A8BD-AF5D-4C55-AD68-95A6BDAF2A30}"/>
              </a:ext>
            </a:extLst>
          </p:cNvPr>
          <p:cNvSpPr txBox="1"/>
          <p:nvPr/>
        </p:nvSpPr>
        <p:spPr>
          <a:xfrm>
            <a:off x="4305919" y="2300152"/>
            <a:ext cx="1414411" cy="369332"/>
          </a:xfrm>
          <a:prstGeom prst="rect">
            <a:avLst/>
          </a:prstGeom>
          <a:solidFill>
            <a:srgbClr val="D292C0"/>
          </a:solidFill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시간의 뺄셈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/>
          <p:cNvSpPr/>
          <p:nvPr/>
        </p:nvSpPr>
        <p:spPr>
          <a:xfrm>
            <a:off x="5302851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06434" y="512161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1" name="순서도: 대체 처리 70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6" name="순서도: 대체 처리 75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380195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73889" y="1190690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8" name="타원 67"/>
          <p:cNvSpPr/>
          <p:nvPr/>
        </p:nvSpPr>
        <p:spPr>
          <a:xfrm>
            <a:off x="5714013" y="5070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26" y="1670644"/>
            <a:ext cx="327409" cy="32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724591" y="2793034"/>
            <a:ext cx="22982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1048363" y="3176972"/>
            <a:ext cx="19394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3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752615" y="3173870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884751" y="3626623"/>
            <a:ext cx="22275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>
          <a:xfrm>
            <a:off x="1051248" y="3722026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1444407" y="3715853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7724" y="3716298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43"/>
          <p:cNvSpPr txBox="1"/>
          <p:nvPr/>
        </p:nvSpPr>
        <p:spPr>
          <a:xfrm>
            <a:off x="2524527" y="3715853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3779912" y="2793034"/>
            <a:ext cx="22982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4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43"/>
          <p:cNvSpPr txBox="1"/>
          <p:nvPr/>
        </p:nvSpPr>
        <p:spPr>
          <a:xfrm>
            <a:off x="4175956" y="3176972"/>
            <a:ext cx="19394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2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49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43"/>
          <p:cNvSpPr txBox="1"/>
          <p:nvPr/>
        </p:nvSpPr>
        <p:spPr>
          <a:xfrm>
            <a:off x="3887775" y="3173870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5" name="직선 연결선 94"/>
          <p:cNvCxnSpPr/>
          <p:nvPr/>
        </p:nvCxnSpPr>
        <p:spPr bwMode="auto">
          <a:xfrm>
            <a:off x="4019911" y="3626623"/>
            <a:ext cx="22275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직사각형 95"/>
          <p:cNvSpPr/>
          <p:nvPr/>
        </p:nvSpPr>
        <p:spPr>
          <a:xfrm>
            <a:off x="4139952" y="3722026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43"/>
          <p:cNvSpPr txBox="1"/>
          <p:nvPr/>
        </p:nvSpPr>
        <p:spPr>
          <a:xfrm>
            <a:off x="4540751" y="3715853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256076" y="3716298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43"/>
          <p:cNvSpPr txBox="1"/>
          <p:nvPr/>
        </p:nvSpPr>
        <p:spPr>
          <a:xfrm>
            <a:off x="5652120" y="3715853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3551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</a:p>
        </p:txBody>
      </p:sp>
      <p:sp>
        <p:nvSpPr>
          <p:cNvPr id="10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suhi_p_0301_05_0708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511660" y="1007150"/>
            <a:ext cx="350334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88DC5D8E-9CA5-4E53-B81E-F9515A4BF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312" y="3928706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2B4C721-D0E3-4347-873F-6FAB65FA2D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5837" y="3954742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464149B0-E7D8-4543-A916-93E4DDD47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8990" y="3954742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3B213795-BBB8-4311-BA8E-98C5F0374C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0058" y="395474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_07_08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8" name="TextBox 43"/>
          <p:cNvSpPr txBox="1"/>
          <p:nvPr/>
        </p:nvSpPr>
        <p:spPr>
          <a:xfrm>
            <a:off x="724591" y="2793034"/>
            <a:ext cx="22982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1048363" y="3176972"/>
            <a:ext cx="19394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1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752615" y="3173870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 bwMode="auto">
          <a:xfrm>
            <a:off x="884751" y="3626623"/>
            <a:ext cx="22275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직사각형 37"/>
          <p:cNvSpPr/>
          <p:nvPr/>
        </p:nvSpPr>
        <p:spPr>
          <a:xfrm>
            <a:off x="1051248" y="3722026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1444407" y="3715853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087724" y="3716298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3"/>
          <p:cNvSpPr txBox="1"/>
          <p:nvPr/>
        </p:nvSpPr>
        <p:spPr>
          <a:xfrm>
            <a:off x="2524527" y="3715853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3785963" y="2793034"/>
            <a:ext cx="22982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5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4175956" y="3176972"/>
            <a:ext cx="19394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3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3887775" y="3173870"/>
            <a:ext cx="4633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4019911" y="3626623"/>
            <a:ext cx="222750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직사각형 58"/>
          <p:cNvSpPr/>
          <p:nvPr/>
        </p:nvSpPr>
        <p:spPr>
          <a:xfrm>
            <a:off x="4139952" y="3722026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4540751" y="3715853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56076" y="3716298"/>
            <a:ext cx="4604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5652120" y="3715853"/>
            <a:ext cx="463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80" y="1439986"/>
            <a:ext cx="327409" cy="32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3551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suhi_p_0301_05_0708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5803CBB4-990E-433C-9B21-774E7341FF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312" y="3928706"/>
            <a:ext cx="360000" cy="355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BF018140-9356-481D-A7F1-28BE9CD7F0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5837" y="3954742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256EBC55-F63F-4111-B508-6DFBEDB4AC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8990" y="3954742"/>
            <a:ext cx="360000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3B54A33B-0922-431B-8695-A1BEEA6062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0058" y="395474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585776" y="123551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5752685" y="510961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2875" y="166073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시계의 시각에서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후의 시각을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99739" y="3248980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73399" y="3279859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97470" y="3248980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3514" y="3279859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825562" y="3248980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221606" y="3279859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graphicFrame>
        <p:nvGraphicFramePr>
          <p:cNvPr id="10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3910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999" y="2359082"/>
            <a:ext cx="2534004" cy="2438740"/>
          </a:xfrm>
          <a:prstGeom prst="rect">
            <a:avLst/>
          </a:prstGeom>
        </p:spPr>
      </p:pic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3551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suhi_p_0301_05_0708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11660" y="1007150"/>
            <a:ext cx="350334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CFE99392-8638-4FF2-B488-E53425989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7914" y="3471691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1059A276-228A-4763-B4D6-618552DE3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0772" y="3498514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FA4828BD-9DA8-47AA-89A4-B7F9F7AECD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3630" y="352533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074" y="682788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_07_08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4258" y="1398347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시계의 시각에서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후의 시각을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15916" y="3320988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89576" y="3351867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56194" y="3320988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52238" y="3351867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12278" y="3320988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08322" y="3351867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691" y="2268452"/>
            <a:ext cx="2343477" cy="2505425"/>
          </a:xfrm>
          <a:prstGeom prst="rect">
            <a:avLst/>
          </a:prstGeom>
        </p:spPr>
      </p:pic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3551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suhi_p_0301_05_0708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9110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A1A64DFE-CC2E-4817-B4A3-C8BC9E136B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5936" y="3524410"/>
            <a:ext cx="360000" cy="355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274BC229-93FE-4042-B833-BCD88A3C91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8794" y="3551233"/>
            <a:ext cx="360000" cy="355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7BAC89FA-A7A4-4792-A84C-9FA5BC02E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1652" y="357805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585776" y="123551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2875" y="166073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시계의 시각에서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후의 시각을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4199739" y="3248980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73399" y="3279859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40017" y="3248980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36061" y="3279859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696101" y="3248980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92145" y="3279859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999" y="2359082"/>
            <a:ext cx="2534004" cy="2438740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115544" y="3786858"/>
            <a:ext cx="6667165" cy="1360066"/>
            <a:chOff x="192745" y="3609020"/>
            <a:chExt cx="6667165" cy="1360066"/>
          </a:xfrm>
        </p:grpSpPr>
        <p:sp>
          <p:nvSpPr>
            <p:cNvPr id="39" name="직사각형 3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TextBox 43"/>
            <p:cNvSpPr txBox="1"/>
            <p:nvPr/>
          </p:nvSpPr>
          <p:spPr>
            <a:xfrm>
              <a:off x="307558" y="4112760"/>
              <a:ext cx="53767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시계의 시각은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초입니다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8" name="TextBox 43"/>
            <p:cNvSpPr txBox="1"/>
            <p:nvPr/>
          </p:nvSpPr>
          <p:spPr>
            <a:xfrm>
              <a:off x="618827" y="4419286"/>
              <a:ext cx="54705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초＋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초＝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55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53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0" y="4620362"/>
            <a:ext cx="254406" cy="24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3551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suhi_p_0301_05_0708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11660" y="1007150"/>
            <a:ext cx="350334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EC2C6008-256A-42DF-84E9-B8414B353C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7914" y="3471691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93DC8FE6-ADC6-4A3F-B2A3-2A3CA878D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0772" y="3498514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0655A64A-A3D6-47E6-AFD5-D86AB760FC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3630" y="352533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3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876177" y="123322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11029" y="509605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84188" y="505038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986" y="162880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수연이는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분부터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동안 운동을 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수연이가 운동을 끝낸 시각을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83" name="순서도: 대체 처리 82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87" name="순서도: 대체 처리 86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9" name="순서도: 대체 처리 8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1" name="순서도: 대체 처리 90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3" name="순서도: 대체 처리 92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24800" y="3247390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80178" y="3262779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7253" y="3247390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80078" y="3262779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3551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suhi_p_0301_05_0708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11660" y="1007150"/>
            <a:ext cx="350334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0D4FBF83-6853-4249-AC00-3401D7AF3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7683" y="3539781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177DF1F0-1E7B-4EDA-A30E-CAA6612092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0827" y="356660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41596</TotalTime>
  <Words>2330</Words>
  <Application>Microsoft Office PowerPoint</Application>
  <PresentationFormat>화면 슬라이드 쇼(4:3)</PresentationFormat>
  <Paragraphs>597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7310</cp:revision>
  <dcterms:created xsi:type="dcterms:W3CDTF">2008-07-15T12:19:11Z</dcterms:created>
  <dcterms:modified xsi:type="dcterms:W3CDTF">2022-03-07T07:32:19Z</dcterms:modified>
</cp:coreProperties>
</file>