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27" r:id="rId4"/>
    <p:sldId id="1097" r:id="rId5"/>
    <p:sldId id="1289" r:id="rId6"/>
    <p:sldId id="1369" r:id="rId7"/>
    <p:sldId id="1370" r:id="rId8"/>
    <p:sldId id="1371" r:id="rId9"/>
    <p:sldId id="1372" r:id="rId10"/>
    <p:sldId id="131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AE7C65"/>
    <a:srgbClr val="FDEADA"/>
    <a:srgbClr val="E6F0F8"/>
    <a:srgbClr val="CAC9E1"/>
    <a:srgbClr val="000000"/>
    <a:srgbClr val="BEDFDA"/>
    <a:srgbClr val="EFCBC8"/>
    <a:srgbClr val="E28C6B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742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실내 볼링 놀이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84565" y="2972014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작은 실천이 지구를 보호한다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1306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122~123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0368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실내 볼링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120~121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실내 볼링 놀이 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실내 볼링 놀이를 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결과를 막대그래프로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놀이를 하면서 알게 된 점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641796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CEF677A-E29A-48C3-B642-7B0FDDB0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17764"/>
            <a:ext cx="6913278" cy="472464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924581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07656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볼링 놀이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81062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26" y="243889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743310"/>
            <a:ext cx="5827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자료를 조사하여 막대그래프로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18659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519" y="2175828"/>
            <a:ext cx="6007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막대그래프에서 알 수 있는 내용을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98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모둠끼리 실내 볼링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83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2" y="2475560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2EF456-907D-48E8-B2D0-0BF7A5DC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" y="2873324"/>
            <a:ext cx="6804248" cy="2543515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4F5AD840-E925-4201-9ECC-D7C27B71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" y="1569712"/>
            <a:ext cx="1230324" cy="3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BECC0B5-685D-40B1-B6C7-54D9DD0CE78D}"/>
              </a:ext>
            </a:extLst>
          </p:cNvPr>
          <p:cNvSpPr txBox="1"/>
          <p:nvPr/>
        </p:nvSpPr>
        <p:spPr>
          <a:xfrm>
            <a:off x="214063" y="194826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플라스틱 볼링 핀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또는 페트병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볼링공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또는 피구 공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E9FE004-E132-401F-A0C9-4E35A302DFC9}"/>
              </a:ext>
            </a:extLst>
          </p:cNvPr>
          <p:cNvSpPr txBox="1"/>
          <p:nvPr/>
        </p:nvSpPr>
        <p:spPr>
          <a:xfrm>
            <a:off x="568180" y="3421201"/>
            <a:ext cx="1231512" cy="830997"/>
          </a:xfrm>
          <a:prstGeom prst="rect">
            <a:avLst/>
          </a:prstGeom>
          <a:solidFill>
            <a:srgbClr val="EFCBC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교실에 간이 볼링장을 만듭니다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E1A0DB-A2E7-454B-A382-F1CBD9BCA605}"/>
              </a:ext>
            </a:extLst>
          </p:cNvPr>
          <p:cNvSpPr txBox="1"/>
          <p:nvPr/>
        </p:nvSpPr>
        <p:spPr>
          <a:xfrm>
            <a:off x="2159732" y="3421201"/>
            <a:ext cx="1231512" cy="1077218"/>
          </a:xfrm>
          <a:prstGeom prst="rect">
            <a:avLst/>
          </a:prstGeom>
          <a:solidFill>
            <a:srgbClr val="BEDF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볼링 핀을 세우고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볼링공을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던질 곳을 정합니다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5FF9347-8E4B-4352-B839-910FB57A1CA2}"/>
              </a:ext>
            </a:extLst>
          </p:cNvPr>
          <p:cNvSpPr txBox="1"/>
          <p:nvPr/>
        </p:nvSpPr>
        <p:spPr>
          <a:xfrm>
            <a:off x="3703216" y="3421201"/>
            <a:ext cx="1231512" cy="830997"/>
          </a:xfrm>
          <a:prstGeom prst="rect">
            <a:avLst/>
          </a:prstGeom>
          <a:solidFill>
            <a:srgbClr val="CAC9E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한 명씩 번갈아 가며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번씩 던집니다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D4CBE7A-4948-412A-8BDD-9A7754BA84D0}"/>
              </a:ext>
            </a:extLst>
          </p:cNvPr>
          <p:cNvSpPr txBox="1"/>
          <p:nvPr/>
        </p:nvSpPr>
        <p:spPr>
          <a:xfrm>
            <a:off x="5409158" y="3421201"/>
            <a:ext cx="1231512" cy="1077218"/>
          </a:xfrm>
          <a:prstGeom prst="rect">
            <a:avLst/>
          </a:prstGeom>
          <a:solidFill>
            <a:srgbClr val="E6F0F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던져서 쓰러뜨린 볼링 핀의 수를 표에 작성합니다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98CE270-9F85-4185-A54D-DB686AE7A417}"/>
              </a:ext>
            </a:extLst>
          </p:cNvPr>
          <p:cNvSpPr/>
          <p:nvPr/>
        </p:nvSpPr>
        <p:spPr>
          <a:xfrm>
            <a:off x="6146889" y="2784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볼링 놀이를 하고 표와 막대그래프를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517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7" y="1707371"/>
            <a:ext cx="141496" cy="1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F47068-25BC-4CD3-ABED-A0BA3818D456}"/>
              </a:ext>
            </a:extLst>
          </p:cNvPr>
          <p:cNvSpPr txBox="1"/>
          <p:nvPr/>
        </p:nvSpPr>
        <p:spPr>
          <a:xfrm>
            <a:off x="389042" y="1605534"/>
            <a:ext cx="64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실내 볼링 놀이에서 친구들이 쓰러뜨린 볼링 핀의 수를 표에 작성해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9321920-D25E-48E1-BE66-3E9A5EFCBD36}"/>
              </a:ext>
            </a:extLst>
          </p:cNvPr>
          <p:cNvSpPr/>
          <p:nvPr/>
        </p:nvSpPr>
        <p:spPr>
          <a:xfrm>
            <a:off x="5622894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C7A2973-02CD-4112-81AF-2429E2AB399A}"/>
              </a:ext>
            </a:extLst>
          </p:cNvPr>
          <p:cNvSpPr/>
          <p:nvPr/>
        </p:nvSpPr>
        <p:spPr>
          <a:xfrm>
            <a:off x="64146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4AADABC-2777-4255-AB6D-BBFD0496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68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428D838-662C-40E9-B6BF-6E9FE615AAE3}"/>
              </a:ext>
            </a:extLst>
          </p:cNvPr>
          <p:cNvSpPr/>
          <p:nvPr/>
        </p:nvSpPr>
        <p:spPr>
          <a:xfrm>
            <a:off x="586594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5887D4-0BA7-4D50-82F9-75DA384B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49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88DD174-BBD7-4914-BD75-65B847ED4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952836"/>
            <a:ext cx="1526501" cy="2791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C7FC766-BAB3-492C-B415-33F09A52AC62}"/>
              </a:ext>
            </a:extLst>
          </p:cNvPr>
          <p:cNvSpPr txBox="1"/>
          <p:nvPr/>
        </p:nvSpPr>
        <p:spPr>
          <a:xfrm>
            <a:off x="5526116" y="1993418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138E500B-8C8F-47D3-A9B9-CDDA8501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\app\resource\contents\lesson05\ops\lesson05\mm_41_5_07_02_02.html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69BC0CC-D625-48EF-823E-D3726A54E40F}"/>
              </a:ext>
            </a:extLst>
          </p:cNvPr>
          <p:cNvSpPr/>
          <p:nvPr/>
        </p:nvSpPr>
        <p:spPr>
          <a:xfrm>
            <a:off x="7092280" y="2060848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D09DC95B-C4E8-493A-9AD0-7830EF93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63A0618-F841-476D-A351-59D97CCAEE34}"/>
              </a:ext>
            </a:extLst>
          </p:cNvPr>
          <p:cNvSpPr/>
          <p:nvPr/>
        </p:nvSpPr>
        <p:spPr>
          <a:xfrm>
            <a:off x="6627021" y="5379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F1EE708-08FD-4509-81FC-B4DD5BFA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61965"/>
              </p:ext>
            </p:extLst>
          </p:nvPr>
        </p:nvGraphicFramePr>
        <p:xfrm>
          <a:off x="247547" y="2305240"/>
          <a:ext cx="6615301" cy="269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43">
                  <a:extLst>
                    <a:ext uri="{9D8B030D-6E8A-4147-A177-3AD203B41FA5}">
                      <a16:colId xmlns:a16="http://schemas.microsoft.com/office/drawing/2014/main" xmlns="" val="3227969949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2409930151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3339600705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736333266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1041484039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236981447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1160416992"/>
                    </a:ext>
                  </a:extLst>
                </a:gridCol>
              </a:tblGrid>
              <a:tr h="538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30602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5107064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961564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98420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6318972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5F108A-A234-4100-8340-62F7A8E30FF1}"/>
              </a:ext>
            </a:extLst>
          </p:cNvPr>
          <p:cNvSpPr/>
          <p:nvPr/>
        </p:nvSpPr>
        <p:spPr>
          <a:xfrm>
            <a:off x="1295636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EF441B5-FD7D-4E8E-91CA-110D2D389DF7}"/>
              </a:ext>
            </a:extLst>
          </p:cNvPr>
          <p:cNvSpPr/>
          <p:nvPr/>
        </p:nvSpPr>
        <p:spPr>
          <a:xfrm>
            <a:off x="1295636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E407903-EA20-48D8-8FD1-3364C27A804B}"/>
              </a:ext>
            </a:extLst>
          </p:cNvPr>
          <p:cNvSpPr/>
          <p:nvPr/>
        </p:nvSpPr>
        <p:spPr>
          <a:xfrm>
            <a:off x="1295636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9932A71-194B-4FDA-B692-FA07AAEB8104}"/>
              </a:ext>
            </a:extLst>
          </p:cNvPr>
          <p:cNvSpPr/>
          <p:nvPr/>
        </p:nvSpPr>
        <p:spPr>
          <a:xfrm>
            <a:off x="1295636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45BBCEA-901E-4AE6-8F76-ECCD0AB09025}"/>
              </a:ext>
            </a:extLst>
          </p:cNvPr>
          <p:cNvSpPr/>
          <p:nvPr/>
        </p:nvSpPr>
        <p:spPr>
          <a:xfrm>
            <a:off x="1295636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54F7B71-E515-4459-9E8E-D8F7CFC62FDB}"/>
              </a:ext>
            </a:extLst>
          </p:cNvPr>
          <p:cNvSpPr/>
          <p:nvPr/>
        </p:nvSpPr>
        <p:spPr>
          <a:xfrm>
            <a:off x="2233727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6CBE7FF-ECA9-4117-A636-A17D37F05A01}"/>
              </a:ext>
            </a:extLst>
          </p:cNvPr>
          <p:cNvSpPr/>
          <p:nvPr/>
        </p:nvSpPr>
        <p:spPr>
          <a:xfrm>
            <a:off x="2233727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318A9B2-2FBD-4C3C-8333-24FE571742BF}"/>
              </a:ext>
            </a:extLst>
          </p:cNvPr>
          <p:cNvSpPr/>
          <p:nvPr/>
        </p:nvSpPr>
        <p:spPr>
          <a:xfrm>
            <a:off x="2233727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EDABEF7-BDFA-4BFD-97A0-071497F55C06}"/>
              </a:ext>
            </a:extLst>
          </p:cNvPr>
          <p:cNvSpPr/>
          <p:nvPr/>
        </p:nvSpPr>
        <p:spPr>
          <a:xfrm>
            <a:off x="2233727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2393855-08EE-4339-AC9C-F2903A4F3D5E}"/>
              </a:ext>
            </a:extLst>
          </p:cNvPr>
          <p:cNvSpPr/>
          <p:nvPr/>
        </p:nvSpPr>
        <p:spPr>
          <a:xfrm>
            <a:off x="2233727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4644756A-13EE-421A-90BC-0163C06330F3}"/>
              </a:ext>
            </a:extLst>
          </p:cNvPr>
          <p:cNvSpPr/>
          <p:nvPr/>
        </p:nvSpPr>
        <p:spPr>
          <a:xfrm>
            <a:off x="3185622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2BBA35B-FDFA-4662-92B1-D5720466C67C}"/>
              </a:ext>
            </a:extLst>
          </p:cNvPr>
          <p:cNvSpPr/>
          <p:nvPr/>
        </p:nvSpPr>
        <p:spPr>
          <a:xfrm>
            <a:off x="3185622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6D96D24-6ED8-46F2-861A-D2B0D8E42196}"/>
              </a:ext>
            </a:extLst>
          </p:cNvPr>
          <p:cNvSpPr/>
          <p:nvPr/>
        </p:nvSpPr>
        <p:spPr>
          <a:xfrm>
            <a:off x="3185622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946AB159-4398-431B-8EAC-5AEC009CA913}"/>
              </a:ext>
            </a:extLst>
          </p:cNvPr>
          <p:cNvSpPr/>
          <p:nvPr/>
        </p:nvSpPr>
        <p:spPr>
          <a:xfrm>
            <a:off x="3185622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461DBD6-538D-45E7-B686-B691B8E8081D}"/>
              </a:ext>
            </a:extLst>
          </p:cNvPr>
          <p:cNvSpPr/>
          <p:nvPr/>
        </p:nvSpPr>
        <p:spPr>
          <a:xfrm>
            <a:off x="3185622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72B8EED-DD25-4DF6-A7AA-A70F6B5EEDA2}"/>
              </a:ext>
            </a:extLst>
          </p:cNvPr>
          <p:cNvSpPr/>
          <p:nvPr/>
        </p:nvSpPr>
        <p:spPr>
          <a:xfrm>
            <a:off x="4123217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EE03825-EB8C-4784-A3A2-7AC317514527}"/>
              </a:ext>
            </a:extLst>
          </p:cNvPr>
          <p:cNvSpPr/>
          <p:nvPr/>
        </p:nvSpPr>
        <p:spPr>
          <a:xfrm>
            <a:off x="4123217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4F35FECF-03CA-4F9D-96E6-C69831D1F3C4}"/>
              </a:ext>
            </a:extLst>
          </p:cNvPr>
          <p:cNvSpPr/>
          <p:nvPr/>
        </p:nvSpPr>
        <p:spPr>
          <a:xfrm>
            <a:off x="4123217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8E041A-050E-46D6-995F-E8681040F6B4}"/>
              </a:ext>
            </a:extLst>
          </p:cNvPr>
          <p:cNvSpPr/>
          <p:nvPr/>
        </p:nvSpPr>
        <p:spPr>
          <a:xfrm>
            <a:off x="4123217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6F159AE0-FB96-4E39-8503-5D04512BDEBE}"/>
              </a:ext>
            </a:extLst>
          </p:cNvPr>
          <p:cNvSpPr/>
          <p:nvPr/>
        </p:nvSpPr>
        <p:spPr>
          <a:xfrm>
            <a:off x="4123217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6639E5D-CBA6-431D-89AB-C5C53EC4A93C}"/>
              </a:ext>
            </a:extLst>
          </p:cNvPr>
          <p:cNvSpPr/>
          <p:nvPr/>
        </p:nvSpPr>
        <p:spPr>
          <a:xfrm>
            <a:off x="5117116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04E981CF-537B-4B72-AF1C-7D00296F774E}"/>
              </a:ext>
            </a:extLst>
          </p:cNvPr>
          <p:cNvSpPr/>
          <p:nvPr/>
        </p:nvSpPr>
        <p:spPr>
          <a:xfrm>
            <a:off x="5117116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0230A50-614E-4D4E-A3B4-5EE3DD41D476}"/>
              </a:ext>
            </a:extLst>
          </p:cNvPr>
          <p:cNvSpPr/>
          <p:nvPr/>
        </p:nvSpPr>
        <p:spPr>
          <a:xfrm>
            <a:off x="5117116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08CFF0E-ED0A-470E-8ADE-9C70129D2C32}"/>
              </a:ext>
            </a:extLst>
          </p:cNvPr>
          <p:cNvSpPr/>
          <p:nvPr/>
        </p:nvSpPr>
        <p:spPr>
          <a:xfrm>
            <a:off x="5117116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8CF2B20-B1D5-4F28-B2A2-170DFB125D58}"/>
              </a:ext>
            </a:extLst>
          </p:cNvPr>
          <p:cNvSpPr/>
          <p:nvPr/>
        </p:nvSpPr>
        <p:spPr>
          <a:xfrm>
            <a:off x="5117116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BC1CC4D8-4D6D-4056-BEAB-FB03CE9FA1C7}"/>
              </a:ext>
            </a:extLst>
          </p:cNvPr>
          <p:cNvSpPr/>
          <p:nvPr/>
        </p:nvSpPr>
        <p:spPr>
          <a:xfrm>
            <a:off x="6025293" y="2924944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0613721-05FB-43BE-8C55-54C9C2A1B6FF}"/>
              </a:ext>
            </a:extLst>
          </p:cNvPr>
          <p:cNvSpPr/>
          <p:nvPr/>
        </p:nvSpPr>
        <p:spPr>
          <a:xfrm>
            <a:off x="6025293" y="238090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A24EAE2C-DEED-4579-9E1F-4D1DA7B3A122}"/>
              </a:ext>
            </a:extLst>
          </p:cNvPr>
          <p:cNvSpPr/>
          <p:nvPr/>
        </p:nvSpPr>
        <p:spPr>
          <a:xfrm>
            <a:off x="6025293" y="3465596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4DDE845-5095-47C0-83EC-096BAA8BBDDB}"/>
              </a:ext>
            </a:extLst>
          </p:cNvPr>
          <p:cNvSpPr/>
          <p:nvPr/>
        </p:nvSpPr>
        <p:spPr>
          <a:xfrm>
            <a:off x="6025293" y="399903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FCE0ADE-5052-49E9-AE7A-48016FE5DD39}"/>
              </a:ext>
            </a:extLst>
          </p:cNvPr>
          <p:cNvSpPr/>
          <p:nvPr/>
        </p:nvSpPr>
        <p:spPr>
          <a:xfrm>
            <a:off x="6025293" y="4537258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36FE492-C529-4D6A-B320-34E5FF17BC1C}"/>
              </a:ext>
            </a:extLst>
          </p:cNvPr>
          <p:cNvSpPr txBox="1"/>
          <p:nvPr/>
        </p:nvSpPr>
        <p:spPr>
          <a:xfrm>
            <a:off x="97416" y="2540209"/>
            <a:ext cx="116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던진 횟수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A6FEA1D-5E9B-4383-A130-820ECDF14B43}"/>
              </a:ext>
            </a:extLst>
          </p:cNvPr>
          <p:cNvSpPr txBox="1"/>
          <p:nvPr/>
        </p:nvSpPr>
        <p:spPr>
          <a:xfrm>
            <a:off x="541759" y="2244761"/>
            <a:ext cx="86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4525F52-BB5C-4231-8642-17E6A5235F17}"/>
              </a:ext>
            </a:extLst>
          </p:cNvPr>
          <p:cNvSpPr/>
          <p:nvPr/>
        </p:nvSpPr>
        <p:spPr>
          <a:xfrm>
            <a:off x="65312" y="2896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볼링 놀이를 하고 표와 막대그래프를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7" y="1707371"/>
            <a:ext cx="141496" cy="1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F47068-25BC-4CD3-ABED-A0BA3818D456}"/>
              </a:ext>
            </a:extLst>
          </p:cNvPr>
          <p:cNvSpPr txBox="1"/>
          <p:nvPr/>
        </p:nvSpPr>
        <p:spPr>
          <a:xfrm>
            <a:off x="389042" y="1605534"/>
            <a:ext cx="64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실내 볼링 놀이에서 친구들이 쓰러뜨린 볼링 핀의 수를 표에 작성해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C7A2973-02CD-4112-81AF-2429E2AB399A}"/>
              </a:ext>
            </a:extLst>
          </p:cNvPr>
          <p:cNvSpPr/>
          <p:nvPr/>
        </p:nvSpPr>
        <p:spPr>
          <a:xfrm>
            <a:off x="64146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4AADABC-2777-4255-AB6D-BBFD0496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68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428D838-662C-40E9-B6BF-6E9FE615AAE3}"/>
              </a:ext>
            </a:extLst>
          </p:cNvPr>
          <p:cNvSpPr/>
          <p:nvPr/>
        </p:nvSpPr>
        <p:spPr>
          <a:xfrm>
            <a:off x="586594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5887D4-0BA7-4D50-82F9-75DA384B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49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88DD174-BBD7-4914-BD75-65B847ED4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2026073"/>
            <a:ext cx="1526501" cy="2791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C7FC766-BAB3-492C-B415-33F09A52AC62}"/>
              </a:ext>
            </a:extLst>
          </p:cNvPr>
          <p:cNvSpPr txBox="1"/>
          <p:nvPr/>
        </p:nvSpPr>
        <p:spPr>
          <a:xfrm>
            <a:off x="5526116" y="2066655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F1EE708-08FD-4509-81FC-B4DD5BFA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98395"/>
              </p:ext>
            </p:extLst>
          </p:nvPr>
        </p:nvGraphicFramePr>
        <p:xfrm>
          <a:off x="247547" y="2305240"/>
          <a:ext cx="6615301" cy="269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43">
                  <a:extLst>
                    <a:ext uri="{9D8B030D-6E8A-4147-A177-3AD203B41FA5}">
                      <a16:colId xmlns:a16="http://schemas.microsoft.com/office/drawing/2014/main" xmlns="" val="3227969949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2409930151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3339600705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736333266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1041484039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236981447"/>
                    </a:ext>
                  </a:extLst>
                </a:gridCol>
                <a:gridCol w="945043">
                  <a:extLst>
                    <a:ext uri="{9D8B030D-6E8A-4147-A177-3AD203B41FA5}">
                      <a16:colId xmlns:a16="http://schemas.microsoft.com/office/drawing/2014/main" xmlns="" val="1160416992"/>
                    </a:ext>
                  </a:extLst>
                </a:gridCol>
              </a:tblGrid>
              <a:tr h="5384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지우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희수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성휘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accent1"/>
                          </a:solidFill>
                        </a:rPr>
                        <a:t>병지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태호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30602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5107064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961564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7998420"/>
                  </a:ext>
                </a:extLst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6318972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36FE492-C529-4D6A-B320-34E5FF17BC1C}"/>
              </a:ext>
            </a:extLst>
          </p:cNvPr>
          <p:cNvSpPr txBox="1"/>
          <p:nvPr/>
        </p:nvSpPr>
        <p:spPr>
          <a:xfrm>
            <a:off x="97416" y="2540209"/>
            <a:ext cx="116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던진 횟수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A6FEA1D-5E9B-4383-A130-820ECDF14B43}"/>
              </a:ext>
            </a:extLst>
          </p:cNvPr>
          <p:cNvSpPr txBox="1"/>
          <p:nvPr/>
        </p:nvSpPr>
        <p:spPr>
          <a:xfrm>
            <a:off x="541759" y="2244761"/>
            <a:ext cx="86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CE192446-0EC1-4256-AEE1-2E610EC69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920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F6506EFA-F0F7-445D-BC92-5EF460B5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63A0618-F841-476D-A351-59D97CCAEE34}"/>
              </a:ext>
            </a:extLst>
          </p:cNvPr>
          <p:cNvSpPr/>
          <p:nvPr/>
        </p:nvSpPr>
        <p:spPr>
          <a:xfrm>
            <a:off x="6627021" y="5379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B5880ABD-6D2B-4F33-8407-37F72D0E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9" y="197827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0F96CB79-3DF9-4431-94FB-293215BC4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573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볼링 놀이를 하고 표와 막대그래프를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57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\app\resource\contents\lesson05\ops\lesson05\images\mm_41_5_07_02_02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7" y="1707371"/>
            <a:ext cx="141496" cy="1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F47068-25BC-4CD3-ABED-A0BA3818D456}"/>
              </a:ext>
            </a:extLst>
          </p:cNvPr>
          <p:cNvSpPr txBox="1"/>
          <p:nvPr/>
        </p:nvSpPr>
        <p:spPr>
          <a:xfrm>
            <a:off x="389042" y="1605534"/>
            <a:ext cx="64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볼링공을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 던져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쓰러뜨린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볼링 핀의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수를 막대그래프로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C7A2973-02CD-4112-81AF-2429E2AB399A}"/>
              </a:ext>
            </a:extLst>
          </p:cNvPr>
          <p:cNvSpPr/>
          <p:nvPr/>
        </p:nvSpPr>
        <p:spPr>
          <a:xfrm>
            <a:off x="6414661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4AADABC-2777-4255-AB6D-BBFD0496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684" y="12072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428D838-662C-40E9-B6BF-6E9FE615AAE3}"/>
              </a:ext>
            </a:extLst>
          </p:cNvPr>
          <p:cNvSpPr/>
          <p:nvPr/>
        </p:nvSpPr>
        <p:spPr>
          <a:xfrm>
            <a:off x="58659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5887D4-0BA7-4D50-82F9-75DA384B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496" y="118665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138E500B-8C8F-47D3-A9B9-CDDA8501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또는 그래프 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app\resource\contents\lesson05\ops\lesson05\mm_41_5_07_02_02.html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1FFDE5-0A77-4D15-AE67-23F4EBAF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09" y="1880828"/>
            <a:ext cx="2016125" cy="852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53922E-32C8-4ED2-858A-82907CB27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09" y="2745658"/>
            <a:ext cx="5591291" cy="2369989"/>
          </a:xfrm>
          <a:prstGeom prst="rect">
            <a:avLst/>
          </a:prstGeom>
        </p:spPr>
      </p:pic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xmlns="" id="{7E9A230E-67D1-4825-AA25-D1DD43BDA1DA}"/>
              </a:ext>
            </a:extLst>
          </p:cNvPr>
          <p:cNvSpPr/>
          <p:nvPr/>
        </p:nvSpPr>
        <p:spPr bwMode="auto">
          <a:xfrm>
            <a:off x="1583668" y="2261704"/>
            <a:ext cx="4068704" cy="411212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쓰러뜨린 볼링 핀의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53DE897F-E23B-4FF1-BBB4-23D9F7F7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60" y="2305231"/>
            <a:ext cx="444240" cy="35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623071B8-EC90-4C81-A419-027967F08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387" y="2586748"/>
            <a:ext cx="360000" cy="35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3D20B78-A2CE-4BA7-80E4-A7DA6C8FD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555" y="1953289"/>
            <a:ext cx="1482380" cy="318437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311F39E4-A3FD-49CD-B545-78B02F1040E3}"/>
              </a:ext>
            </a:extLst>
          </p:cNvPr>
          <p:cNvSpPr/>
          <p:nvPr/>
        </p:nvSpPr>
        <p:spPr>
          <a:xfrm>
            <a:off x="5224615" y="1994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4057297A-9BBD-4973-AED7-99AAEAAF4688}"/>
              </a:ext>
            </a:extLst>
          </p:cNvPr>
          <p:cNvSpPr/>
          <p:nvPr/>
        </p:nvSpPr>
        <p:spPr>
          <a:xfrm>
            <a:off x="6382684" y="4969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BB9D32BB-05CE-40F2-9042-F288533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30" y="5229626"/>
            <a:ext cx="1140205" cy="3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23071B8-EC90-4C81-A419-027967F08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490" y="2286874"/>
            <a:ext cx="360000" cy="355000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237" y="4332675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64" y="4700401"/>
            <a:ext cx="439759" cy="240767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961" y="2708920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85" y="2780928"/>
            <a:ext cx="383735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961" y="3284984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961" y="3861048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636" y="4880421"/>
            <a:ext cx="444053" cy="24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700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희수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성휘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병지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수연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725144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태호</a:t>
            </a:r>
            <a:endParaRPr lang="ko-KR" altLang="en-US" sz="16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2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나타낸 막대그래프를 보고 알 수 있는 내용을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실내 볼링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47">
            <a:extLst>
              <a:ext uri="{FF2B5EF4-FFF2-40B4-BE49-F238E27FC236}">
                <a16:creationId xmlns:a16="http://schemas.microsoft.com/office/drawing/2014/main" xmlns="" id="{233B4EAC-D216-405A-90EB-4EA0A328F9CF}"/>
              </a:ext>
            </a:extLst>
          </p:cNvPr>
          <p:cNvSpPr/>
          <p:nvPr/>
        </p:nvSpPr>
        <p:spPr bwMode="auto">
          <a:xfrm>
            <a:off x="289089" y="1961308"/>
            <a:ext cx="6286334" cy="292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볼링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핀을 가장 많이 쓰러뜨린 사람은 지우입니다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5926CAD-7617-405B-9A38-A1F8A60A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16" y="1801096"/>
            <a:ext cx="360000" cy="355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8D4ECBEC-33A8-40DB-9E16-7490B423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3" y="1961308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B412BBEB-BB6E-4822-9096-6EE89361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9F550C4C-27E6-413D-A9E3-1D9886E0EF8D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D4B69858-572F-4BA2-B708-D0E14984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xmlns="" id="{B0C96DDB-F1A1-47B8-A226-D2B71D911FDE}"/>
              </a:ext>
            </a:extLst>
          </p:cNvPr>
          <p:cNvSpPr/>
          <p:nvPr/>
        </p:nvSpPr>
        <p:spPr bwMode="auto">
          <a:xfrm>
            <a:off x="289089" y="2350878"/>
            <a:ext cx="6286334" cy="57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8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볼링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핀을 쓰러뜨린 개수가 같은 사람은 희수와 태호입니다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DC8AB81-DC05-4C53-BD5F-C7C4DA3B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16" y="2190666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0B993D1F-6C4B-4D09-9358-0EA32FEA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3" y="2350878"/>
            <a:ext cx="292102" cy="23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78712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42160</TotalTime>
  <Words>878</Words>
  <Application>Microsoft Office PowerPoint</Application>
  <PresentationFormat>화면 슬라이드 쇼(4:3)</PresentationFormat>
  <Paragraphs>313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7266</cp:revision>
  <dcterms:created xsi:type="dcterms:W3CDTF">2008-07-15T12:19:11Z</dcterms:created>
  <dcterms:modified xsi:type="dcterms:W3CDTF">2022-03-04T01:21:56Z</dcterms:modified>
</cp:coreProperties>
</file>