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6600"/>
    <a:srgbClr val="A4732C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5214" autoAdjust="0"/>
  </p:normalViewPr>
  <p:slideViewPr>
    <p:cSldViewPr>
      <p:cViewPr>
        <p:scale>
          <a:sx n="100" d="100"/>
          <a:sy n="100" d="100"/>
        </p:scale>
        <p:origin x="-199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654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675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7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B43E14E-E51D-40AB-838B-482BF0496824}"/>
              </a:ext>
            </a:extLst>
          </p:cNvPr>
          <p:cNvGrpSpPr/>
          <p:nvPr/>
        </p:nvGrpSpPr>
        <p:grpSpPr>
          <a:xfrm>
            <a:off x="398541" y="2351690"/>
            <a:ext cx="6277263" cy="6657930"/>
            <a:chOff x="0" y="-171400"/>
            <a:chExt cx="9150128" cy="97050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A5B6BB2-640E-449E-B37D-0712561B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71400"/>
              <a:ext cx="9144000" cy="37311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E9A802CD-E3F7-41E0-B536-542CF06A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8" y="2142360"/>
              <a:ext cx="9144000" cy="372625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E8DC4EFF-6980-4163-BB82-5A1A7373C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75519"/>
              <a:ext cx="9144000" cy="336194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DE9D3DDC-EBD5-4627-A679-CB9FC93E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806201"/>
              <a:ext cx="9144000" cy="3727411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전자저작물 기능 그대로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 텍스트는 지우고 위에 따로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노란색으로 반짝거리는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아이가 다음 문제로 이동하고 다음 문제의 클릭 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클릭하면 다음 문제로 넘어가지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프토로 내 버튼으로 수정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\app\resource\contents_sub\lesson04\ops\ms_lesson04\ms_41_4_06_01_01.html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61495"/>
              </p:ext>
            </p:extLst>
          </p:nvPr>
        </p:nvGraphicFramePr>
        <p:xfrm>
          <a:off x="6748809" y="5580660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</a:t>
                      </a:r>
                    </a:p>
                    <a:p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\app\resource\contents_sub\lesson04\ops\ms_lesson04\images\ms_41_4_06_01_01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641659" y="1772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392613" y="3030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10861" y="255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02" y="8723495"/>
            <a:ext cx="1080000" cy="339623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3CC57C0E-8E32-406B-A24F-5A0F04D2B5E7}"/>
              </a:ext>
            </a:extLst>
          </p:cNvPr>
          <p:cNvSpPr/>
          <p:nvPr/>
        </p:nvSpPr>
        <p:spPr>
          <a:xfrm>
            <a:off x="5931158" y="8484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DCEAC58C-63FF-41D9-94F8-0218914AFA93}"/>
              </a:ext>
            </a:extLst>
          </p:cNvPr>
          <p:cNvSpPr/>
          <p:nvPr/>
        </p:nvSpPr>
        <p:spPr>
          <a:xfrm>
            <a:off x="2939154" y="3549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1716D25-213C-4196-9701-9503FD57EFA0}"/>
              </a:ext>
            </a:extLst>
          </p:cNvPr>
          <p:cNvSpPr/>
          <p:nvPr/>
        </p:nvSpPr>
        <p:spPr>
          <a:xfrm>
            <a:off x="4440808" y="3205854"/>
            <a:ext cx="828092" cy="828092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9EAB7B9-C747-4C74-8781-05BFCC46F15B}"/>
              </a:ext>
            </a:extLst>
          </p:cNvPr>
          <p:cNvSpPr/>
          <p:nvPr/>
        </p:nvSpPr>
        <p:spPr>
          <a:xfrm>
            <a:off x="3146987" y="3986120"/>
            <a:ext cx="828092" cy="828092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4B508CE-9B0A-406A-98A6-C1A3E5F2CB81}"/>
              </a:ext>
            </a:extLst>
          </p:cNvPr>
          <p:cNvSpPr txBox="1"/>
          <p:nvPr/>
        </p:nvSpPr>
        <p:spPr>
          <a:xfrm>
            <a:off x="496974" y="2204864"/>
            <a:ext cx="61992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구체물이나 평면도형의 밀기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활동을 통하여 그 변화를 이해할 수 있습니다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평면도형의 이동을 이용하여 규칙적인 무늬를 꾸밀 수 있습니다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41318</TotalTime>
  <Words>346</Words>
  <Application>Microsoft Office PowerPoint</Application>
  <PresentationFormat>화면 슬라이드 쇼(4:3)</PresentationFormat>
  <Paragraphs>104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7196</cp:revision>
  <dcterms:created xsi:type="dcterms:W3CDTF">2008-07-15T12:19:11Z</dcterms:created>
  <dcterms:modified xsi:type="dcterms:W3CDTF">2022-03-02T02:00:47Z</dcterms:modified>
</cp:coreProperties>
</file>