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782" r:id="rId2"/>
    <p:sldId id="783" r:id="rId3"/>
    <p:sldId id="1338" r:id="rId4"/>
    <p:sldId id="1389" r:id="rId5"/>
    <p:sldId id="1390" r:id="rId6"/>
    <p:sldId id="1387" r:id="rId7"/>
    <p:sldId id="1391" r:id="rId8"/>
    <p:sldId id="1388" r:id="rId9"/>
    <p:sldId id="1345" r:id="rId10"/>
    <p:sldId id="1392" r:id="rId11"/>
    <p:sldId id="1382" r:id="rId12"/>
    <p:sldId id="1393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FB2"/>
    <a:srgbClr val="336600"/>
    <a:srgbClr val="AE7C65"/>
    <a:srgbClr val="A4732C"/>
    <a:srgbClr val="ED50A8"/>
    <a:srgbClr val="339933"/>
    <a:srgbClr val="FFFFCC"/>
    <a:srgbClr val="C99447"/>
    <a:srgbClr val="2AD09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281" autoAdjust="0"/>
    <p:restoredTop sz="96686" autoAdjust="0"/>
  </p:normalViewPr>
  <p:slideViewPr>
    <p:cSldViewPr>
      <p:cViewPr>
        <p:scale>
          <a:sx n="100" d="100"/>
          <a:sy n="100" d="100"/>
        </p:scale>
        <p:origin x="-1944" y="-384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8109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2021.02.01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01616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03810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배운 내용을 기억하고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suhi_p_0401_05_0001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suhi_p_0401_05_0001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순서도: 대체 처리 111"/>
          <p:cNvSpPr/>
          <p:nvPr/>
        </p:nvSpPr>
        <p:spPr>
          <a:xfrm>
            <a:off x="6634571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624278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4" name="순서도: 대체 처리 113"/>
          <p:cNvSpPr/>
          <p:nvPr/>
        </p:nvSpPr>
        <p:spPr>
          <a:xfrm>
            <a:off x="6342828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6332535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6" name="순서도: 대체 처리 115"/>
          <p:cNvSpPr/>
          <p:nvPr/>
        </p:nvSpPr>
        <p:spPr>
          <a:xfrm>
            <a:off x="6068039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6057746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8" name="순서도: 대체 처리 117"/>
          <p:cNvSpPr/>
          <p:nvPr/>
        </p:nvSpPr>
        <p:spPr>
          <a:xfrm>
            <a:off x="5776296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766003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69389D25-4EE0-4E4C-ACF8-EC4FD88F97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7" y="1590515"/>
            <a:ext cx="357006" cy="33266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E851A86-D9C5-45DF-BFE3-0B0C761EFA9E}"/>
              </a:ext>
            </a:extLst>
          </p:cNvPr>
          <p:cNvSpPr txBox="1"/>
          <p:nvPr/>
        </p:nvSpPr>
        <p:spPr>
          <a:xfrm>
            <a:off x="713301" y="1556792"/>
            <a:ext cx="6737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많은 학생이 좋아하는 과일은 무엇인가요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	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B938EAA0-0076-436F-9FF2-6E86FC7B5B30}"/>
              </a:ext>
            </a:extLst>
          </p:cNvPr>
          <p:cNvSpPr/>
          <p:nvPr/>
        </p:nvSpPr>
        <p:spPr bwMode="auto">
          <a:xfrm>
            <a:off x="3431210" y="4972082"/>
            <a:ext cx="747185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사과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E6758414-18BF-4BA8-9203-200322B53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045" y="4799647"/>
            <a:ext cx="360000" cy="355000"/>
          </a:xfrm>
          <a:prstGeom prst="rect">
            <a:avLst/>
          </a:prstGeom>
        </p:spPr>
      </p:pic>
      <p:pic>
        <p:nvPicPr>
          <p:cNvPr id="45" name="Picture 6">
            <a:extLst>
              <a:ext uri="{FF2B5EF4-FFF2-40B4-BE49-F238E27FC236}">
                <a16:creationId xmlns="" xmlns:a16="http://schemas.microsoft.com/office/drawing/2014/main" id="{6AF820F7-ECF9-4882-9B0C-328A1EC4B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18" y="519338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>
            <a:extLst>
              <a:ext uri="{FF2B5EF4-FFF2-40B4-BE49-F238E27FC236}">
                <a16:creationId xmlns="" xmlns:a16="http://schemas.microsoft.com/office/drawing/2014/main" id="{04CAAA75-B37A-44A4-BC6E-34E9F9B05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52" y="5193382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5269068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292080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="" xmlns:a16="http://schemas.microsoft.com/office/drawing/2014/main" id="{5BD01C91-E994-4874-9587-6EE58E418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231098"/>
              </p:ext>
            </p:extLst>
          </p:nvPr>
        </p:nvGraphicFramePr>
        <p:xfrm>
          <a:off x="852224" y="2623251"/>
          <a:ext cx="4223832" cy="2137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970">
                  <a:extLst>
                    <a:ext uri="{9D8B030D-6E8A-4147-A177-3AD203B41FA5}">
                      <a16:colId xmlns="" xmlns:a16="http://schemas.microsoft.com/office/drawing/2014/main" val="238717960"/>
                    </a:ext>
                  </a:extLst>
                </a:gridCol>
                <a:gridCol w="3303862">
                  <a:extLst>
                    <a:ext uri="{9D8B030D-6E8A-4147-A177-3AD203B41FA5}">
                      <a16:colId xmlns="" xmlns:a16="http://schemas.microsoft.com/office/drawing/2014/main" val="1187787838"/>
                    </a:ext>
                  </a:extLst>
                </a:gridCol>
              </a:tblGrid>
              <a:tr h="401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과일</a:t>
                      </a:r>
                    </a:p>
                  </a:txBody>
                  <a:tcPr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</a:p>
                  </a:txBody>
                  <a:tcPr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5508301"/>
                  </a:ext>
                </a:extLst>
              </a:tr>
              <a:tr h="434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◎◎◎◎◎◎○○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487384"/>
                  </a:ext>
                </a:extLst>
              </a:tr>
              <a:tr h="434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◎◎◎○○○○○○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4902746"/>
                  </a:ext>
                </a:extLst>
              </a:tr>
              <a:tr h="434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바나나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◎◎◎○○○○○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7615598"/>
                  </a:ext>
                </a:extLst>
              </a:tr>
              <a:tr h="434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◎○○○○○○○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95169516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BAEB9996-BAD9-4B89-B048-03092CCD3E83}"/>
              </a:ext>
            </a:extLst>
          </p:cNvPr>
          <p:cNvSpPr txBox="1"/>
          <p:nvPr/>
        </p:nvSpPr>
        <p:spPr>
          <a:xfrm>
            <a:off x="5184625" y="4112243"/>
            <a:ext cx="1390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1800" dirty="0"/>
          </a:p>
        </p:txBody>
      </p:sp>
      <p:sp>
        <p:nvSpPr>
          <p:cNvPr id="47" name="TextBox 9">
            <a:extLst>
              <a:ext uri="{FF2B5EF4-FFF2-40B4-BE49-F238E27FC236}">
                <a16:creationId xmlns="" xmlns:a16="http://schemas.microsoft.com/office/drawing/2014/main" id="{1041026F-155E-4BE9-8288-AE531C16E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828" y="2034830"/>
            <a:ext cx="3060191" cy="3711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과일별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501D9150-7FAD-4891-97A0-F1B3B126C0A2}"/>
              </a:ext>
            </a:extLst>
          </p:cNvPr>
          <p:cNvSpPr/>
          <p:nvPr/>
        </p:nvSpPr>
        <p:spPr>
          <a:xfrm>
            <a:off x="207825" y="3539163"/>
            <a:ext cx="6667165" cy="14659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6" name="모서리가 둥근 직사각형 29">
            <a:extLst>
              <a:ext uri="{FF2B5EF4-FFF2-40B4-BE49-F238E27FC236}">
                <a16:creationId xmlns="" xmlns:a16="http://schemas.microsoft.com/office/drawing/2014/main" id="{60ACF232-EF65-4B1A-BB8C-273E1A27CB22}"/>
              </a:ext>
            </a:extLst>
          </p:cNvPr>
          <p:cNvSpPr/>
          <p:nvPr/>
        </p:nvSpPr>
        <p:spPr>
          <a:xfrm>
            <a:off x="338478" y="3412013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7" name="직각 삼각형 56">
            <a:extLst>
              <a:ext uri="{FF2B5EF4-FFF2-40B4-BE49-F238E27FC236}">
                <a16:creationId xmlns="" xmlns:a16="http://schemas.microsoft.com/office/drawing/2014/main" id="{6310049B-4769-418E-8BA1-9736F265ADD3}"/>
              </a:ext>
            </a:extLst>
          </p:cNvPr>
          <p:cNvSpPr/>
          <p:nvPr/>
        </p:nvSpPr>
        <p:spPr>
          <a:xfrm flipH="1" flipV="1">
            <a:off x="5261885" y="5005089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AC6BDCD4-398C-4BA8-ADD4-2A0ED0897B4E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EEC4F69B-EB96-4FC2-B704-BE42224C3E75}"/>
              </a:ext>
            </a:extLst>
          </p:cNvPr>
          <p:cNvSpPr txBox="1"/>
          <p:nvPr/>
        </p:nvSpPr>
        <p:spPr>
          <a:xfrm>
            <a:off x="323527" y="4005064"/>
            <a:ext cx="6431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그림그래프에서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명을 나타내는 그림이 가장 많은 과일을 찾으면 사과입니다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가장 많은 학생이 좋아하는 과일은 사과입니다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81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직각 표시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1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88961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52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729559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suhi_p_0401_05_0001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순서도: 대체 처리 108"/>
          <p:cNvSpPr/>
          <p:nvPr/>
        </p:nvSpPr>
        <p:spPr>
          <a:xfrm>
            <a:off x="6574612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6564319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1" name="순서도: 대체 처리 110"/>
          <p:cNvSpPr/>
          <p:nvPr/>
        </p:nvSpPr>
        <p:spPr>
          <a:xfrm>
            <a:off x="6282869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6272576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3" name="순서도: 대체 처리 112"/>
          <p:cNvSpPr/>
          <p:nvPr/>
        </p:nvSpPr>
        <p:spPr>
          <a:xfrm>
            <a:off x="6008080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5997787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5" name="순서도: 대체 처리 114"/>
          <p:cNvSpPr/>
          <p:nvPr/>
        </p:nvSpPr>
        <p:spPr>
          <a:xfrm>
            <a:off x="5716337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706044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CA6F59A7-4301-419C-961C-D61078F6E050}"/>
              </a:ext>
            </a:extLst>
          </p:cNvPr>
          <p:cNvSpPr txBox="1"/>
          <p:nvPr/>
        </p:nvSpPr>
        <p:spPr>
          <a:xfrm>
            <a:off x="713301" y="1590363"/>
            <a:ext cx="6737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표를 그림그래프로 나타내면 좋은 점은 무엇인가요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DCF1955D-93EB-482E-9D1D-13BBD784EA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04" y="1617546"/>
            <a:ext cx="348893" cy="33266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851DCAF3-8C1F-4D43-8448-851DC77198FD}"/>
              </a:ext>
            </a:extLst>
          </p:cNvPr>
          <p:cNvSpPr/>
          <p:nvPr/>
        </p:nvSpPr>
        <p:spPr bwMode="auto">
          <a:xfrm>
            <a:off x="863600" y="2055758"/>
            <a:ext cx="588240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수량의 많고 적음을 한눈에 비교할 수 있습니다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551C8EE1-590D-49D9-92E2-1C317A20B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2498" y="1841306"/>
            <a:ext cx="360000" cy="355000"/>
          </a:xfrm>
          <a:prstGeom prst="rect">
            <a:avLst/>
          </a:prstGeom>
        </p:spPr>
      </p:pic>
      <p:pic>
        <p:nvPicPr>
          <p:cNvPr id="45" name="Picture 2">
            <a:extLst>
              <a:ext uri="{FF2B5EF4-FFF2-40B4-BE49-F238E27FC236}">
                <a16:creationId xmlns="" xmlns:a16="http://schemas.microsoft.com/office/drawing/2014/main" id="{8307C6AC-043A-48C1-B2E2-3A7A79260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45" y="2112069"/>
            <a:ext cx="306521" cy="246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순서도: 대체 처리 36"/>
          <p:cNvSpPr/>
          <p:nvPr/>
        </p:nvSpPr>
        <p:spPr>
          <a:xfrm>
            <a:off x="5184068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207080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3711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1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52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suhi_p_0401_05_0001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순서도: 대체 처리 108"/>
          <p:cNvSpPr/>
          <p:nvPr/>
        </p:nvSpPr>
        <p:spPr>
          <a:xfrm>
            <a:off x="6574612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6564319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1" name="순서도: 대체 처리 110"/>
          <p:cNvSpPr/>
          <p:nvPr/>
        </p:nvSpPr>
        <p:spPr>
          <a:xfrm>
            <a:off x="6282869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6272576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3" name="순서도: 대체 처리 112"/>
          <p:cNvSpPr/>
          <p:nvPr/>
        </p:nvSpPr>
        <p:spPr>
          <a:xfrm>
            <a:off x="6008080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5997787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5" name="순서도: 대체 처리 114"/>
          <p:cNvSpPr/>
          <p:nvPr/>
        </p:nvSpPr>
        <p:spPr>
          <a:xfrm>
            <a:off x="5716337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706044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CA6F59A7-4301-419C-961C-D61078F6E050}"/>
              </a:ext>
            </a:extLst>
          </p:cNvPr>
          <p:cNvSpPr txBox="1"/>
          <p:nvPr/>
        </p:nvSpPr>
        <p:spPr>
          <a:xfrm>
            <a:off x="713301" y="1590363"/>
            <a:ext cx="6737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표를 그림그래프로 나타내면 좋은 점은 무엇인가요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DCF1955D-93EB-482E-9D1D-13BBD784EA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04" y="1617546"/>
            <a:ext cx="348893" cy="33266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851DCAF3-8C1F-4D43-8448-851DC77198FD}"/>
              </a:ext>
            </a:extLst>
          </p:cNvPr>
          <p:cNvSpPr/>
          <p:nvPr/>
        </p:nvSpPr>
        <p:spPr bwMode="auto">
          <a:xfrm>
            <a:off x="863600" y="2055758"/>
            <a:ext cx="588240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수량의 많고 적음을 한눈에 비교할 수 있습니다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551C8EE1-590D-49D9-92E2-1C317A20B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2498" y="1841306"/>
            <a:ext cx="360000" cy="355000"/>
          </a:xfrm>
          <a:prstGeom prst="rect">
            <a:avLst/>
          </a:prstGeom>
        </p:spPr>
      </p:pic>
      <p:pic>
        <p:nvPicPr>
          <p:cNvPr id="45" name="Picture 2">
            <a:extLst>
              <a:ext uri="{FF2B5EF4-FFF2-40B4-BE49-F238E27FC236}">
                <a16:creationId xmlns="" xmlns:a16="http://schemas.microsoft.com/office/drawing/2014/main" id="{8307C6AC-043A-48C1-B2E2-3A7A79260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45" y="2112069"/>
            <a:ext cx="306521" cy="246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순서도: 대체 처리 36"/>
          <p:cNvSpPr/>
          <p:nvPr/>
        </p:nvSpPr>
        <p:spPr>
          <a:xfrm>
            <a:off x="5184068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207080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1BBDB9D-CACB-4F92-B8D1-6F6E450B5FB7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2693A6BF-E832-4FCE-B43E-FB8E73576FCF}"/>
              </a:ext>
            </a:extLst>
          </p:cNvPr>
          <p:cNvSpPr/>
          <p:nvPr/>
        </p:nvSpPr>
        <p:spPr>
          <a:xfrm>
            <a:off x="207825" y="3256943"/>
            <a:ext cx="6667165" cy="178420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="" xmlns:a16="http://schemas.microsoft.com/office/drawing/2014/main" id="{C1B43116-8734-43D8-9730-EAABBD01511D}"/>
              </a:ext>
            </a:extLst>
          </p:cNvPr>
          <p:cNvSpPr/>
          <p:nvPr/>
        </p:nvSpPr>
        <p:spPr>
          <a:xfrm>
            <a:off x="338478" y="312827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1" name="직각 삼각형 30">
            <a:extLst>
              <a:ext uri="{FF2B5EF4-FFF2-40B4-BE49-F238E27FC236}">
                <a16:creationId xmlns="" xmlns:a16="http://schemas.microsoft.com/office/drawing/2014/main" id="{56A1367D-908A-4F71-ADE1-0FF6FEE1E91E}"/>
              </a:ext>
            </a:extLst>
          </p:cNvPr>
          <p:cNvSpPr/>
          <p:nvPr/>
        </p:nvSpPr>
        <p:spPr>
          <a:xfrm flipH="1" flipV="1">
            <a:off x="5261885" y="50410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C1654199-19E5-43F3-B04E-8A5E6CE4FD66}"/>
              </a:ext>
            </a:extLst>
          </p:cNvPr>
          <p:cNvSpPr txBox="1"/>
          <p:nvPr/>
        </p:nvSpPr>
        <p:spPr>
          <a:xfrm>
            <a:off x="447925" y="3548614"/>
            <a:ext cx="6307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그림그래프로 나타내면 각 자료의 수와 크기를 쉽게 비교할 수 있습니다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그림그래프에서 가장 많은 학생이 좋아하는 과일을 한눈에 알아보기 편리합니다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94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390446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suhi_p_0401_05_0001.html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suhi_p_0401_05_0001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75" y="1614348"/>
            <a:ext cx="348893" cy="3570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순서도: 대체 처리 88"/>
          <p:cNvSpPr/>
          <p:nvPr/>
        </p:nvSpPr>
        <p:spPr>
          <a:xfrm>
            <a:off x="665097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64068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635923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34893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608444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607414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792699" y="1240811"/>
            <a:ext cx="241257" cy="252028"/>
          </a:xfrm>
          <a:prstGeom prst="flowChartAlternateProcess">
            <a:avLst/>
          </a:prstGeom>
          <a:solidFill>
            <a:srgbClr val="336600">
              <a:alpha val="28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78240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475656" y="1605889"/>
            <a:ext cx="5416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지우네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학년 학생들이 좋아하는 과일을 조사하여 나타낸 표입니다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물음에 답하세요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761E4562-A133-4E1A-ACF6-C8FAF7E442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39" y="1624264"/>
            <a:ext cx="348893" cy="332665"/>
          </a:xfrm>
          <a:prstGeom prst="rect">
            <a:avLst/>
          </a:prstGeom>
        </p:spPr>
      </p:pic>
      <p:graphicFrame>
        <p:nvGraphicFramePr>
          <p:cNvPr id="31" name="표 4">
            <a:extLst>
              <a:ext uri="{FF2B5EF4-FFF2-40B4-BE49-F238E27FC236}">
                <a16:creationId xmlns="" xmlns:a16="http://schemas.microsoft.com/office/drawing/2014/main" id="{BDBDD7FD-0338-4A73-85E9-7BD1C7214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407023"/>
              </p:ext>
            </p:extLst>
          </p:nvPr>
        </p:nvGraphicFramePr>
        <p:xfrm>
          <a:off x="575556" y="3255722"/>
          <a:ext cx="6069996" cy="857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481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928903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928903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928903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928903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  <a:gridCol w="928903">
                  <a:extLst>
                    <a:ext uri="{9D8B030D-6E8A-4147-A177-3AD203B41FA5}">
                      <a16:colId xmlns="" xmlns:a16="http://schemas.microsoft.com/office/drawing/2014/main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바나나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</a:tbl>
          </a:graphicData>
        </a:graphic>
      </p:graphicFrame>
      <p:sp>
        <p:nvSpPr>
          <p:cNvPr id="32" name="TextBox 9">
            <a:extLst>
              <a:ext uri="{FF2B5EF4-FFF2-40B4-BE49-F238E27FC236}">
                <a16:creationId xmlns="" xmlns:a16="http://schemas.microsoft.com/office/drawing/2014/main" id="{1041026F-155E-4BE9-8288-AE531C16E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141" y="2601581"/>
            <a:ext cx="3060191" cy="3711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과일별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269068" y="1232756"/>
            <a:ext cx="490580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292080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0498BED4-A247-4849-A0B4-61C3003CECDD}"/>
              </a:ext>
            </a:extLst>
          </p:cNvPr>
          <p:cNvSpPr/>
          <p:nvPr/>
        </p:nvSpPr>
        <p:spPr>
          <a:xfrm>
            <a:off x="107504" y="1592796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F8FD2A4-56AF-40D4-9F0E-CC123D922C55}"/>
              </a:ext>
            </a:extLst>
          </p:cNvPr>
          <p:cNvSpPr/>
          <p:nvPr/>
        </p:nvSpPr>
        <p:spPr>
          <a:xfrm>
            <a:off x="1190270" y="1592796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F8FD2A4-56AF-40D4-9F0E-CC123D922C55}"/>
              </a:ext>
            </a:extLst>
          </p:cNvPr>
          <p:cNvSpPr/>
          <p:nvPr/>
        </p:nvSpPr>
        <p:spPr>
          <a:xfrm>
            <a:off x="611560" y="1604119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suhi_p_0401_05_0001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순서도: 대체 처리 88"/>
          <p:cNvSpPr/>
          <p:nvPr/>
        </p:nvSpPr>
        <p:spPr>
          <a:xfrm>
            <a:off x="665097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64068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635923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34893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608444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607414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792699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78240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BD018215-697A-4D4A-A21F-34848DA6C9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1642039"/>
            <a:ext cx="348893" cy="35700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63062F82-5295-478F-929D-136016CBFBA8}"/>
              </a:ext>
            </a:extLst>
          </p:cNvPr>
          <p:cNvSpPr txBox="1"/>
          <p:nvPr/>
        </p:nvSpPr>
        <p:spPr>
          <a:xfrm>
            <a:off x="698250" y="1624734"/>
            <a:ext cx="6737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배를 좋아하는 학생은 몇 명인가요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대체 처리 37"/>
          <p:cNvSpPr/>
          <p:nvPr/>
        </p:nvSpPr>
        <p:spPr>
          <a:xfrm>
            <a:off x="5269068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292080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표 4">
            <a:extLst>
              <a:ext uri="{FF2B5EF4-FFF2-40B4-BE49-F238E27FC236}">
                <a16:creationId xmlns="" xmlns:a16="http://schemas.microsoft.com/office/drawing/2014/main" id="{BDBDD7FD-0338-4A73-85E9-7BD1C7214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274330"/>
              </p:ext>
            </p:extLst>
          </p:nvPr>
        </p:nvGraphicFramePr>
        <p:xfrm>
          <a:off x="575556" y="3255722"/>
          <a:ext cx="6069996" cy="857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481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928903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928903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928903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928903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  <a:gridCol w="928903">
                  <a:extLst>
                    <a:ext uri="{9D8B030D-6E8A-4147-A177-3AD203B41FA5}">
                      <a16:colId xmlns="" xmlns:a16="http://schemas.microsoft.com/office/drawing/2014/main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바나나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</a:tbl>
          </a:graphicData>
        </a:graphic>
      </p:graphicFrame>
      <p:sp>
        <p:nvSpPr>
          <p:cNvPr id="43" name="TextBox 9">
            <a:extLst>
              <a:ext uri="{FF2B5EF4-FFF2-40B4-BE49-F238E27FC236}">
                <a16:creationId xmlns="" xmlns:a16="http://schemas.microsoft.com/office/drawing/2014/main" id="{1041026F-155E-4BE9-8288-AE531C16E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141" y="2601581"/>
            <a:ext cx="3060191" cy="3711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과일별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389705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36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suhi_p_0401_05_0001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순서도: 대체 처리 88"/>
          <p:cNvSpPr/>
          <p:nvPr/>
        </p:nvSpPr>
        <p:spPr>
          <a:xfrm>
            <a:off x="665097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64068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635923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34893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608444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607414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792699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78240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BD018215-697A-4D4A-A21F-34848DA6C9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1642039"/>
            <a:ext cx="348893" cy="35700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63062F82-5295-478F-929D-136016CBFBA8}"/>
              </a:ext>
            </a:extLst>
          </p:cNvPr>
          <p:cNvSpPr txBox="1"/>
          <p:nvPr/>
        </p:nvSpPr>
        <p:spPr>
          <a:xfrm>
            <a:off x="698250" y="1624734"/>
            <a:ext cx="6737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배를 좋아하는 학생은 몇 명인가요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대체 처리 37"/>
          <p:cNvSpPr/>
          <p:nvPr/>
        </p:nvSpPr>
        <p:spPr>
          <a:xfrm>
            <a:off x="5269068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292080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표 4">
            <a:extLst>
              <a:ext uri="{FF2B5EF4-FFF2-40B4-BE49-F238E27FC236}">
                <a16:creationId xmlns="" xmlns:a16="http://schemas.microsoft.com/office/drawing/2014/main" id="{BDBDD7FD-0338-4A73-85E9-7BD1C7214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324710"/>
              </p:ext>
            </p:extLst>
          </p:nvPr>
        </p:nvGraphicFramePr>
        <p:xfrm>
          <a:off x="575556" y="3255722"/>
          <a:ext cx="6069996" cy="857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481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928903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928903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928903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928903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  <a:gridCol w="928903">
                  <a:extLst>
                    <a:ext uri="{9D8B030D-6E8A-4147-A177-3AD203B41FA5}">
                      <a16:colId xmlns="" xmlns:a16="http://schemas.microsoft.com/office/drawing/2014/main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바나나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</a:tbl>
          </a:graphicData>
        </a:graphic>
      </p:graphicFrame>
      <p:sp>
        <p:nvSpPr>
          <p:cNvPr id="43" name="TextBox 9">
            <a:extLst>
              <a:ext uri="{FF2B5EF4-FFF2-40B4-BE49-F238E27FC236}">
                <a16:creationId xmlns="" xmlns:a16="http://schemas.microsoft.com/office/drawing/2014/main" id="{1041026F-155E-4BE9-8288-AE531C16E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141" y="2601581"/>
            <a:ext cx="3060191" cy="3711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과일별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389705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D27BA06D-7A1B-4936-82E9-EE0AF62E4D4A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FDB192E4-56B1-4952-A3D1-B43996A4BAD3}"/>
              </a:ext>
            </a:extLst>
          </p:cNvPr>
          <p:cNvSpPr/>
          <p:nvPr/>
        </p:nvSpPr>
        <p:spPr>
          <a:xfrm>
            <a:off x="190851" y="3889799"/>
            <a:ext cx="6735596" cy="118791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="" xmlns:a16="http://schemas.microsoft.com/office/drawing/2014/main" id="{ECEF2EF5-56F5-473B-8659-2F89CB1EA6A8}"/>
              </a:ext>
            </a:extLst>
          </p:cNvPr>
          <p:cNvSpPr/>
          <p:nvPr/>
        </p:nvSpPr>
        <p:spPr>
          <a:xfrm>
            <a:off x="338478" y="375358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1" name="직각 삼각형 30">
            <a:extLst>
              <a:ext uri="{FF2B5EF4-FFF2-40B4-BE49-F238E27FC236}">
                <a16:creationId xmlns="" xmlns:a16="http://schemas.microsoft.com/office/drawing/2014/main" id="{05039FB8-F2A1-4E88-9263-4AB50595DAE9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3A9B9E42-1C64-402D-98D6-9E226E46677F}"/>
              </a:ext>
            </a:extLst>
          </p:cNvPr>
          <p:cNvSpPr txBox="1"/>
          <p:nvPr/>
        </p:nvSpPr>
        <p:spPr>
          <a:xfrm>
            <a:off x="218116" y="4187585"/>
            <a:ext cx="682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합계에서 사과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바나나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포도를 좋아하는 학생 수를 뺍니다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E04F5CC-92DA-47D3-A9FE-8A873B824E22}"/>
              </a:ext>
            </a:extLst>
          </p:cNvPr>
          <p:cNvSpPr txBox="1"/>
          <p:nvPr/>
        </p:nvSpPr>
        <p:spPr>
          <a:xfrm>
            <a:off x="652377" y="4530606"/>
            <a:ext cx="682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150-62-35-17=36(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31">
            <a:extLst>
              <a:ext uri="{FF2B5EF4-FFF2-40B4-BE49-F238E27FC236}">
                <a16:creationId xmlns="" xmlns:a16="http://schemas.microsoft.com/office/drawing/2014/main" id="{C386B008-F4AF-4D0D-BA4A-343962B0B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50" y="450115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35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suhi_p_0401_05_0001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1598938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60028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53259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6608245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597952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6316502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306209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6041713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6031420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5749970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739677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바꿔주세요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app\resource\contents_sub\lesson05\ops\ms_lesson05\ms_41_5_00_03_01.html 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팝업창 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1E114D66-A627-4BE1-B53E-B84DA77D667C}"/>
              </a:ext>
            </a:extLst>
          </p:cNvPr>
          <p:cNvSpPr txBox="1"/>
          <p:nvPr/>
        </p:nvSpPr>
        <p:spPr>
          <a:xfrm>
            <a:off x="698250" y="1569273"/>
            <a:ext cx="6737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표를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보고 그림그래프로 나타내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5BD01C91-E994-4874-9587-6EE58E418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89790"/>
              </p:ext>
            </p:extLst>
          </p:nvPr>
        </p:nvGraphicFramePr>
        <p:xfrm>
          <a:off x="852224" y="2623251"/>
          <a:ext cx="4223832" cy="2137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970">
                  <a:extLst>
                    <a:ext uri="{9D8B030D-6E8A-4147-A177-3AD203B41FA5}">
                      <a16:colId xmlns="" xmlns:a16="http://schemas.microsoft.com/office/drawing/2014/main" val="238717960"/>
                    </a:ext>
                  </a:extLst>
                </a:gridCol>
                <a:gridCol w="3303862">
                  <a:extLst>
                    <a:ext uri="{9D8B030D-6E8A-4147-A177-3AD203B41FA5}">
                      <a16:colId xmlns="" xmlns:a16="http://schemas.microsoft.com/office/drawing/2014/main" val="1187787838"/>
                    </a:ext>
                  </a:extLst>
                </a:gridCol>
              </a:tblGrid>
              <a:tr h="401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과일</a:t>
                      </a:r>
                    </a:p>
                  </a:txBody>
                  <a:tcPr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</a:p>
                  </a:txBody>
                  <a:tcPr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5508301"/>
                  </a:ext>
                </a:extLst>
              </a:tr>
              <a:tr h="434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◎◎◎◎◎◎○○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487384"/>
                  </a:ext>
                </a:extLst>
              </a:tr>
              <a:tr h="434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◎◎◎○○○○○○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4902746"/>
                  </a:ext>
                </a:extLst>
              </a:tr>
              <a:tr h="434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바나나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◎◎◎○○○○○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7615598"/>
                  </a:ext>
                </a:extLst>
              </a:tr>
              <a:tr h="434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◎○○○○○○○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95169516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AEB9996-BAD9-4B89-B048-03092CCD3E83}"/>
              </a:ext>
            </a:extLst>
          </p:cNvPr>
          <p:cNvSpPr txBox="1"/>
          <p:nvPr/>
        </p:nvSpPr>
        <p:spPr>
          <a:xfrm>
            <a:off x="5184625" y="4112243"/>
            <a:ext cx="1390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1800" dirty="0"/>
          </a:p>
        </p:txBody>
      </p:sp>
      <p:pic>
        <p:nvPicPr>
          <p:cNvPr id="44" name="Picture 4">
            <a:extLst>
              <a:ext uri="{FF2B5EF4-FFF2-40B4-BE49-F238E27FC236}">
                <a16:creationId xmlns="" xmlns:a16="http://schemas.microsoft.com/office/drawing/2014/main" id="{A1A768EC-1E39-488D-B7D6-B8AC3F8BE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78" y="3126793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>
            <a:extLst>
              <a:ext uri="{FF2B5EF4-FFF2-40B4-BE49-F238E27FC236}">
                <a16:creationId xmlns="" xmlns:a16="http://schemas.microsoft.com/office/drawing/2014/main" id="{8A640566-C751-460C-9268-A3004E9ED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596" y="3490240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>
            <a:extLst>
              <a:ext uri="{FF2B5EF4-FFF2-40B4-BE49-F238E27FC236}">
                <a16:creationId xmlns="" xmlns:a16="http://schemas.microsoft.com/office/drawing/2014/main" id="{477CDBBB-3D9A-4E81-98F3-691C292E0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876" y="4002632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="" xmlns:a16="http://schemas.microsoft.com/office/drawing/2014/main" id="{F1C992BA-8553-468A-82D9-9DC8406D8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876" y="4354248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0F614C9B-4C85-446F-A696-A26FF0522C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7388" y="2223208"/>
            <a:ext cx="1130371" cy="855738"/>
          </a:xfrm>
          <a:prstGeom prst="rect">
            <a:avLst/>
          </a:prstGeom>
        </p:spPr>
      </p:pic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4EFEBE9A-7CAA-4B81-A90C-872A3C50D75D}"/>
              </a:ext>
            </a:extLst>
          </p:cNvPr>
          <p:cNvSpPr/>
          <p:nvPr/>
        </p:nvSpPr>
        <p:spPr>
          <a:xfrm>
            <a:off x="6481984" y="293330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1041026F-155E-4BE9-8288-AE531C16E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828" y="2034830"/>
            <a:ext cx="3060191" cy="3711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과일별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  <p:pic>
        <p:nvPicPr>
          <p:cNvPr id="54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972" y="1598938"/>
            <a:ext cx="1017255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1E114D66-A627-4BE1-B53E-B84DA77D667C}"/>
              </a:ext>
            </a:extLst>
          </p:cNvPr>
          <p:cNvSpPr txBox="1"/>
          <p:nvPr/>
        </p:nvSpPr>
        <p:spPr>
          <a:xfrm>
            <a:off x="5642393" y="1605277"/>
            <a:ext cx="1089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보기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4EFEBE9A-7CAA-4B81-A90C-872A3C50D75D}"/>
              </a:ext>
            </a:extLst>
          </p:cNvPr>
          <p:cNvSpPr/>
          <p:nvPr/>
        </p:nvSpPr>
        <p:spPr>
          <a:xfrm>
            <a:off x="6340044" y="148478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순서도: 대체 처리 37"/>
          <p:cNvSpPr/>
          <p:nvPr/>
        </p:nvSpPr>
        <p:spPr>
          <a:xfrm>
            <a:off x="5220072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243084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38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suhi_p_0401_05_0001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1598938"/>
            <a:ext cx="357006" cy="340779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6608245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597952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6316502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306209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6041713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6031420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5749970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739677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1E114D66-A627-4BE1-B53E-B84DA77D667C}"/>
              </a:ext>
            </a:extLst>
          </p:cNvPr>
          <p:cNvSpPr txBox="1"/>
          <p:nvPr/>
        </p:nvSpPr>
        <p:spPr>
          <a:xfrm>
            <a:off x="698250" y="1569273"/>
            <a:ext cx="6737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표를 보고 그림그래프로 나타내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5BD01C91-E994-4874-9587-6EE58E418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237864"/>
              </p:ext>
            </p:extLst>
          </p:nvPr>
        </p:nvGraphicFramePr>
        <p:xfrm>
          <a:off x="852224" y="2623251"/>
          <a:ext cx="4223832" cy="2137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970">
                  <a:extLst>
                    <a:ext uri="{9D8B030D-6E8A-4147-A177-3AD203B41FA5}">
                      <a16:colId xmlns="" xmlns:a16="http://schemas.microsoft.com/office/drawing/2014/main" val="238717960"/>
                    </a:ext>
                  </a:extLst>
                </a:gridCol>
                <a:gridCol w="3303862">
                  <a:extLst>
                    <a:ext uri="{9D8B030D-6E8A-4147-A177-3AD203B41FA5}">
                      <a16:colId xmlns="" xmlns:a16="http://schemas.microsoft.com/office/drawing/2014/main" val="1187787838"/>
                    </a:ext>
                  </a:extLst>
                </a:gridCol>
              </a:tblGrid>
              <a:tr h="401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과일</a:t>
                      </a:r>
                    </a:p>
                  </a:txBody>
                  <a:tcPr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</a:p>
                  </a:txBody>
                  <a:tcPr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5508301"/>
                  </a:ext>
                </a:extLst>
              </a:tr>
              <a:tr h="434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◎◎◎◎◎◎○○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487384"/>
                  </a:ext>
                </a:extLst>
              </a:tr>
              <a:tr h="434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◎◎◎○○○○○○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4902746"/>
                  </a:ext>
                </a:extLst>
              </a:tr>
              <a:tr h="434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바나나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◎◎◎○○○○○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7615598"/>
                  </a:ext>
                </a:extLst>
              </a:tr>
              <a:tr h="434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◎○○○○○○○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95169516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AEB9996-BAD9-4B89-B048-03092CCD3E83}"/>
              </a:ext>
            </a:extLst>
          </p:cNvPr>
          <p:cNvSpPr txBox="1"/>
          <p:nvPr/>
        </p:nvSpPr>
        <p:spPr>
          <a:xfrm>
            <a:off x="5184625" y="4112243"/>
            <a:ext cx="1390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1800" dirty="0"/>
          </a:p>
        </p:txBody>
      </p:sp>
      <p:pic>
        <p:nvPicPr>
          <p:cNvPr id="44" name="Picture 4">
            <a:extLst>
              <a:ext uri="{FF2B5EF4-FFF2-40B4-BE49-F238E27FC236}">
                <a16:creationId xmlns="" xmlns:a16="http://schemas.microsoft.com/office/drawing/2014/main" id="{A1A768EC-1E39-488D-B7D6-B8AC3F8BE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78" y="2992410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>
            <a:extLst>
              <a:ext uri="{FF2B5EF4-FFF2-40B4-BE49-F238E27FC236}">
                <a16:creationId xmlns="" xmlns:a16="http://schemas.microsoft.com/office/drawing/2014/main" id="{8A640566-C751-460C-9268-A3004E9ED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596" y="3355857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>
            <a:extLst>
              <a:ext uri="{FF2B5EF4-FFF2-40B4-BE49-F238E27FC236}">
                <a16:creationId xmlns="" xmlns:a16="http://schemas.microsoft.com/office/drawing/2014/main" id="{477CDBBB-3D9A-4E81-98F3-691C292E0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876" y="3868249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="" xmlns:a16="http://schemas.microsoft.com/office/drawing/2014/main" id="{F1C992BA-8553-468A-82D9-9DC8406D8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876" y="4219865"/>
            <a:ext cx="262884" cy="2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0F614C9B-4C85-446F-A696-A26FF0522C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7388" y="2223208"/>
            <a:ext cx="1130371" cy="855738"/>
          </a:xfrm>
          <a:prstGeom prst="rect">
            <a:avLst/>
          </a:prstGeom>
        </p:spPr>
      </p:pic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1041026F-155E-4BE9-8288-AE531C16E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828" y="2034830"/>
            <a:ext cx="3060191" cy="3711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과일별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  <p:pic>
        <p:nvPicPr>
          <p:cNvPr id="54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972" y="1598938"/>
            <a:ext cx="1017255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1E114D66-A627-4BE1-B53E-B84DA77D667C}"/>
              </a:ext>
            </a:extLst>
          </p:cNvPr>
          <p:cNvSpPr txBox="1"/>
          <p:nvPr/>
        </p:nvSpPr>
        <p:spPr>
          <a:xfrm>
            <a:off x="5642393" y="1605277"/>
            <a:ext cx="1089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보기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대체 처리 37"/>
          <p:cNvSpPr/>
          <p:nvPr/>
        </p:nvSpPr>
        <p:spPr>
          <a:xfrm>
            <a:off x="5220072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243084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F18D923-240A-4083-9B8E-ACE2B5860851}"/>
              </a:ext>
            </a:extLst>
          </p:cNvPr>
          <p:cNvSpPr/>
          <p:nvPr/>
        </p:nvSpPr>
        <p:spPr>
          <a:xfrm>
            <a:off x="207825" y="2860653"/>
            <a:ext cx="6667165" cy="221650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0" name="모서리가 둥근 직사각형 29">
            <a:extLst>
              <a:ext uri="{FF2B5EF4-FFF2-40B4-BE49-F238E27FC236}">
                <a16:creationId xmlns="" xmlns:a16="http://schemas.microsoft.com/office/drawing/2014/main" id="{1FABE5A2-2F04-46C1-B8B2-C49889836171}"/>
              </a:ext>
            </a:extLst>
          </p:cNvPr>
          <p:cNvSpPr/>
          <p:nvPr/>
        </p:nvSpPr>
        <p:spPr>
          <a:xfrm>
            <a:off x="338478" y="268309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1" name="직각 삼각형 40">
            <a:extLst>
              <a:ext uri="{FF2B5EF4-FFF2-40B4-BE49-F238E27FC236}">
                <a16:creationId xmlns="" xmlns:a16="http://schemas.microsoft.com/office/drawing/2014/main" id="{EE885F8E-73AA-4607-84DD-D458E30FD6E9}"/>
              </a:ext>
            </a:extLst>
          </p:cNvPr>
          <p:cNvSpPr/>
          <p:nvPr/>
        </p:nvSpPr>
        <p:spPr>
          <a:xfrm flipH="1" flipV="1">
            <a:off x="5261885" y="5077097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EDE2C99F-1F6E-4AB5-9181-8767F3A35225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DC854506-E975-4B64-BB8A-2D53E9B5C64A}"/>
              </a:ext>
            </a:extLst>
          </p:cNvPr>
          <p:cNvSpPr txBox="1"/>
          <p:nvPr/>
        </p:nvSpPr>
        <p:spPr>
          <a:xfrm>
            <a:off x="323528" y="3250503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 수와 일의 자리 수를 보고 그림을 알맞게 그립니다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4080AC76-1B9E-4D8C-B1F9-A36D18671B98}"/>
              </a:ext>
            </a:extLst>
          </p:cNvPr>
          <p:cNvSpPr txBox="1"/>
          <p:nvPr/>
        </p:nvSpPr>
        <p:spPr>
          <a:xfrm>
            <a:off x="215516" y="3631317"/>
            <a:ext cx="35602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◎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◎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바나나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◎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포도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◎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  </a:t>
            </a:r>
          </a:p>
        </p:txBody>
      </p:sp>
      <p:pic>
        <p:nvPicPr>
          <p:cNvPr id="60" name="Picture 31">
            <a:extLst>
              <a:ext uri="{FF2B5EF4-FFF2-40B4-BE49-F238E27FC236}">
                <a16:creationId xmlns="" xmlns:a16="http://schemas.microsoft.com/office/drawing/2014/main" id="{172190FE-977A-46BD-B3CE-80A62D4C1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3676575"/>
            <a:ext cx="236118" cy="22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31">
            <a:extLst>
              <a:ext uri="{FF2B5EF4-FFF2-40B4-BE49-F238E27FC236}">
                <a16:creationId xmlns="" xmlns:a16="http://schemas.microsoft.com/office/drawing/2014/main" id="{8454791D-EEDA-4D74-995B-484FC6192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3914281"/>
            <a:ext cx="236118" cy="22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31">
            <a:extLst>
              <a:ext uri="{FF2B5EF4-FFF2-40B4-BE49-F238E27FC236}">
                <a16:creationId xmlns="" xmlns:a16="http://schemas.microsoft.com/office/drawing/2014/main" id="{7A1DADF5-7331-4399-A048-E73D693CE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4163341"/>
            <a:ext cx="236118" cy="22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31">
            <a:extLst>
              <a:ext uri="{FF2B5EF4-FFF2-40B4-BE49-F238E27FC236}">
                <a16:creationId xmlns="" xmlns:a16="http://schemas.microsoft.com/office/drawing/2014/main" id="{4511E191-BD3D-49C1-A233-EF8DAFE32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4402860"/>
            <a:ext cx="236118" cy="22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24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suhi_p_0401_05_0001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표 보기 클릭하면 나타나는  풀팝업 화면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" name="표 4">
            <a:extLst>
              <a:ext uri="{FF2B5EF4-FFF2-40B4-BE49-F238E27FC236}">
                <a16:creationId xmlns="" xmlns:a16="http://schemas.microsoft.com/office/drawing/2014/main" id="{BDBDD7FD-0338-4A73-85E9-7BD1C7214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31727"/>
              </p:ext>
            </p:extLst>
          </p:nvPr>
        </p:nvGraphicFramePr>
        <p:xfrm>
          <a:off x="575556" y="3255722"/>
          <a:ext cx="6069996" cy="857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481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928903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928903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928903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928903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  <a:gridCol w="928903">
                  <a:extLst>
                    <a:ext uri="{9D8B030D-6E8A-4147-A177-3AD203B41FA5}">
                      <a16:colId xmlns="" xmlns:a16="http://schemas.microsoft.com/office/drawing/2014/main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바나나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</a:tbl>
          </a:graphicData>
        </a:graphic>
      </p:graphicFrame>
      <p:sp>
        <p:nvSpPr>
          <p:cNvPr id="42" name="TextBox 9">
            <a:extLst>
              <a:ext uri="{FF2B5EF4-FFF2-40B4-BE49-F238E27FC236}">
                <a16:creationId xmlns="" xmlns:a16="http://schemas.microsoft.com/office/drawing/2014/main" id="{1041026F-155E-4BE9-8288-AE531C16E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141" y="2601581"/>
            <a:ext cx="3060191" cy="3711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과일별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</p:spTree>
    <p:extLst>
      <p:ext uri="{BB962C8B-B14F-4D97-AF65-F5344CB8AC3E}">
        <p14:creationId xmlns:p14="http://schemas.microsoft.com/office/powerpoint/2010/main" val="154057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suhi_p_0401_05_0001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순서도: 대체 처리 111"/>
          <p:cNvSpPr/>
          <p:nvPr/>
        </p:nvSpPr>
        <p:spPr>
          <a:xfrm>
            <a:off x="6634571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624278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4" name="순서도: 대체 처리 113"/>
          <p:cNvSpPr/>
          <p:nvPr/>
        </p:nvSpPr>
        <p:spPr>
          <a:xfrm>
            <a:off x="6342828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6332535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6" name="순서도: 대체 처리 115"/>
          <p:cNvSpPr/>
          <p:nvPr/>
        </p:nvSpPr>
        <p:spPr>
          <a:xfrm>
            <a:off x="6068039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6057746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8" name="순서도: 대체 처리 117"/>
          <p:cNvSpPr/>
          <p:nvPr/>
        </p:nvSpPr>
        <p:spPr>
          <a:xfrm>
            <a:off x="5776296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766003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8EC0376E-633F-4DCC-8C43-3A4743BFFB59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의 표를 그대로 넣되 텍스트 색은 검정색으로 바꿔주세요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위치는 똑같음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69389D25-4EE0-4E4C-ACF8-EC4FD88F97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7" y="1590515"/>
            <a:ext cx="357006" cy="33266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E851A86-D9C5-45DF-BFE3-0B0C761EFA9E}"/>
              </a:ext>
            </a:extLst>
          </p:cNvPr>
          <p:cNvSpPr txBox="1"/>
          <p:nvPr/>
        </p:nvSpPr>
        <p:spPr>
          <a:xfrm>
            <a:off x="713301" y="1556792"/>
            <a:ext cx="6737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많은 학생이 좋아하는 과일은 무엇인가요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	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B938EAA0-0076-436F-9FF2-6E86FC7B5B30}"/>
              </a:ext>
            </a:extLst>
          </p:cNvPr>
          <p:cNvSpPr/>
          <p:nvPr/>
        </p:nvSpPr>
        <p:spPr bwMode="auto">
          <a:xfrm>
            <a:off x="3431210" y="4972082"/>
            <a:ext cx="747185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사과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E6758414-18BF-4BA8-9203-200322B53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045" y="4799647"/>
            <a:ext cx="360000" cy="355000"/>
          </a:xfrm>
          <a:prstGeom prst="rect">
            <a:avLst/>
          </a:prstGeom>
        </p:spPr>
      </p:pic>
      <p:pic>
        <p:nvPicPr>
          <p:cNvPr id="45" name="Picture 6">
            <a:extLst>
              <a:ext uri="{FF2B5EF4-FFF2-40B4-BE49-F238E27FC236}">
                <a16:creationId xmlns="" xmlns:a16="http://schemas.microsoft.com/office/drawing/2014/main" id="{6AF820F7-ECF9-4882-9B0C-328A1EC4B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18" y="519338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EEBF06CB-E557-46C6-A30D-B721297F286B}"/>
              </a:ext>
            </a:extLst>
          </p:cNvPr>
          <p:cNvSpPr/>
          <p:nvPr/>
        </p:nvSpPr>
        <p:spPr>
          <a:xfrm>
            <a:off x="4775265" y="49720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>
            <a:extLst>
              <a:ext uri="{FF2B5EF4-FFF2-40B4-BE49-F238E27FC236}">
                <a16:creationId xmlns="" xmlns:a16="http://schemas.microsoft.com/office/drawing/2014/main" id="{04CAAA75-B37A-44A4-BC6E-34E9F9B05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52" y="5193382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0436BDBA-1168-4761-9725-2C70D0077DFD}"/>
              </a:ext>
            </a:extLst>
          </p:cNvPr>
          <p:cNvSpPr/>
          <p:nvPr/>
        </p:nvSpPr>
        <p:spPr>
          <a:xfrm>
            <a:off x="5729559" y="49035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5269068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292080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1~4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="" xmlns:a16="http://schemas.microsoft.com/office/drawing/2014/main" id="{5BD01C91-E994-4874-9587-6EE58E418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947173"/>
              </p:ext>
            </p:extLst>
          </p:nvPr>
        </p:nvGraphicFramePr>
        <p:xfrm>
          <a:off x="852224" y="2623251"/>
          <a:ext cx="4223832" cy="2137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970">
                  <a:extLst>
                    <a:ext uri="{9D8B030D-6E8A-4147-A177-3AD203B41FA5}">
                      <a16:colId xmlns="" xmlns:a16="http://schemas.microsoft.com/office/drawing/2014/main" val="238717960"/>
                    </a:ext>
                  </a:extLst>
                </a:gridCol>
                <a:gridCol w="3303862">
                  <a:extLst>
                    <a:ext uri="{9D8B030D-6E8A-4147-A177-3AD203B41FA5}">
                      <a16:colId xmlns="" xmlns:a16="http://schemas.microsoft.com/office/drawing/2014/main" val="1187787838"/>
                    </a:ext>
                  </a:extLst>
                </a:gridCol>
              </a:tblGrid>
              <a:tr h="401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과일</a:t>
                      </a:r>
                    </a:p>
                  </a:txBody>
                  <a:tcPr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</a:p>
                  </a:txBody>
                  <a:tcPr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5508301"/>
                  </a:ext>
                </a:extLst>
              </a:tr>
              <a:tr h="434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◎◎◎◎◎◎○○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487384"/>
                  </a:ext>
                </a:extLst>
              </a:tr>
              <a:tr h="434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◎◎◎○○○○○○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4902746"/>
                  </a:ext>
                </a:extLst>
              </a:tr>
              <a:tr h="434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바나나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◎◎◎○○○○○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7615598"/>
                  </a:ext>
                </a:extLst>
              </a:tr>
              <a:tr h="434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F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◎○○○○○○○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95169516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BAEB9996-BAD9-4B89-B048-03092CCD3E83}"/>
              </a:ext>
            </a:extLst>
          </p:cNvPr>
          <p:cNvSpPr txBox="1"/>
          <p:nvPr/>
        </p:nvSpPr>
        <p:spPr>
          <a:xfrm>
            <a:off x="5184625" y="4112243"/>
            <a:ext cx="1390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1800" dirty="0"/>
          </a:p>
        </p:txBody>
      </p:sp>
      <p:sp>
        <p:nvSpPr>
          <p:cNvPr id="47" name="TextBox 9">
            <a:extLst>
              <a:ext uri="{FF2B5EF4-FFF2-40B4-BE49-F238E27FC236}">
                <a16:creationId xmlns="" xmlns:a16="http://schemas.microsoft.com/office/drawing/2014/main" id="{1041026F-155E-4BE9-8288-AE531C16E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828" y="2034830"/>
            <a:ext cx="3060191" cy="3711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과일별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EEBF06CB-E557-46C6-A30D-B721297F286B}"/>
              </a:ext>
            </a:extLst>
          </p:cNvPr>
          <p:cNvSpPr/>
          <p:nvPr/>
        </p:nvSpPr>
        <p:spPr>
          <a:xfrm>
            <a:off x="4478727" y="27809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41344</TotalTime>
  <Words>895</Words>
  <Application>Microsoft Office PowerPoint</Application>
  <PresentationFormat>화면 슬라이드 쇼(4:3)</PresentationFormat>
  <Paragraphs>339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7232</cp:revision>
  <dcterms:created xsi:type="dcterms:W3CDTF">2008-07-15T12:19:11Z</dcterms:created>
  <dcterms:modified xsi:type="dcterms:W3CDTF">2022-03-02T02:01:02Z</dcterms:modified>
</cp:coreProperties>
</file>