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6600"/>
    <a:srgbClr val="A4732C"/>
    <a:srgbClr val="339933"/>
    <a:srgbClr val="FFFFCC"/>
    <a:srgbClr val="C99447"/>
    <a:srgbClr val="2AD09D"/>
    <a:srgbClr val="FF9999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5214" autoAdjust="0"/>
  </p:normalViewPr>
  <p:slideViewPr>
    <p:cSldViewPr>
      <p:cViewPr>
        <p:scale>
          <a:sx n="100" d="100"/>
          <a:sy n="100" d="100"/>
        </p:scale>
        <p:origin x="-199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0229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2311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71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782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AB44D18-BD52-487B-8FEC-640EBCAC62E8}"/>
              </a:ext>
            </a:extLst>
          </p:cNvPr>
          <p:cNvGrpSpPr/>
          <p:nvPr/>
        </p:nvGrpSpPr>
        <p:grpSpPr>
          <a:xfrm>
            <a:off x="132177" y="2014543"/>
            <a:ext cx="6636028" cy="7288105"/>
            <a:chOff x="0" y="1532305"/>
            <a:chExt cx="9165873" cy="10066541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4C669D2-E3B6-4FD7-A85A-A2DC1BB3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32305"/>
              <a:ext cx="9144000" cy="37933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FBC1D5A3-03F1-4F2E-A88A-A2ED3CA11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2" y="3933056"/>
              <a:ext cx="9144000" cy="364764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FF063C65-C68B-4DB6-AB8E-A4AB17C5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5" y="6913232"/>
              <a:ext cx="9144000" cy="306461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0551193B-4A46-4E9D-B4A9-3093C4C2A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73" y="7822654"/>
              <a:ext cx="9144000" cy="3776192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56304"/>
              </p:ext>
            </p:extLst>
          </p:nvPr>
        </p:nvGraphicFramePr>
        <p:xfrm>
          <a:off x="6859681" y="591029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bg_scroll_01.png / ani01.png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\lesson05\ops\ms_lesson05\images\ms_41_5_06_01_01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641659" y="1772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83374" y="3306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10861" y="2559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39" y="8899219"/>
            <a:ext cx="1080000" cy="339623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3CC57C0E-8E32-406B-A24F-5A0F04D2B5E7}"/>
              </a:ext>
            </a:extLst>
          </p:cNvPr>
          <p:cNvSpPr/>
          <p:nvPr/>
        </p:nvSpPr>
        <p:spPr>
          <a:xfrm>
            <a:off x="5996170" y="8689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F89E6D5-90D1-4673-AFBB-8243B9F0D9A8}"/>
              </a:ext>
            </a:extLst>
          </p:cNvPr>
          <p:cNvSpPr/>
          <p:nvPr/>
        </p:nvSpPr>
        <p:spPr>
          <a:xfrm>
            <a:off x="2627784" y="4041068"/>
            <a:ext cx="607908" cy="292104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FF00"/>
                </a:solidFill>
              </a:ln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6FA3A09A-376D-48BA-8274-5443B7A652D5}"/>
              </a:ext>
            </a:extLst>
          </p:cNvPr>
          <p:cNvSpPr/>
          <p:nvPr/>
        </p:nvSpPr>
        <p:spPr>
          <a:xfrm>
            <a:off x="3189644" y="3647514"/>
            <a:ext cx="607908" cy="292104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FF00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그대로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풀어야 할 차례의 문제 클릭 시 팝업 창 나오며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클릭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드라큘라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이동하고 오답 클릭하면 변화 없음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app\resource\contents_sub\lesson05\ops\ms_lesson05\ms_41_5_06_01_01.html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쓰기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2C2876-4180-4DC0-872D-8583E6055CC2}"/>
              </a:ext>
            </a:extLst>
          </p:cNvPr>
          <p:cNvSpPr txBox="1"/>
          <p:nvPr/>
        </p:nvSpPr>
        <p:spPr>
          <a:xfrm>
            <a:off x="577694" y="2184775"/>
            <a:ext cx="60465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자료를 수집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정리하여 자료의 특성에 맞는 그래프로 나타내고 그래프를 해석할 수 있습니다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2C2876-4180-4DC0-872D-8583E6055CC2}"/>
              </a:ext>
            </a:extLst>
          </p:cNvPr>
          <p:cNvSpPr txBox="1"/>
          <p:nvPr/>
        </p:nvSpPr>
        <p:spPr>
          <a:xfrm>
            <a:off x="575556" y="2816932"/>
            <a:ext cx="60465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 자료를 수집하여 막대그래프로 나타낼 수 있습니다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41337</TotalTime>
  <Words>312</Words>
  <Application>Microsoft Office PowerPoint</Application>
  <PresentationFormat>화면 슬라이드 쇼(4:3)</PresentationFormat>
  <Paragraphs>104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7216</cp:revision>
  <dcterms:created xsi:type="dcterms:W3CDTF">2008-07-15T12:19:11Z</dcterms:created>
  <dcterms:modified xsi:type="dcterms:W3CDTF">2022-03-07T07:45:52Z</dcterms:modified>
</cp:coreProperties>
</file>