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40" r:id="rId4"/>
    <p:sldId id="1392" r:id="rId5"/>
    <p:sldId id="1358" r:id="rId6"/>
    <p:sldId id="1400" r:id="rId7"/>
    <p:sldId id="1338" r:id="rId8"/>
    <p:sldId id="1408" r:id="rId9"/>
    <p:sldId id="1401" r:id="rId10"/>
    <p:sldId id="1339" r:id="rId11"/>
    <p:sldId id="1402" r:id="rId12"/>
    <p:sldId id="1403" r:id="rId13"/>
    <p:sldId id="1345" r:id="rId14"/>
    <p:sldId id="1346" r:id="rId15"/>
    <p:sldId id="1404" r:id="rId16"/>
    <p:sldId id="1348" r:id="rId17"/>
    <p:sldId id="1349" r:id="rId18"/>
    <p:sldId id="1405" r:id="rId19"/>
    <p:sldId id="1351" r:id="rId20"/>
    <p:sldId id="1409" r:id="rId21"/>
    <p:sldId id="1352" r:id="rId22"/>
    <p:sldId id="1406" r:id="rId23"/>
    <p:sldId id="1355" r:id="rId24"/>
    <p:sldId id="1356" r:id="rId25"/>
    <p:sldId id="1407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F3399"/>
    <a:srgbClr val="F6E8D5"/>
    <a:srgbClr val="F9DC95"/>
    <a:srgbClr val="ECF7FD"/>
    <a:srgbClr val="C3D0A6"/>
    <a:srgbClr val="336600"/>
    <a:srgbClr val="E5E0EE"/>
    <a:srgbClr val="FADF7E"/>
    <a:srgbClr val="FDF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6.jpe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8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38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8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38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8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9445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6510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030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배열에서 규칙을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suhi_p_0401_06_0304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04004"/>
              </p:ext>
            </p:extLst>
          </p:nvPr>
        </p:nvGraphicFramePr>
        <p:xfrm>
          <a:off x="115384" y="6129300"/>
          <a:ext cx="7084908" cy="457200"/>
        </p:xfrm>
        <a:graphic>
          <a:graphicData uri="http://schemas.openxmlformats.org/drawingml/2006/table">
            <a:tbl>
              <a:tblPr/>
              <a:tblGrid>
                <a:gridCol w="908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5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E287B483-6FF4-481A-8526-E5E7D451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6" y="177787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E3D31419-9585-4318-AB9D-7AF104B67566}"/>
              </a:ext>
            </a:extLst>
          </p:cNvPr>
          <p:cNvSpPr txBox="1"/>
          <p:nvPr/>
        </p:nvSpPr>
        <p:spPr>
          <a:xfrm>
            <a:off x="327569" y="1302542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배열을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698930CC-6E51-4D9B-8D84-72235D3C1FED}"/>
              </a:ext>
            </a:extLst>
          </p:cNvPr>
          <p:cNvSpPr txBox="1"/>
          <p:nvPr/>
        </p:nvSpPr>
        <p:spPr>
          <a:xfrm>
            <a:off x="472261" y="1662100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CDC5A78-489F-4D3A-AED3-763F631B2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94" y="2678392"/>
            <a:ext cx="6614154" cy="1373128"/>
          </a:xfrm>
          <a:prstGeom prst="rect">
            <a:avLst/>
          </a:prstGeom>
        </p:spPr>
      </p:pic>
      <p:sp>
        <p:nvSpPr>
          <p:cNvPr id="25" name="모서리가 둥근 직사각형 57">
            <a:extLst>
              <a:ext uri="{FF2B5EF4-FFF2-40B4-BE49-F238E27FC236}">
                <a16:creationId xmlns:a16="http://schemas.microsoft.com/office/drawing/2014/main" xmlns="" id="{A1DBD059-04F8-4B80-8D42-489CB4E6CF8C}"/>
              </a:ext>
            </a:extLst>
          </p:cNvPr>
          <p:cNvSpPr/>
          <p:nvPr/>
        </p:nvSpPr>
        <p:spPr>
          <a:xfrm>
            <a:off x="215782" y="2191755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29" name="모서리가 둥근 직사각형 57">
            <a:extLst>
              <a:ext uri="{FF2B5EF4-FFF2-40B4-BE49-F238E27FC236}">
                <a16:creationId xmlns:a16="http://schemas.microsoft.com/office/drawing/2014/main" xmlns="" id="{05533F61-9729-48B6-B92D-86872911DB91}"/>
              </a:ext>
            </a:extLst>
          </p:cNvPr>
          <p:cNvSpPr/>
          <p:nvPr/>
        </p:nvSpPr>
        <p:spPr>
          <a:xfrm>
            <a:off x="1248476" y="2191755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30" name="모서리가 둥근 직사각형 57">
            <a:extLst>
              <a:ext uri="{FF2B5EF4-FFF2-40B4-BE49-F238E27FC236}">
                <a16:creationId xmlns:a16="http://schemas.microsoft.com/office/drawing/2014/main" xmlns="" id="{312A5C2C-7304-44DB-9C50-3B2DAB188F6C}"/>
              </a:ext>
            </a:extLst>
          </p:cNvPr>
          <p:cNvSpPr/>
          <p:nvPr/>
        </p:nvSpPr>
        <p:spPr>
          <a:xfrm>
            <a:off x="2883105" y="2191755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35" name="모서리가 둥근 직사각형 57">
            <a:extLst>
              <a:ext uri="{FF2B5EF4-FFF2-40B4-BE49-F238E27FC236}">
                <a16:creationId xmlns:a16="http://schemas.microsoft.com/office/drawing/2014/main" xmlns="" id="{8132F040-6E26-4676-B0F7-918B8F6059C9}"/>
              </a:ext>
            </a:extLst>
          </p:cNvPr>
          <p:cNvSpPr/>
          <p:nvPr/>
        </p:nvSpPr>
        <p:spPr>
          <a:xfrm>
            <a:off x="5308121" y="2191755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4F373E7B-FBAE-45A0-B52F-7FF08CFF76F2}"/>
              </a:ext>
            </a:extLst>
          </p:cNvPr>
          <p:cNvGrpSpPr/>
          <p:nvPr/>
        </p:nvGrpSpPr>
        <p:grpSpPr>
          <a:xfrm flipV="1">
            <a:off x="2789505" y="4726073"/>
            <a:ext cx="1720394" cy="276574"/>
            <a:chOff x="319554" y="1245924"/>
            <a:chExt cx="2636592" cy="423864"/>
          </a:xfrm>
        </p:grpSpPr>
        <p:pic>
          <p:nvPicPr>
            <p:cNvPr id="38" name="Picture 11">
              <a:extLst>
                <a:ext uri="{FF2B5EF4-FFF2-40B4-BE49-F238E27FC236}">
                  <a16:creationId xmlns:a16="http://schemas.microsoft.com/office/drawing/2014/main" xmlns="" id="{524EDCB6-E2E8-401F-8818-8C671998D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xmlns="" id="{801A7E11-DB68-4C77-A5AD-866F69C3E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xmlns="" id="{8597CCC3-63AC-4742-8B10-652F568ED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xmlns="" id="{5F09D91C-F740-4D6F-8A07-8D72BE27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809CF202-AC1B-402E-8BC7-A90F53EDD4D5}"/>
              </a:ext>
            </a:extLst>
          </p:cNvPr>
          <p:cNvSpPr/>
          <p:nvPr/>
        </p:nvSpPr>
        <p:spPr>
          <a:xfrm>
            <a:off x="4258589" y="4433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8183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2019"/>
              </p:ext>
            </p:extLst>
          </p:nvPr>
        </p:nvGraphicFramePr>
        <p:xfrm>
          <a:off x="115384" y="6129300"/>
          <a:ext cx="7048904" cy="4572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파란색 원들 안 보이다가 답 칸 클릭하면 직접 그린 도형은 사라지고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\lesson06\ops\ms_lesson06\ms_41_6_02_03_01.html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E287B483-6FF4-481A-8526-E5E7D451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6" y="177787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E3D31419-9585-4318-AB9D-7AF104B67566}"/>
              </a:ext>
            </a:extLst>
          </p:cNvPr>
          <p:cNvSpPr txBox="1"/>
          <p:nvPr/>
        </p:nvSpPr>
        <p:spPr>
          <a:xfrm>
            <a:off x="327569" y="1302542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배열을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698930CC-6E51-4D9B-8D84-72235D3C1FED}"/>
              </a:ext>
            </a:extLst>
          </p:cNvPr>
          <p:cNvSpPr txBox="1"/>
          <p:nvPr/>
        </p:nvSpPr>
        <p:spPr>
          <a:xfrm>
            <a:off x="472261" y="1662100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4F373E7B-FBAE-45A0-B52F-7FF08CFF76F2}"/>
              </a:ext>
            </a:extLst>
          </p:cNvPr>
          <p:cNvGrpSpPr/>
          <p:nvPr/>
        </p:nvGrpSpPr>
        <p:grpSpPr>
          <a:xfrm flipH="1" flipV="1">
            <a:off x="2789505" y="4726073"/>
            <a:ext cx="1720394" cy="276574"/>
            <a:chOff x="319554" y="1245924"/>
            <a:chExt cx="2636592" cy="423864"/>
          </a:xfrm>
        </p:grpSpPr>
        <p:pic>
          <p:nvPicPr>
            <p:cNvPr id="38" name="Picture 11">
              <a:extLst>
                <a:ext uri="{FF2B5EF4-FFF2-40B4-BE49-F238E27FC236}">
                  <a16:creationId xmlns:a16="http://schemas.microsoft.com/office/drawing/2014/main" xmlns="" id="{524EDCB6-E2E8-401F-8818-8C671998D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xmlns="" id="{801A7E11-DB68-4C77-A5AD-866F69C3E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xmlns="" id="{8597CCC3-63AC-4742-8B10-652F568ED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:a16="http://schemas.microsoft.com/office/drawing/2014/main" xmlns="" id="{5F09D91C-F740-4D6F-8A07-8D72BE27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6" name="Picture 6">
            <a:extLst>
              <a:ext uri="{FF2B5EF4-FFF2-40B4-BE49-F238E27FC236}">
                <a16:creationId xmlns:a16="http://schemas.microsoft.com/office/drawing/2014/main" xmlns="" id="{AFD058F6-5CC1-4ED5-BF6C-2F241A0A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D98D225-8F92-4761-8686-A0A7AB90C335}"/>
              </a:ext>
            </a:extLst>
          </p:cNvPr>
          <p:cNvSpPr/>
          <p:nvPr/>
        </p:nvSpPr>
        <p:spPr>
          <a:xfrm>
            <a:off x="6189092" y="4969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BA2889-8F1B-4E66-9123-6041FE6B12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7835" y="2370857"/>
            <a:ext cx="3674820" cy="2206931"/>
          </a:xfrm>
          <a:prstGeom prst="rect">
            <a:avLst/>
          </a:prstGeom>
        </p:spPr>
      </p:pic>
      <p:sp>
        <p:nvSpPr>
          <p:cNvPr id="45" name="모서리가 둥근 직사각형 57">
            <a:extLst>
              <a:ext uri="{FF2B5EF4-FFF2-40B4-BE49-F238E27FC236}">
                <a16:creationId xmlns:a16="http://schemas.microsoft.com/office/drawing/2014/main" xmlns="" id="{ABAB9D9D-E25E-4484-BFB4-A766DFE1AF74}"/>
              </a:ext>
            </a:extLst>
          </p:cNvPr>
          <p:cNvSpPr/>
          <p:nvPr/>
        </p:nvSpPr>
        <p:spPr>
          <a:xfrm>
            <a:off x="3128713" y="2336589"/>
            <a:ext cx="925792" cy="3847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2E3348FC-B079-4DD5-8D19-E28C5482B1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01638BC-17C9-421A-A99D-E2F666D851BE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81837"/>
            <a:ext cx="178503" cy="2109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68D3385-2309-491F-B629-2A5AA811C3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98663" y="231022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8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538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bb_01_0001.png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43D4F67-C4F5-4920-9B98-C61EA42B5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" y="1556792"/>
            <a:ext cx="377184" cy="36004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A026953-F109-4340-A011-4C831727659D}"/>
              </a:ext>
            </a:extLst>
          </p:cNvPr>
          <p:cNvSpPr txBox="1"/>
          <p:nvPr/>
        </p:nvSpPr>
        <p:spPr>
          <a:xfrm>
            <a:off x="692758" y="150880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691BE0BF-0630-4BBF-BD66-6E437D7C6BB3}"/>
              </a:ext>
            </a:extLst>
          </p:cNvPr>
          <p:cNvGrpSpPr/>
          <p:nvPr/>
        </p:nvGrpSpPr>
        <p:grpSpPr>
          <a:xfrm flipH="1" flipV="1">
            <a:off x="2789505" y="4726073"/>
            <a:ext cx="1720394" cy="276574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xmlns="" id="{6709D480-AA58-4CA4-8B4C-478B67BCB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A1F2AE05-4A13-4043-B8B9-2AC7DE52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E60B666F-1922-47F5-9B41-54A552418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6E1D86DA-7641-4219-AC11-239106DAC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CCC1016-E184-4C08-AE18-C1EB23D1C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9715" y="2388129"/>
            <a:ext cx="2435480" cy="2188403"/>
          </a:xfrm>
          <a:prstGeom prst="rect">
            <a:avLst/>
          </a:prstGeom>
        </p:spPr>
      </p:pic>
      <p:sp>
        <p:nvSpPr>
          <p:cNvPr id="51" name="모서리가 둥근 직사각형 57">
            <a:extLst>
              <a:ext uri="{FF2B5EF4-FFF2-40B4-BE49-F238E27FC236}">
                <a16:creationId xmlns:a16="http://schemas.microsoft.com/office/drawing/2014/main" xmlns="" id="{1F7C56C6-39CD-47DB-A4BF-95F750822541}"/>
              </a:ext>
            </a:extLst>
          </p:cNvPr>
          <p:cNvSpPr/>
          <p:nvPr/>
        </p:nvSpPr>
        <p:spPr>
          <a:xfrm>
            <a:off x="3128713" y="2336589"/>
            <a:ext cx="925792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2BED1A57-1677-46C0-B140-7EDECAAB89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DDBFAE2-6405-43D9-8BD1-5483EABFAD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795416E-A906-42F5-819C-34968AFFC9C0}"/>
              </a:ext>
            </a:extLst>
          </p:cNvPr>
          <p:cNvSpPr/>
          <p:nvPr/>
        </p:nvSpPr>
        <p:spPr>
          <a:xfrm>
            <a:off x="192745" y="3803107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45">
            <a:extLst>
              <a:ext uri="{FF2B5EF4-FFF2-40B4-BE49-F238E27FC236}">
                <a16:creationId xmlns:a16="http://schemas.microsoft.com/office/drawing/2014/main" xmlns="" id="{543D1943-A41F-45E9-B433-3EA4DE007E09}"/>
              </a:ext>
            </a:extLst>
          </p:cNvPr>
          <p:cNvSpPr/>
          <p:nvPr/>
        </p:nvSpPr>
        <p:spPr>
          <a:xfrm>
            <a:off x="338478" y="362425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3B66518C-A5A5-4D48-9D42-0A322625BE0B}"/>
              </a:ext>
            </a:extLst>
          </p:cNvPr>
          <p:cNvSpPr/>
          <p:nvPr/>
        </p:nvSpPr>
        <p:spPr>
          <a:xfrm flipH="1" flipV="1">
            <a:off x="5261885" y="5073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A0E90835-6708-48EE-9846-9F761388029E}"/>
              </a:ext>
            </a:extLst>
          </p:cNvPr>
          <p:cNvSpPr txBox="1"/>
          <p:nvPr/>
        </p:nvSpPr>
        <p:spPr>
          <a:xfrm>
            <a:off x="405960" y="4234455"/>
            <a:ext cx="61946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 모양은 넷째 모양 아래에 </a:t>
            </a:r>
            <a:r>
              <a:rPr lang="ko-KR" altLang="en-US" sz="1900" spc="-150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있는 모양입니다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46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B4ACFF7F-A5EA-4725-8DB4-F001074A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3" y="2481050"/>
            <a:ext cx="6526509" cy="1503237"/>
          </a:xfrm>
          <a:prstGeom prst="rect">
            <a:avLst/>
          </a:prstGeom>
        </p:spPr>
      </p:pic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xmlns="" id="{D85CB1FC-BEB0-40C9-852B-753004B38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96408"/>
              </p:ext>
            </p:extLst>
          </p:nvPr>
        </p:nvGraphicFramePr>
        <p:xfrm>
          <a:off x="389147" y="3967339"/>
          <a:ext cx="6469245" cy="9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49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293849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293849">
                  <a:extLst>
                    <a:ext uri="{9D8B030D-6E8A-4147-A177-3AD203B41FA5}">
                      <a16:colId xmlns:a16="http://schemas.microsoft.com/office/drawing/2014/main" xmlns="" val="740247011"/>
                    </a:ext>
                  </a:extLst>
                </a:gridCol>
                <a:gridCol w="1237410">
                  <a:extLst>
                    <a:ext uri="{9D8B030D-6E8A-4147-A177-3AD203B41FA5}">
                      <a16:colId xmlns:a16="http://schemas.microsoft.com/office/drawing/2014/main" xmlns="" val="3987796479"/>
                    </a:ext>
                  </a:extLst>
                </a:gridCol>
                <a:gridCol w="1350288">
                  <a:extLst>
                    <a:ext uri="{9D8B030D-6E8A-4147-A177-3AD203B41FA5}">
                      <a16:colId xmlns:a16="http://schemas.microsoft.com/office/drawing/2014/main" xmlns="" val="3288175541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EABEF9E4-1484-4053-9D54-554000209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66" y="4242609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6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번과 같은  팝업창인데 여기에서는 첫 진입화면에 팝업이 열리지 않고 화살표 버튼 클릭해야 열리도록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AD49563-5812-4E2F-9E92-5A339AA7CD5B}"/>
              </a:ext>
            </a:extLst>
          </p:cNvPr>
          <p:cNvSpPr/>
          <p:nvPr/>
        </p:nvSpPr>
        <p:spPr>
          <a:xfrm>
            <a:off x="4726097" y="5496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99703" y="5476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CDE2D53D-BA40-40DE-9F21-2A8B7A7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" y="1504019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9F2DB791-2237-4A4B-8885-30C0A5BC7D2C}"/>
              </a:ext>
            </a:extLst>
          </p:cNvPr>
          <p:cNvSpPr txBox="1"/>
          <p:nvPr/>
        </p:nvSpPr>
        <p:spPr>
          <a:xfrm>
            <a:off x="692758" y="1484784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배열에서 규칙을 찾아 빈칸에 알맞은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58C0AAE9-4BA2-4B81-B8AF-509ABFCC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57">
            <a:extLst>
              <a:ext uri="{FF2B5EF4-FFF2-40B4-BE49-F238E27FC236}">
                <a16:creationId xmlns:a16="http://schemas.microsoft.com/office/drawing/2014/main" xmlns="" id="{3EB3CF5F-3DC8-46F8-9DAB-52CD18A837FE}"/>
              </a:ext>
            </a:extLst>
          </p:cNvPr>
          <p:cNvSpPr/>
          <p:nvPr/>
        </p:nvSpPr>
        <p:spPr>
          <a:xfrm>
            <a:off x="429868" y="216886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70" name="모서리가 둥근 직사각형 57">
            <a:extLst>
              <a:ext uri="{FF2B5EF4-FFF2-40B4-BE49-F238E27FC236}">
                <a16:creationId xmlns:a16="http://schemas.microsoft.com/office/drawing/2014/main" xmlns="" id="{BF380068-7896-492F-B931-73732D807B87}"/>
              </a:ext>
            </a:extLst>
          </p:cNvPr>
          <p:cNvSpPr/>
          <p:nvPr/>
        </p:nvSpPr>
        <p:spPr>
          <a:xfrm>
            <a:off x="1745835" y="217947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71" name="모서리가 둥근 직사각형 57">
            <a:extLst>
              <a:ext uri="{FF2B5EF4-FFF2-40B4-BE49-F238E27FC236}">
                <a16:creationId xmlns:a16="http://schemas.microsoft.com/office/drawing/2014/main" xmlns="" id="{4EED2165-6B0E-4BD2-9FCD-EEE148693679}"/>
              </a:ext>
            </a:extLst>
          </p:cNvPr>
          <p:cNvSpPr/>
          <p:nvPr/>
        </p:nvSpPr>
        <p:spPr>
          <a:xfrm>
            <a:off x="3411568" y="217947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2" name="모서리가 둥근 직사각형 57">
            <a:extLst>
              <a:ext uri="{FF2B5EF4-FFF2-40B4-BE49-F238E27FC236}">
                <a16:creationId xmlns:a16="http://schemas.microsoft.com/office/drawing/2014/main" xmlns="" id="{50C03D34-35BC-4EDD-BD7A-C7AEE234410C}"/>
              </a:ext>
            </a:extLst>
          </p:cNvPr>
          <p:cNvSpPr/>
          <p:nvPr/>
        </p:nvSpPr>
        <p:spPr>
          <a:xfrm>
            <a:off x="5622971" y="217947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96859"/>
              </p:ext>
            </p:extLst>
          </p:nvPr>
        </p:nvGraphicFramePr>
        <p:xfrm>
          <a:off x="115384" y="6129300"/>
          <a:ext cx="7012900" cy="457200"/>
        </p:xfrm>
        <a:graphic>
          <a:graphicData uri="http://schemas.openxmlformats.org/drawingml/2006/table">
            <a:tbl>
              <a:tblPr/>
              <a:tblGrid>
                <a:gridCol w="899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568D3385-2309-491F-B629-2A5AA811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4" y="4766367"/>
            <a:ext cx="360000" cy="355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타원 63"/>
          <p:cNvSpPr/>
          <p:nvPr/>
        </p:nvSpPr>
        <p:spPr>
          <a:xfrm>
            <a:off x="194119" y="3839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04541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298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1F901EE0-7EF6-4D11-9070-B47051F8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3" y="16969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D4599AA-1F72-4D05-9302-B71918B19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69" y="2490383"/>
            <a:ext cx="6614154" cy="1373128"/>
          </a:xfrm>
          <a:prstGeom prst="rect">
            <a:avLst/>
          </a:prstGeom>
        </p:spPr>
      </p:pic>
      <p:sp>
        <p:nvSpPr>
          <p:cNvPr id="30" name="모서리가 둥근 직사각형 57">
            <a:extLst>
              <a:ext uri="{FF2B5EF4-FFF2-40B4-BE49-F238E27FC236}">
                <a16:creationId xmlns:a16="http://schemas.microsoft.com/office/drawing/2014/main" xmlns="" id="{332D5D48-F18F-42DE-801B-CB39E532C83B}"/>
              </a:ext>
            </a:extLst>
          </p:cNvPr>
          <p:cNvSpPr/>
          <p:nvPr/>
        </p:nvSpPr>
        <p:spPr>
          <a:xfrm>
            <a:off x="353257" y="200374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35" name="모서리가 둥근 직사각형 57">
            <a:extLst>
              <a:ext uri="{FF2B5EF4-FFF2-40B4-BE49-F238E27FC236}">
                <a16:creationId xmlns:a16="http://schemas.microsoft.com/office/drawing/2014/main" xmlns="" id="{84712069-1912-4440-BB9C-4622FE0F9F35}"/>
              </a:ext>
            </a:extLst>
          </p:cNvPr>
          <p:cNvSpPr/>
          <p:nvPr/>
        </p:nvSpPr>
        <p:spPr>
          <a:xfrm>
            <a:off x="1385951" y="200374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36" name="모서리가 둥근 직사각형 57">
            <a:extLst>
              <a:ext uri="{FF2B5EF4-FFF2-40B4-BE49-F238E27FC236}">
                <a16:creationId xmlns:a16="http://schemas.microsoft.com/office/drawing/2014/main" xmlns="" id="{95C00886-F29A-46C3-8B2B-1982F997AA84}"/>
              </a:ext>
            </a:extLst>
          </p:cNvPr>
          <p:cNvSpPr/>
          <p:nvPr/>
        </p:nvSpPr>
        <p:spPr>
          <a:xfrm>
            <a:off x="3020580" y="200374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5" name="모서리가 둥근 직사각형 57">
            <a:extLst>
              <a:ext uri="{FF2B5EF4-FFF2-40B4-BE49-F238E27FC236}">
                <a16:creationId xmlns:a16="http://schemas.microsoft.com/office/drawing/2014/main" xmlns="" id="{B5EA5D7A-664B-417B-9502-FAD9CF501261}"/>
              </a:ext>
            </a:extLst>
          </p:cNvPr>
          <p:cNvSpPr/>
          <p:nvPr/>
        </p:nvSpPr>
        <p:spPr>
          <a:xfrm>
            <a:off x="5445596" y="200374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967AEF1D-4582-44E5-A26F-E3FD94F0E141}"/>
              </a:ext>
            </a:extLst>
          </p:cNvPr>
          <p:cNvSpPr txBox="1"/>
          <p:nvPr/>
        </p:nvSpPr>
        <p:spPr>
          <a:xfrm>
            <a:off x="327569" y="1241581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배열을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A8971107-43FE-4247-B59F-585E159BF710}"/>
              </a:ext>
            </a:extLst>
          </p:cNvPr>
          <p:cNvSpPr txBox="1"/>
          <p:nvPr/>
        </p:nvSpPr>
        <p:spPr>
          <a:xfrm>
            <a:off x="549674" y="1597978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배열에서 규칙을 찾아 빈칸에 알맞은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xmlns="" id="{CCB35A92-C446-4D36-8184-DA2D8AD54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35543"/>
              </p:ext>
            </p:extLst>
          </p:nvPr>
        </p:nvGraphicFramePr>
        <p:xfrm>
          <a:off x="389147" y="4218801"/>
          <a:ext cx="6469245" cy="9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49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293849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293849">
                  <a:extLst>
                    <a:ext uri="{9D8B030D-6E8A-4147-A177-3AD203B41FA5}">
                      <a16:colId xmlns:a16="http://schemas.microsoft.com/office/drawing/2014/main" xmlns="" val="740247011"/>
                    </a:ext>
                  </a:extLst>
                </a:gridCol>
                <a:gridCol w="1237410">
                  <a:extLst>
                    <a:ext uri="{9D8B030D-6E8A-4147-A177-3AD203B41FA5}">
                      <a16:colId xmlns:a16="http://schemas.microsoft.com/office/drawing/2014/main" xmlns="" val="3987796479"/>
                    </a:ext>
                  </a:extLst>
                </a:gridCol>
                <a:gridCol w="1350288">
                  <a:extLst>
                    <a:ext uri="{9D8B030D-6E8A-4147-A177-3AD203B41FA5}">
                      <a16:colId xmlns:a16="http://schemas.microsoft.com/office/drawing/2014/main" xmlns="" val="3288175541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568D3385-2309-491F-B629-2A5AA811C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766" y="4494071"/>
            <a:ext cx="360000" cy="355000"/>
          </a:xfrm>
          <a:prstGeom prst="rect">
            <a:avLst/>
          </a:prstGeom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AF5FAD54-28E5-4CAC-8454-CF9B9543E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30" y="54235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3478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0900"/>
              </p:ext>
            </p:extLst>
          </p:nvPr>
        </p:nvGraphicFramePr>
        <p:xfrm>
          <a:off x="115384" y="6129300"/>
          <a:ext cx="7012900" cy="457200"/>
        </p:xfrm>
        <a:graphic>
          <a:graphicData uri="http://schemas.openxmlformats.org/drawingml/2006/table">
            <a:tbl>
              <a:tblPr/>
              <a:tblGrid>
                <a:gridCol w="899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04764"/>
            <a:ext cx="178503" cy="2109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568D3385-2309-491F-B629-2A5AA811C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4068" y="49438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B4ACFF7F-A5EA-4725-8DB4-F001074A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5" y="2553058"/>
            <a:ext cx="6526509" cy="1503237"/>
          </a:xfrm>
          <a:prstGeom prst="rect">
            <a:avLst/>
          </a:prstGeom>
        </p:spPr>
      </p:pic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xmlns="" id="{D85CB1FC-BEB0-40C9-852B-753004B38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6554"/>
              </p:ext>
            </p:extLst>
          </p:nvPr>
        </p:nvGraphicFramePr>
        <p:xfrm>
          <a:off x="389147" y="4005064"/>
          <a:ext cx="6469245" cy="108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49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293849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293849">
                  <a:extLst>
                    <a:ext uri="{9D8B030D-6E8A-4147-A177-3AD203B41FA5}">
                      <a16:colId xmlns:a16="http://schemas.microsoft.com/office/drawing/2014/main" xmlns="" val="740247011"/>
                    </a:ext>
                  </a:extLst>
                </a:gridCol>
                <a:gridCol w="1293849">
                  <a:extLst>
                    <a:ext uri="{9D8B030D-6E8A-4147-A177-3AD203B41FA5}">
                      <a16:colId xmlns:a16="http://schemas.microsoft.com/office/drawing/2014/main" xmlns="" val="3987796479"/>
                    </a:ext>
                  </a:extLst>
                </a:gridCol>
                <a:gridCol w="1293849">
                  <a:extLst>
                    <a:ext uri="{9D8B030D-6E8A-4147-A177-3AD203B41FA5}">
                      <a16:colId xmlns:a16="http://schemas.microsoft.com/office/drawing/2014/main" xmlns="" val="3288175541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EABEF9E4-1484-4053-9D54-554000209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766" y="4494071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xmlns="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CDE2D53D-BA40-40DE-9F21-2A8B7A7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" y="1540023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9F2DB791-2237-4A4B-8885-30C0A5BC7D2C}"/>
              </a:ext>
            </a:extLst>
          </p:cNvPr>
          <p:cNvSpPr txBox="1"/>
          <p:nvPr/>
        </p:nvSpPr>
        <p:spPr>
          <a:xfrm>
            <a:off x="692758" y="1520788"/>
            <a:ext cx="61417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모양의 배열에서 규칙을 찾아 빈칸에 알맞은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xmlns="" id="{58C0AAE9-4BA2-4B81-B8AF-509ABFCC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57">
            <a:extLst>
              <a:ext uri="{FF2B5EF4-FFF2-40B4-BE49-F238E27FC236}">
                <a16:creationId xmlns:a16="http://schemas.microsoft.com/office/drawing/2014/main" xmlns="" id="{3EB3CF5F-3DC8-46F8-9DAB-52CD18A837FE}"/>
              </a:ext>
            </a:extLst>
          </p:cNvPr>
          <p:cNvSpPr/>
          <p:nvPr/>
        </p:nvSpPr>
        <p:spPr>
          <a:xfrm>
            <a:off x="429868" y="2240868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70" name="모서리가 둥근 직사각형 57">
            <a:extLst>
              <a:ext uri="{FF2B5EF4-FFF2-40B4-BE49-F238E27FC236}">
                <a16:creationId xmlns:a16="http://schemas.microsoft.com/office/drawing/2014/main" xmlns="" id="{BF380068-7896-492F-B931-73732D807B87}"/>
              </a:ext>
            </a:extLst>
          </p:cNvPr>
          <p:cNvSpPr/>
          <p:nvPr/>
        </p:nvSpPr>
        <p:spPr>
          <a:xfrm>
            <a:off x="1745835" y="225148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71" name="모서리가 둥근 직사각형 57">
            <a:extLst>
              <a:ext uri="{FF2B5EF4-FFF2-40B4-BE49-F238E27FC236}">
                <a16:creationId xmlns:a16="http://schemas.microsoft.com/office/drawing/2014/main" xmlns="" id="{4EED2165-6B0E-4BD2-9FCD-EEE148693679}"/>
              </a:ext>
            </a:extLst>
          </p:cNvPr>
          <p:cNvSpPr/>
          <p:nvPr/>
        </p:nvSpPr>
        <p:spPr>
          <a:xfrm>
            <a:off x="3411568" y="225148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2" name="모서리가 둥근 직사각형 57">
            <a:extLst>
              <a:ext uri="{FF2B5EF4-FFF2-40B4-BE49-F238E27FC236}">
                <a16:creationId xmlns:a16="http://schemas.microsoft.com/office/drawing/2014/main" xmlns="" id="{50C03D34-35BC-4EDD-BD7A-C7AEE234410C}"/>
              </a:ext>
            </a:extLst>
          </p:cNvPr>
          <p:cNvSpPr/>
          <p:nvPr/>
        </p:nvSpPr>
        <p:spPr>
          <a:xfrm>
            <a:off x="5622971" y="225148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48B1058-09D9-4B16-B40D-90534B8E1A64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73112CC-6AA1-4BCB-8A16-1FDF28C083A5}"/>
              </a:ext>
            </a:extLst>
          </p:cNvPr>
          <p:cNvSpPr/>
          <p:nvPr/>
        </p:nvSpPr>
        <p:spPr>
          <a:xfrm>
            <a:off x="98105" y="3699433"/>
            <a:ext cx="6667165" cy="13276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모서리가 둥근 직사각형 45">
            <a:extLst>
              <a:ext uri="{FF2B5EF4-FFF2-40B4-BE49-F238E27FC236}">
                <a16:creationId xmlns:a16="http://schemas.microsoft.com/office/drawing/2014/main" xmlns="" id="{93EF3961-C12F-4B26-9EEA-0B86A8DB82FB}"/>
              </a:ext>
            </a:extLst>
          </p:cNvPr>
          <p:cNvSpPr/>
          <p:nvPr/>
        </p:nvSpPr>
        <p:spPr>
          <a:xfrm>
            <a:off x="243838" y="36120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xmlns="" id="{B681A8C0-8019-4377-A935-BF912CFCECD8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0F723B79-CA9A-4D88-8C0B-0DA028F2CF13}"/>
              </a:ext>
            </a:extLst>
          </p:cNvPr>
          <p:cNvSpPr txBox="1"/>
          <p:nvPr/>
        </p:nvSpPr>
        <p:spPr>
          <a:xfrm>
            <a:off x="267663" y="3900856"/>
            <a:ext cx="618746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첫째 </a:t>
            </a:r>
            <a:r>
              <a:rPr lang="ko-KR" altLang="en-US" sz="1900" spc="-15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둘째 </a:t>
            </a:r>
            <a:r>
              <a:rPr lang="ko-KR" altLang="en-US" sz="1900" spc="-15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셋째 </a:t>
            </a:r>
            <a:r>
              <a:rPr lang="ko-KR" altLang="en-US" sz="1900" spc="-15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넷째 </a:t>
            </a:r>
            <a:r>
              <a:rPr lang="ko-KR" altLang="en-US" sz="1900" spc="-15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개이므로 그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ko-KR" altLang="en-US" sz="1900" spc="-15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 그 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ko-KR" altLang="en-US" sz="1900" spc="-15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수에 그 단계의 수만큼 늘어나는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167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bb_01_0001.png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59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6704" y="5025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7F957951-4EA2-4572-A0AD-B0A8E20F8C46}"/>
              </a:ext>
            </a:extLst>
          </p:cNvPr>
          <p:cNvSpPr/>
          <p:nvPr/>
        </p:nvSpPr>
        <p:spPr>
          <a:xfrm>
            <a:off x="4784873" y="5075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9C571557-A6A0-4CF3-9C82-AD830151D01E}"/>
              </a:ext>
            </a:extLst>
          </p:cNvPr>
          <p:cNvSpPr txBox="1"/>
          <p:nvPr/>
        </p:nvSpPr>
        <p:spPr>
          <a:xfrm>
            <a:off x="668675" y="1515097"/>
            <a:ext cx="62235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다섯째에 알맞은 모양을 만들 때 필요한 모든 바둑돌의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모서리가 둥근 직사각형 57">
            <a:extLst>
              <a:ext uri="{FF2B5EF4-FFF2-40B4-BE49-F238E27FC236}">
                <a16:creationId xmlns:a16="http://schemas.microsoft.com/office/drawing/2014/main" xmlns="" id="{7EB8F8F2-5ACE-43DD-8C47-0AC68074022C}"/>
              </a:ext>
            </a:extLst>
          </p:cNvPr>
          <p:cNvSpPr/>
          <p:nvPr/>
        </p:nvSpPr>
        <p:spPr>
          <a:xfrm>
            <a:off x="448244" y="219171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:a16="http://schemas.microsoft.com/office/drawing/2014/main" xmlns="" id="{4429A795-D143-41E5-81BB-BCEE71832B01}"/>
              </a:ext>
            </a:extLst>
          </p:cNvPr>
          <p:cNvSpPr/>
          <p:nvPr/>
        </p:nvSpPr>
        <p:spPr>
          <a:xfrm>
            <a:off x="1764211" y="2202328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:a16="http://schemas.microsoft.com/office/drawing/2014/main" xmlns="" id="{B202B9A0-7FBA-4525-A2DF-1BCAA984A9C5}"/>
              </a:ext>
            </a:extLst>
          </p:cNvPr>
          <p:cNvSpPr/>
          <p:nvPr/>
        </p:nvSpPr>
        <p:spPr>
          <a:xfrm>
            <a:off x="3429944" y="2202328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xmlns="" id="{88801BB8-1198-429F-8F1F-6415AB53912E}"/>
              </a:ext>
            </a:extLst>
          </p:cNvPr>
          <p:cNvSpPr/>
          <p:nvPr/>
        </p:nvSpPr>
        <p:spPr>
          <a:xfrm>
            <a:off x="5641347" y="2202328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640328-2E35-436D-B583-C74CF6166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65" y="2711445"/>
            <a:ext cx="6651726" cy="155781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0884C3A-2F2B-430C-9BF5-0C8FC043FC4D}"/>
              </a:ext>
            </a:extLst>
          </p:cNvPr>
          <p:cNvSpPr/>
          <p:nvPr/>
        </p:nvSpPr>
        <p:spPr bwMode="auto">
          <a:xfrm>
            <a:off x="2987741" y="4483302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0289107-A184-4DEE-B377-8C4C3CFC9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494" y="4319419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DC0A2F6-E9DA-4D37-9122-AE011C7BBC2C}"/>
              </a:ext>
            </a:extLst>
          </p:cNvPr>
          <p:cNvSpPr txBox="1"/>
          <p:nvPr/>
        </p:nvSpPr>
        <p:spPr>
          <a:xfrm>
            <a:off x="3872147" y="4473506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59929"/>
              </p:ext>
            </p:extLst>
          </p:nvPr>
        </p:nvGraphicFramePr>
        <p:xfrm>
          <a:off x="115384" y="6129300"/>
          <a:ext cx="7048904" cy="4572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33E8514D-4E34-4104-8DB9-6DCF2C6C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" y="13115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153AA3C2-96D9-4CCF-B2FA-ACDB88508F9A}"/>
              </a:ext>
            </a:extLst>
          </p:cNvPr>
          <p:cNvSpPr txBox="1"/>
          <p:nvPr/>
        </p:nvSpPr>
        <p:spPr>
          <a:xfrm>
            <a:off x="366013" y="1255316"/>
            <a:ext cx="62235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다섯째에 알맞은 모양을 만들 때 필요한 모든 정사각형 조각의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모서리가 둥근 직사각형 57">
            <a:extLst>
              <a:ext uri="{FF2B5EF4-FFF2-40B4-BE49-F238E27FC236}">
                <a16:creationId xmlns:a16="http://schemas.microsoft.com/office/drawing/2014/main" xmlns="" id="{A523B266-BD5B-4172-A8BE-40EFD0012C46}"/>
              </a:ext>
            </a:extLst>
          </p:cNvPr>
          <p:cNvSpPr/>
          <p:nvPr/>
        </p:nvSpPr>
        <p:spPr>
          <a:xfrm>
            <a:off x="532700" y="193193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:a16="http://schemas.microsoft.com/office/drawing/2014/main" xmlns="" id="{6BF86A31-AC96-47CD-8464-3B877B013D67}"/>
              </a:ext>
            </a:extLst>
          </p:cNvPr>
          <p:cNvSpPr/>
          <p:nvPr/>
        </p:nvSpPr>
        <p:spPr>
          <a:xfrm>
            <a:off x="1848667" y="194254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49" name="모서리가 둥근 직사각형 57">
            <a:extLst>
              <a:ext uri="{FF2B5EF4-FFF2-40B4-BE49-F238E27FC236}">
                <a16:creationId xmlns:a16="http://schemas.microsoft.com/office/drawing/2014/main" xmlns="" id="{0FE01361-F5D5-4D14-B42C-D61B92578601}"/>
              </a:ext>
            </a:extLst>
          </p:cNvPr>
          <p:cNvSpPr/>
          <p:nvPr/>
        </p:nvSpPr>
        <p:spPr>
          <a:xfrm>
            <a:off x="3514400" y="194254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0" name="모서리가 둥근 직사각형 57">
            <a:extLst>
              <a:ext uri="{FF2B5EF4-FFF2-40B4-BE49-F238E27FC236}">
                <a16:creationId xmlns:a16="http://schemas.microsoft.com/office/drawing/2014/main" xmlns="" id="{1ACD7512-17AC-49DF-9B9E-AD68EBDC9ABC}"/>
              </a:ext>
            </a:extLst>
          </p:cNvPr>
          <p:cNvSpPr/>
          <p:nvPr/>
        </p:nvSpPr>
        <p:spPr>
          <a:xfrm>
            <a:off x="5725803" y="194254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21C742-31EF-498C-9C09-D6F478458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0" y="2579406"/>
            <a:ext cx="6732240" cy="1500327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3282922-4B6D-4797-A5AA-545D4E004765}"/>
              </a:ext>
            </a:extLst>
          </p:cNvPr>
          <p:cNvSpPr/>
          <p:nvPr/>
        </p:nvSpPr>
        <p:spPr bwMode="auto">
          <a:xfrm>
            <a:off x="2987741" y="4483302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EB574CB4-B2C7-4C38-ACA0-F866680D3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4494" y="4319419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8A2998C-412A-4EC6-AEF4-D58AAC6C18EC}"/>
              </a:ext>
            </a:extLst>
          </p:cNvPr>
          <p:cNvSpPr txBox="1"/>
          <p:nvPr/>
        </p:nvSpPr>
        <p:spPr>
          <a:xfrm>
            <a:off x="3872147" y="4473506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85288"/>
              </p:ext>
            </p:extLst>
          </p:nvPr>
        </p:nvGraphicFramePr>
        <p:xfrm>
          <a:off x="115384" y="6129300"/>
          <a:ext cx="7048904" cy="4572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04764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9C571557-A6A0-4CF3-9C82-AD830151D01E}"/>
              </a:ext>
            </a:extLst>
          </p:cNvPr>
          <p:cNvSpPr txBox="1"/>
          <p:nvPr/>
        </p:nvSpPr>
        <p:spPr>
          <a:xfrm>
            <a:off x="668675" y="1515097"/>
            <a:ext cx="62235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다섯째에 알맞은 모양을 만들 때 필요한 모든 바둑돌의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모서리가 둥근 직사각형 57">
            <a:extLst>
              <a:ext uri="{FF2B5EF4-FFF2-40B4-BE49-F238E27FC236}">
                <a16:creationId xmlns:a16="http://schemas.microsoft.com/office/drawing/2014/main" xmlns="" id="{7EB8F8F2-5ACE-43DD-8C47-0AC68074022C}"/>
              </a:ext>
            </a:extLst>
          </p:cNvPr>
          <p:cNvSpPr/>
          <p:nvPr/>
        </p:nvSpPr>
        <p:spPr>
          <a:xfrm>
            <a:off x="448244" y="219171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:a16="http://schemas.microsoft.com/office/drawing/2014/main" xmlns="" id="{4429A795-D143-41E5-81BB-BCEE71832B01}"/>
              </a:ext>
            </a:extLst>
          </p:cNvPr>
          <p:cNvSpPr/>
          <p:nvPr/>
        </p:nvSpPr>
        <p:spPr>
          <a:xfrm>
            <a:off x="1764211" y="2202328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3" name="모서리가 둥근 직사각형 57">
            <a:extLst>
              <a:ext uri="{FF2B5EF4-FFF2-40B4-BE49-F238E27FC236}">
                <a16:creationId xmlns:a16="http://schemas.microsoft.com/office/drawing/2014/main" xmlns="" id="{B202B9A0-7FBA-4525-A2DF-1BCAA984A9C5}"/>
              </a:ext>
            </a:extLst>
          </p:cNvPr>
          <p:cNvSpPr/>
          <p:nvPr/>
        </p:nvSpPr>
        <p:spPr>
          <a:xfrm>
            <a:off x="3429944" y="2202328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xmlns="" id="{88801BB8-1198-429F-8F1F-6415AB53912E}"/>
              </a:ext>
            </a:extLst>
          </p:cNvPr>
          <p:cNvSpPr/>
          <p:nvPr/>
        </p:nvSpPr>
        <p:spPr>
          <a:xfrm>
            <a:off x="5641347" y="2202328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640328-2E35-436D-B583-C74CF6166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65" y="2711445"/>
            <a:ext cx="6651726" cy="155781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0884C3A-2F2B-430C-9BF5-0C8FC043FC4D}"/>
              </a:ext>
            </a:extLst>
          </p:cNvPr>
          <p:cNvSpPr/>
          <p:nvPr/>
        </p:nvSpPr>
        <p:spPr bwMode="auto">
          <a:xfrm>
            <a:off x="2987741" y="4483302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0289107-A184-4DEE-B377-8C4C3CFC9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494" y="4319419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DC0A2F6-E9DA-4D37-9122-AE011C7BBC2C}"/>
              </a:ext>
            </a:extLst>
          </p:cNvPr>
          <p:cNvSpPr txBox="1"/>
          <p:nvPr/>
        </p:nvSpPr>
        <p:spPr>
          <a:xfrm>
            <a:off x="3872147" y="4473506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EE84E59-B72C-4F82-BF81-45761FA71D3C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E11F863-1310-4E42-BA4D-517B7B67FE16}"/>
              </a:ext>
            </a:extLst>
          </p:cNvPr>
          <p:cNvSpPr/>
          <p:nvPr/>
        </p:nvSpPr>
        <p:spPr>
          <a:xfrm>
            <a:off x="98105" y="3191927"/>
            <a:ext cx="6667165" cy="183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모서리가 둥근 직사각형 45">
            <a:extLst>
              <a:ext uri="{FF2B5EF4-FFF2-40B4-BE49-F238E27FC236}">
                <a16:creationId xmlns:a16="http://schemas.microsoft.com/office/drawing/2014/main" xmlns="" id="{513621DD-C20F-4A81-9DD2-54EE6E10F610}"/>
              </a:ext>
            </a:extLst>
          </p:cNvPr>
          <p:cNvSpPr/>
          <p:nvPr/>
        </p:nvSpPr>
        <p:spPr>
          <a:xfrm>
            <a:off x="243838" y="30299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xmlns="" id="{C63C5550-0274-427C-8D16-E02582A73CF1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B6636CEC-847B-4662-B0C5-FB71505BFDA1}"/>
              </a:ext>
            </a:extLst>
          </p:cNvPr>
          <p:cNvSpPr txBox="1"/>
          <p:nvPr/>
        </p:nvSpPr>
        <p:spPr>
          <a:xfrm>
            <a:off x="288560" y="3388050"/>
            <a:ext cx="6187463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 모양의 바둑돌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둘째 모양의 바둑돌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셋째 모양의 바둑돌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 모양의 바둑돌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이를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첫째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: 1×2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둘째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: 2×3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셋째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: 3×4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넷째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: 4×5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다섯째 모양의 바둑돌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5×6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38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3">
            <a:extLst>
              <a:ext uri="{FF2B5EF4-FFF2-40B4-BE49-F238E27FC236}">
                <a16:creationId xmlns:a16="http://schemas.microsoft.com/office/drawing/2014/main" xmlns="" id="{B538A155-1073-4924-94DF-0A812B72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85560"/>
              </p:ext>
            </p:extLst>
          </p:nvPr>
        </p:nvGraphicFramePr>
        <p:xfrm>
          <a:off x="284584" y="4138300"/>
          <a:ext cx="6495773" cy="9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5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740247011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3987796479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3288175541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삼각형의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01" y="4702216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DADC9C0B-E26E-4630-8282-1876FE49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2" y="151430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2D243CC5-BA3E-4FD2-9D68-7B1FA4E8CC61}"/>
              </a:ext>
            </a:extLst>
          </p:cNvPr>
          <p:cNvSpPr txBox="1"/>
          <p:nvPr/>
        </p:nvSpPr>
        <p:spPr>
          <a:xfrm>
            <a:off x="719572" y="148478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파란색으로 채워진 삼각형의 수를 구해 보세요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51E85F-701D-45CF-A40F-A439542E10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524" y="2902240"/>
            <a:ext cx="6619995" cy="1196807"/>
          </a:xfrm>
          <a:prstGeom prst="rect">
            <a:avLst/>
          </a:prstGeom>
        </p:spPr>
      </p:pic>
      <p:sp>
        <p:nvSpPr>
          <p:cNvPr id="66" name="모서리가 둥근 직사각형 57">
            <a:extLst>
              <a:ext uri="{FF2B5EF4-FFF2-40B4-BE49-F238E27FC236}">
                <a16:creationId xmlns:a16="http://schemas.microsoft.com/office/drawing/2014/main" xmlns="" id="{78CDAE47-D709-4FF4-8124-1360752B31F0}"/>
              </a:ext>
            </a:extLst>
          </p:cNvPr>
          <p:cNvSpPr/>
          <p:nvPr/>
        </p:nvSpPr>
        <p:spPr>
          <a:xfrm>
            <a:off x="583388" y="2261095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8" name="모서리가 둥근 직사각형 57">
            <a:extLst>
              <a:ext uri="{FF2B5EF4-FFF2-40B4-BE49-F238E27FC236}">
                <a16:creationId xmlns:a16="http://schemas.microsoft.com/office/drawing/2014/main" xmlns="" id="{C5A03C6E-30C1-4E07-8F50-73650F01A627}"/>
              </a:ext>
            </a:extLst>
          </p:cNvPr>
          <p:cNvSpPr/>
          <p:nvPr/>
        </p:nvSpPr>
        <p:spPr>
          <a:xfrm>
            <a:off x="2273137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9" name="모서리가 둥근 직사각형 57">
            <a:extLst>
              <a:ext uri="{FF2B5EF4-FFF2-40B4-BE49-F238E27FC236}">
                <a16:creationId xmlns:a16="http://schemas.microsoft.com/office/drawing/2014/main" xmlns="" id="{C33A34B0-58F7-4998-B4F2-94926444CE93}"/>
              </a:ext>
            </a:extLst>
          </p:cNvPr>
          <p:cNvSpPr/>
          <p:nvPr/>
        </p:nvSpPr>
        <p:spPr>
          <a:xfrm>
            <a:off x="3962886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0" name="모서리가 둥근 직사각형 57">
            <a:extLst>
              <a:ext uri="{FF2B5EF4-FFF2-40B4-BE49-F238E27FC236}">
                <a16:creationId xmlns:a16="http://schemas.microsoft.com/office/drawing/2014/main" xmlns="" id="{C132759C-A871-48F4-8785-3C3BB36F6D1D}"/>
              </a:ext>
            </a:extLst>
          </p:cNvPr>
          <p:cNvSpPr/>
          <p:nvPr/>
        </p:nvSpPr>
        <p:spPr>
          <a:xfrm>
            <a:off x="5776491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414" y="467711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27" y="465201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040" y="4626916"/>
            <a:ext cx="360000" cy="355000"/>
          </a:xfrm>
          <a:prstGeom prst="rect">
            <a:avLst/>
          </a:prstGeom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/>
          <a:stretch/>
        </p:blipFill>
        <p:spPr bwMode="auto">
          <a:xfrm>
            <a:off x="16438" y="2433311"/>
            <a:ext cx="6953814" cy="17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진입화면에서 팝업이 열리고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이후 화살표 버튼 클릭하면 다시 열림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75675ECD-E7EF-4B40-A808-A0D1EB11D20B}"/>
              </a:ext>
            </a:extLst>
          </p:cNvPr>
          <p:cNvSpPr txBox="1"/>
          <p:nvPr/>
        </p:nvSpPr>
        <p:spPr>
          <a:xfrm>
            <a:off x="1329693" y="3207285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smtClean="0">
                <a:latin typeface="맑은 고딕" pitchFamily="50" charset="-127"/>
                <a:ea typeface="맑은 고딕" pitchFamily="50" charset="-127"/>
              </a:rPr>
              <a:t>도형의 배열을 보고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ED7FC2F-03D2-46D5-A44A-1C2781541E53}"/>
              </a:ext>
            </a:extLst>
          </p:cNvPr>
          <p:cNvSpPr txBox="1"/>
          <p:nvPr/>
        </p:nvSpPr>
        <p:spPr>
          <a:xfrm>
            <a:off x="179512" y="3176972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 ]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6">
            <a:extLst>
              <a:ext uri="{FF2B5EF4-FFF2-40B4-BE49-F238E27FC236}">
                <a16:creationId xmlns="" xmlns:a16="http://schemas.microsoft.com/office/drawing/2014/main" id="{0C44F297-DCFB-48A4-86F9-FD2235E8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2" y="322509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>
            <a:extLst>
              <a:ext uri="{FF2B5EF4-FFF2-40B4-BE49-F238E27FC236}">
                <a16:creationId xmlns="" xmlns:a16="http://schemas.microsoft.com/office/drawing/2014/main" id="{62105C1B-0C68-4910-BEA5-0EDF415F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suhi_p_0401_06_0304.html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3">
            <a:extLst>
              <a:ext uri="{FF2B5EF4-FFF2-40B4-BE49-F238E27FC236}">
                <a16:creationId xmlns:a16="http://schemas.microsoft.com/office/drawing/2014/main" xmlns="" id="{B538A155-1073-4924-94DF-0A812B72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36798"/>
              </p:ext>
            </p:extLst>
          </p:nvPr>
        </p:nvGraphicFramePr>
        <p:xfrm>
          <a:off x="284584" y="4138300"/>
          <a:ext cx="6495773" cy="9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5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740247011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3987796479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3288175541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삼각형의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01" y="4702216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DADC9C0B-E26E-4630-8282-1876FE49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2" y="151430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2D243CC5-BA3E-4FD2-9D68-7B1FA4E8CC61}"/>
              </a:ext>
            </a:extLst>
          </p:cNvPr>
          <p:cNvSpPr txBox="1"/>
          <p:nvPr/>
        </p:nvSpPr>
        <p:spPr>
          <a:xfrm>
            <a:off x="719572" y="148478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파란색으로 채워진 삼각형의 수를 구해 보세요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1748C4E-C182-4E81-BA63-77C8FA41D450}"/>
              </a:ext>
            </a:extLst>
          </p:cNvPr>
          <p:cNvSpPr/>
          <p:nvPr/>
        </p:nvSpPr>
        <p:spPr>
          <a:xfrm>
            <a:off x="6656127" y="5520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414BC6DA-85CE-49CB-89E5-50CC03C752DF}"/>
              </a:ext>
            </a:extLst>
          </p:cNvPr>
          <p:cNvSpPr/>
          <p:nvPr/>
        </p:nvSpPr>
        <p:spPr>
          <a:xfrm>
            <a:off x="4789274" y="5429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D35B402-81D8-4C40-8141-6ED7593C5CA3}"/>
              </a:ext>
            </a:extLst>
          </p:cNvPr>
          <p:cNvSpPr txBox="1"/>
          <p:nvPr/>
        </p:nvSpPr>
        <p:spPr>
          <a:xfrm>
            <a:off x="7001523" y="1043154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진입화면에서 팝업이 열리고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이후 화살표 버튼 클릭하면 다시 열림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E1F991DE-CAC7-4065-85B1-9CB14F5C464A}"/>
              </a:ext>
            </a:extLst>
          </p:cNvPr>
          <p:cNvSpPr/>
          <p:nvPr/>
        </p:nvSpPr>
        <p:spPr>
          <a:xfrm>
            <a:off x="1295400" y="5087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51E85F-701D-45CF-A40F-A439542E10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524" y="2902240"/>
            <a:ext cx="6619995" cy="1196807"/>
          </a:xfrm>
          <a:prstGeom prst="rect">
            <a:avLst/>
          </a:prstGeom>
        </p:spPr>
      </p:pic>
      <p:sp>
        <p:nvSpPr>
          <p:cNvPr id="66" name="모서리가 둥근 직사각형 57">
            <a:extLst>
              <a:ext uri="{FF2B5EF4-FFF2-40B4-BE49-F238E27FC236}">
                <a16:creationId xmlns:a16="http://schemas.microsoft.com/office/drawing/2014/main" xmlns="" id="{78CDAE47-D709-4FF4-8124-1360752B31F0}"/>
              </a:ext>
            </a:extLst>
          </p:cNvPr>
          <p:cNvSpPr/>
          <p:nvPr/>
        </p:nvSpPr>
        <p:spPr>
          <a:xfrm>
            <a:off x="583388" y="2261095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8" name="모서리가 둥근 직사각형 57">
            <a:extLst>
              <a:ext uri="{FF2B5EF4-FFF2-40B4-BE49-F238E27FC236}">
                <a16:creationId xmlns:a16="http://schemas.microsoft.com/office/drawing/2014/main" xmlns="" id="{C5A03C6E-30C1-4E07-8F50-73650F01A627}"/>
              </a:ext>
            </a:extLst>
          </p:cNvPr>
          <p:cNvSpPr/>
          <p:nvPr/>
        </p:nvSpPr>
        <p:spPr>
          <a:xfrm>
            <a:off x="2273137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9" name="모서리가 둥근 직사각형 57">
            <a:extLst>
              <a:ext uri="{FF2B5EF4-FFF2-40B4-BE49-F238E27FC236}">
                <a16:creationId xmlns:a16="http://schemas.microsoft.com/office/drawing/2014/main" xmlns="" id="{C33A34B0-58F7-4998-B4F2-94926444CE93}"/>
              </a:ext>
            </a:extLst>
          </p:cNvPr>
          <p:cNvSpPr/>
          <p:nvPr/>
        </p:nvSpPr>
        <p:spPr>
          <a:xfrm>
            <a:off x="3962886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0" name="모서리가 둥근 직사각형 57">
            <a:extLst>
              <a:ext uri="{FF2B5EF4-FFF2-40B4-BE49-F238E27FC236}">
                <a16:creationId xmlns:a16="http://schemas.microsoft.com/office/drawing/2014/main" xmlns="" id="{C132759C-A871-48F4-8785-3C3BB36F6D1D}"/>
              </a:ext>
            </a:extLst>
          </p:cNvPr>
          <p:cNvSpPr/>
          <p:nvPr/>
        </p:nvSpPr>
        <p:spPr>
          <a:xfrm>
            <a:off x="5776491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50162"/>
              </p:ext>
            </p:extLst>
          </p:nvPr>
        </p:nvGraphicFramePr>
        <p:xfrm>
          <a:off x="115384" y="6129300"/>
          <a:ext cx="7048904" cy="4572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194119" y="3839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414" y="467711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27" y="465201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040" y="4626916"/>
            <a:ext cx="360000" cy="355000"/>
          </a:xfrm>
          <a:prstGeom prst="rect">
            <a:avLst/>
          </a:prstGeom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54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903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A4215B28-5647-4A57-94F2-630C22CA2683}"/>
              </a:ext>
            </a:extLst>
          </p:cNvPr>
          <p:cNvSpPr txBox="1"/>
          <p:nvPr/>
        </p:nvSpPr>
        <p:spPr>
          <a:xfrm>
            <a:off x="340087" y="1185289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E026488B-6594-4B9C-9DBD-B9323CA2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7232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59A6C215-3A3B-4FA9-9294-65FC950FA50C}"/>
              </a:ext>
            </a:extLst>
          </p:cNvPr>
          <p:cNvSpPr txBox="1"/>
          <p:nvPr/>
        </p:nvSpPr>
        <p:spPr>
          <a:xfrm>
            <a:off x="492487" y="1597071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색칠이 되어 있는 사각형의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AAD707C7-BD5C-4AEF-96FD-57F8E32A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BE050A33-2974-46C4-A1F2-C1B0557AB00D}"/>
              </a:ext>
            </a:extLst>
          </p:cNvPr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7E317FB-9B0E-4950-BB2D-0132A6452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26" y="2321216"/>
            <a:ext cx="6372200" cy="1356783"/>
          </a:xfrm>
          <a:prstGeom prst="rect">
            <a:avLst/>
          </a:prstGeom>
        </p:spPr>
      </p:pic>
      <p:sp>
        <p:nvSpPr>
          <p:cNvPr id="37" name="모서리가 둥근 직사각형 57">
            <a:extLst>
              <a:ext uri="{FF2B5EF4-FFF2-40B4-BE49-F238E27FC236}">
                <a16:creationId xmlns:a16="http://schemas.microsoft.com/office/drawing/2014/main" xmlns="" id="{8ABDF5E6-9C8E-416C-80AA-72F69BF5BBED}"/>
              </a:ext>
            </a:extLst>
          </p:cNvPr>
          <p:cNvSpPr/>
          <p:nvPr/>
        </p:nvSpPr>
        <p:spPr>
          <a:xfrm>
            <a:off x="583388" y="1970487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38" name="모서리가 둥근 직사각형 57">
            <a:extLst>
              <a:ext uri="{FF2B5EF4-FFF2-40B4-BE49-F238E27FC236}">
                <a16:creationId xmlns:a16="http://schemas.microsoft.com/office/drawing/2014/main" xmlns="" id="{4257117C-6E6A-44DF-8846-DCE76C7C7F96}"/>
              </a:ext>
            </a:extLst>
          </p:cNvPr>
          <p:cNvSpPr/>
          <p:nvPr/>
        </p:nvSpPr>
        <p:spPr>
          <a:xfrm>
            <a:off x="2273137" y="198110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39" name="모서리가 둥근 직사각형 57">
            <a:extLst>
              <a:ext uri="{FF2B5EF4-FFF2-40B4-BE49-F238E27FC236}">
                <a16:creationId xmlns:a16="http://schemas.microsoft.com/office/drawing/2014/main" xmlns="" id="{C99EE6F3-EB16-4758-8BD5-E3D06E5F66B7}"/>
              </a:ext>
            </a:extLst>
          </p:cNvPr>
          <p:cNvSpPr/>
          <p:nvPr/>
        </p:nvSpPr>
        <p:spPr>
          <a:xfrm>
            <a:off x="3962886" y="198110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2" name="모서리가 둥근 직사각형 57">
            <a:extLst>
              <a:ext uri="{FF2B5EF4-FFF2-40B4-BE49-F238E27FC236}">
                <a16:creationId xmlns:a16="http://schemas.microsoft.com/office/drawing/2014/main" xmlns="" id="{04A51F19-A0A0-4210-9EC2-C6AE6168BD16}"/>
              </a:ext>
            </a:extLst>
          </p:cNvPr>
          <p:cNvSpPr/>
          <p:nvPr/>
        </p:nvSpPr>
        <p:spPr>
          <a:xfrm>
            <a:off x="5776491" y="1981103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xmlns="" id="{53E900FC-F3D7-446C-9545-4914E2758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31123"/>
              </p:ext>
            </p:extLst>
          </p:nvPr>
        </p:nvGraphicFramePr>
        <p:xfrm>
          <a:off x="284584" y="3876736"/>
          <a:ext cx="6495773" cy="9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5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740247011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3987796479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3288175541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삼각형의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EB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9A57DBBC-D66A-4A0D-B98D-3090EF3F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9812" y="4437112"/>
            <a:ext cx="360000" cy="355000"/>
          </a:xfrm>
          <a:prstGeom prst="rect">
            <a:avLst/>
          </a:prstGeom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34289"/>
              </p:ext>
            </p:extLst>
          </p:nvPr>
        </p:nvGraphicFramePr>
        <p:xfrm>
          <a:off x="115384" y="6129300"/>
          <a:ext cx="7048904" cy="4572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32756"/>
            <a:ext cx="178503" cy="2109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9A57DBBC-D66A-4A0D-B98D-3090EF3F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940" y="4411991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9A57DBBC-D66A-4A0D-B98D-3090EF3F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068" y="4386870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A57DBBC-D66A-4A0D-B98D-3090EF3F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196" y="436174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3" name="표 3">
            <a:extLst>
              <a:ext uri="{FF2B5EF4-FFF2-40B4-BE49-F238E27FC236}">
                <a16:creationId xmlns:a16="http://schemas.microsoft.com/office/drawing/2014/main" xmlns="" id="{B538A155-1073-4924-94DF-0A812B72B480}"/>
              </a:ext>
            </a:extLst>
          </p:cNvPr>
          <p:cNvGraphicFramePr>
            <a:graphicFrameLocks noGrp="1"/>
          </p:cNvGraphicFramePr>
          <p:nvPr/>
        </p:nvGraphicFramePr>
        <p:xfrm>
          <a:off x="284584" y="4138300"/>
          <a:ext cx="6495773" cy="9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05">
                  <a:extLst>
                    <a:ext uri="{9D8B030D-6E8A-4147-A177-3AD203B41FA5}">
                      <a16:colId xmlns:a16="http://schemas.microsoft.com/office/drawing/2014/main" xmlns="" val="2755090030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1955140286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740247011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3987796479"/>
                    </a:ext>
                  </a:extLst>
                </a:gridCol>
                <a:gridCol w="1159917">
                  <a:extLst>
                    <a:ext uri="{9D8B030D-6E8A-4147-A177-3AD203B41FA5}">
                      <a16:colId xmlns:a16="http://schemas.microsoft.com/office/drawing/2014/main" xmlns="" val="3288175541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삼각형의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591428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CEF078A2-6E0B-464E-9B2C-0D13BF1E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95" y="444908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DADC9C0B-E26E-4630-8282-1876FE49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0" y="1521502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2D243CC5-BA3E-4FD2-9D68-7B1FA4E8CC61}"/>
              </a:ext>
            </a:extLst>
          </p:cNvPr>
          <p:cNvSpPr txBox="1"/>
          <p:nvPr/>
        </p:nvSpPr>
        <p:spPr>
          <a:xfrm>
            <a:off x="739920" y="152078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파란색으로 채워진 삼각형의 수를 구해 보세요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51E85F-701D-45CF-A40F-A439542E10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362" y="2902240"/>
            <a:ext cx="6619995" cy="1196807"/>
          </a:xfrm>
          <a:prstGeom prst="rect">
            <a:avLst/>
          </a:prstGeom>
        </p:spPr>
      </p:pic>
      <p:sp>
        <p:nvSpPr>
          <p:cNvPr id="66" name="모서리가 둥근 직사각형 57">
            <a:extLst>
              <a:ext uri="{FF2B5EF4-FFF2-40B4-BE49-F238E27FC236}">
                <a16:creationId xmlns:a16="http://schemas.microsoft.com/office/drawing/2014/main" xmlns="" id="{78CDAE47-D709-4FF4-8124-1360752B31F0}"/>
              </a:ext>
            </a:extLst>
          </p:cNvPr>
          <p:cNvSpPr/>
          <p:nvPr/>
        </p:nvSpPr>
        <p:spPr>
          <a:xfrm>
            <a:off x="583388" y="2261095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68" name="모서리가 둥근 직사각형 57">
            <a:extLst>
              <a:ext uri="{FF2B5EF4-FFF2-40B4-BE49-F238E27FC236}">
                <a16:creationId xmlns:a16="http://schemas.microsoft.com/office/drawing/2014/main" xmlns="" id="{C5A03C6E-30C1-4E07-8F50-73650F01A627}"/>
              </a:ext>
            </a:extLst>
          </p:cNvPr>
          <p:cNvSpPr/>
          <p:nvPr/>
        </p:nvSpPr>
        <p:spPr>
          <a:xfrm>
            <a:off x="2273137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69" name="모서리가 둥근 직사각형 57">
            <a:extLst>
              <a:ext uri="{FF2B5EF4-FFF2-40B4-BE49-F238E27FC236}">
                <a16:creationId xmlns:a16="http://schemas.microsoft.com/office/drawing/2014/main" xmlns="" id="{C33A34B0-58F7-4998-B4F2-94926444CE93}"/>
              </a:ext>
            </a:extLst>
          </p:cNvPr>
          <p:cNvSpPr/>
          <p:nvPr/>
        </p:nvSpPr>
        <p:spPr>
          <a:xfrm>
            <a:off x="3962886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70" name="모서리가 둥근 직사각형 57">
            <a:extLst>
              <a:ext uri="{FF2B5EF4-FFF2-40B4-BE49-F238E27FC236}">
                <a16:creationId xmlns:a16="http://schemas.microsoft.com/office/drawing/2014/main" xmlns="" id="{C132759C-A871-48F4-8785-3C3BB36F6D1D}"/>
              </a:ext>
            </a:extLst>
          </p:cNvPr>
          <p:cNvSpPr/>
          <p:nvPr/>
        </p:nvSpPr>
        <p:spPr>
          <a:xfrm>
            <a:off x="5776491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C4C66FA-98F6-496F-958C-4D36B84004FA}"/>
              </a:ext>
            </a:extLst>
          </p:cNvPr>
          <p:cNvSpPr txBox="1"/>
          <p:nvPr/>
        </p:nvSpPr>
        <p:spPr>
          <a:xfrm>
            <a:off x="7068751" y="9644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5F8C8B7-61FA-4A7C-BEB1-16897326C07A}"/>
              </a:ext>
            </a:extLst>
          </p:cNvPr>
          <p:cNvSpPr/>
          <p:nvPr/>
        </p:nvSpPr>
        <p:spPr>
          <a:xfrm>
            <a:off x="160522" y="3163473"/>
            <a:ext cx="6667165" cy="1959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모서리가 둥근 직사각형 45">
            <a:extLst>
              <a:ext uri="{FF2B5EF4-FFF2-40B4-BE49-F238E27FC236}">
                <a16:creationId xmlns:a16="http://schemas.microsoft.com/office/drawing/2014/main" xmlns="" id="{56915038-F886-46B1-9276-F2DC08D00D5A}"/>
              </a:ext>
            </a:extLst>
          </p:cNvPr>
          <p:cNvSpPr/>
          <p:nvPr/>
        </p:nvSpPr>
        <p:spPr>
          <a:xfrm>
            <a:off x="306255" y="30132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:a16="http://schemas.microsoft.com/office/drawing/2014/main" xmlns="" id="{529649EE-EBD6-4F80-B09A-B85B9BE79CB9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78BCD94E-02E4-4041-845A-EBD278DB8700}"/>
              </a:ext>
            </a:extLst>
          </p:cNvPr>
          <p:cNvSpPr txBox="1"/>
          <p:nvPr/>
        </p:nvSpPr>
        <p:spPr>
          <a:xfrm>
            <a:off x="598436" y="3683640"/>
            <a:ext cx="598984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첫째 도형의 삼각형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둘째 도형의 삼각형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셋째 도형의 삼각형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넷째 도형의 삼각형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81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02617C6-C2F6-455F-9F6F-997782B85CA6}"/>
              </a:ext>
            </a:extLst>
          </p:cNvPr>
          <p:cNvSpPr/>
          <p:nvPr/>
        </p:nvSpPr>
        <p:spPr bwMode="auto">
          <a:xfrm>
            <a:off x="2115949" y="4415091"/>
            <a:ext cx="3841697" cy="3374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배로 늘어나는 규칙입니다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">
            <a:extLst>
              <a:ext uri="{FF2B5EF4-FFF2-40B4-BE49-F238E27FC236}">
                <a16:creationId xmlns:a16="http://schemas.microsoft.com/office/drawing/2014/main" xmlns="" id="{5EEDC392-8AA0-49CB-B447-20919412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FCEC1FDB-72CC-4EB5-949C-4C09950A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55" y="446044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AF4840F9-59F8-4321-BB22-0475D4902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25" y="4231627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8D0B8F7-6D13-4E95-9933-D1EEA6DA7C02}"/>
              </a:ext>
            </a:extLst>
          </p:cNvPr>
          <p:cNvSpPr txBox="1"/>
          <p:nvPr/>
        </p:nvSpPr>
        <p:spPr>
          <a:xfrm>
            <a:off x="1403648" y="441920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78E4753-3979-485A-B35E-615E34687D03}"/>
              </a:ext>
            </a:extLst>
          </p:cNvPr>
          <p:cNvSpPr txBox="1"/>
          <p:nvPr/>
        </p:nvSpPr>
        <p:spPr>
          <a:xfrm>
            <a:off x="7001523" y="1043154"/>
            <a:ext cx="2125629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번과 같은  팝업창인데 여기에서는 첫 진입화면에 팝업이 열리지 않고 화살표 버튼 클릭해야 열리도록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u="sng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5C2A346A-0D3A-4D8B-AF98-8FBEF1A3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AE87BCFB-D611-403C-92F2-9281AD945F06}"/>
              </a:ext>
            </a:extLst>
          </p:cNvPr>
          <p:cNvSpPr/>
          <p:nvPr/>
        </p:nvSpPr>
        <p:spPr>
          <a:xfrm>
            <a:off x="4720778" y="5016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1F6BCD1-F79C-40E9-BC74-B7BA7EC773C6}"/>
              </a:ext>
            </a:extLst>
          </p:cNvPr>
          <p:cNvSpPr/>
          <p:nvPr/>
        </p:nvSpPr>
        <p:spPr>
          <a:xfrm>
            <a:off x="5594384" y="4996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B7F79D9D-CF3A-4A9F-B24B-CD895AE7238B}"/>
              </a:ext>
            </a:extLst>
          </p:cNvPr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8">
            <a:extLst>
              <a:ext uri="{FF2B5EF4-FFF2-40B4-BE49-F238E27FC236}">
                <a16:creationId xmlns:a16="http://schemas.microsoft.com/office/drawing/2014/main" xmlns="" id="{885F3660-93DF-46F1-A577-F27628AE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1" y="1530313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0A457DF-0475-4D60-8001-227328780F21}"/>
              </a:ext>
            </a:extLst>
          </p:cNvPr>
          <p:cNvSpPr txBox="1"/>
          <p:nvPr/>
        </p:nvSpPr>
        <p:spPr>
          <a:xfrm>
            <a:off x="739036" y="150745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배열에서 규칙을 찾아보세요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057B8469-95A3-43BB-95D6-7A874B9CE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69" y="2902240"/>
            <a:ext cx="6619995" cy="1196807"/>
          </a:xfrm>
          <a:prstGeom prst="rect">
            <a:avLst/>
          </a:prstGeom>
        </p:spPr>
      </p:pic>
      <p:sp>
        <p:nvSpPr>
          <p:cNvPr id="53" name="모서리가 둥근 직사각형 57">
            <a:extLst>
              <a:ext uri="{FF2B5EF4-FFF2-40B4-BE49-F238E27FC236}">
                <a16:creationId xmlns:a16="http://schemas.microsoft.com/office/drawing/2014/main" xmlns="" id="{95A48A8E-4FE0-4BC2-80E3-7666B4DAF53B}"/>
              </a:ext>
            </a:extLst>
          </p:cNvPr>
          <p:cNvSpPr/>
          <p:nvPr/>
        </p:nvSpPr>
        <p:spPr>
          <a:xfrm>
            <a:off x="695589" y="227758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xmlns="" id="{C9AB92A8-C7D8-4084-B1BC-544FE03E051D}"/>
              </a:ext>
            </a:extLst>
          </p:cNvPr>
          <p:cNvSpPr/>
          <p:nvPr/>
        </p:nvSpPr>
        <p:spPr>
          <a:xfrm>
            <a:off x="2385338" y="228819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:a16="http://schemas.microsoft.com/office/drawing/2014/main" xmlns="" id="{E9299DEE-E70E-4631-B378-633E68105E51}"/>
              </a:ext>
            </a:extLst>
          </p:cNvPr>
          <p:cNvSpPr/>
          <p:nvPr/>
        </p:nvSpPr>
        <p:spPr>
          <a:xfrm>
            <a:off x="4075087" y="228819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:a16="http://schemas.microsoft.com/office/drawing/2014/main" xmlns="" id="{C74DF8F8-1B54-477D-9CBD-D25673A11A76}"/>
              </a:ext>
            </a:extLst>
          </p:cNvPr>
          <p:cNvSpPr/>
          <p:nvPr/>
        </p:nvSpPr>
        <p:spPr>
          <a:xfrm>
            <a:off x="5888692" y="228819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70530"/>
              </p:ext>
            </p:extLst>
          </p:nvPr>
        </p:nvGraphicFramePr>
        <p:xfrm>
          <a:off x="115384" y="6129300"/>
          <a:ext cx="7048904" cy="4572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94119" y="3839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93213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A74B675-BF65-42FB-BD4C-A5AEE94098D3}"/>
              </a:ext>
            </a:extLst>
          </p:cNvPr>
          <p:cNvSpPr/>
          <p:nvPr/>
        </p:nvSpPr>
        <p:spPr bwMode="auto">
          <a:xfrm>
            <a:off x="2014781" y="4474787"/>
            <a:ext cx="3745351" cy="349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배로 늘어나는 규칙입니다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431AC21E-94A8-4B4E-A0F3-3362B6EC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35" y="4531368"/>
            <a:ext cx="322495" cy="25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2B3ECF0B-343C-42F0-A952-C37ACB0B7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491" y="4592151"/>
            <a:ext cx="360000" cy="355000"/>
          </a:xfrm>
          <a:prstGeom prst="rect">
            <a:avLst/>
          </a:prstGeom>
        </p:spPr>
      </p:pic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4FE2EB75-AE9F-4FE1-8115-802ADD97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1823F691-6D32-470A-94BE-49D6F6893791}"/>
              </a:ext>
            </a:extLst>
          </p:cNvPr>
          <p:cNvSpPr/>
          <p:nvPr/>
        </p:nvSpPr>
        <p:spPr>
          <a:xfrm>
            <a:off x="5773363" y="5227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4A08D2-E5C1-4C32-8758-C3D1F7DF7888}"/>
              </a:ext>
            </a:extLst>
          </p:cNvPr>
          <p:cNvSpPr txBox="1"/>
          <p:nvPr/>
        </p:nvSpPr>
        <p:spPr>
          <a:xfrm>
            <a:off x="1289532" y="4512120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39B1DE0-56FB-4E4F-B773-3F820B727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26" y="2612277"/>
            <a:ext cx="6372200" cy="1356783"/>
          </a:xfrm>
          <a:prstGeom prst="rect">
            <a:avLst/>
          </a:prstGeom>
        </p:spPr>
      </p:pic>
      <p:sp>
        <p:nvSpPr>
          <p:cNvPr id="34" name="모서리가 둥근 직사각형 57">
            <a:extLst>
              <a:ext uri="{FF2B5EF4-FFF2-40B4-BE49-F238E27FC236}">
                <a16:creationId xmlns:a16="http://schemas.microsoft.com/office/drawing/2014/main" xmlns="" id="{60594571-71E9-42CD-B9E3-E1E9FE85D1BD}"/>
              </a:ext>
            </a:extLst>
          </p:cNvPr>
          <p:cNvSpPr/>
          <p:nvPr/>
        </p:nvSpPr>
        <p:spPr>
          <a:xfrm>
            <a:off x="583388" y="213356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35" name="모서리가 둥근 직사각형 57">
            <a:extLst>
              <a:ext uri="{FF2B5EF4-FFF2-40B4-BE49-F238E27FC236}">
                <a16:creationId xmlns:a16="http://schemas.microsoft.com/office/drawing/2014/main" xmlns="" id="{188F9773-5E4D-430F-8FF1-1321ABBCB02B}"/>
              </a:ext>
            </a:extLst>
          </p:cNvPr>
          <p:cNvSpPr/>
          <p:nvPr/>
        </p:nvSpPr>
        <p:spPr>
          <a:xfrm>
            <a:off x="2273137" y="214418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36" name="모서리가 둥근 직사각형 57">
            <a:extLst>
              <a:ext uri="{FF2B5EF4-FFF2-40B4-BE49-F238E27FC236}">
                <a16:creationId xmlns:a16="http://schemas.microsoft.com/office/drawing/2014/main" xmlns="" id="{3EE4BC7D-A404-46C9-A17B-8D73E1C9CBDD}"/>
              </a:ext>
            </a:extLst>
          </p:cNvPr>
          <p:cNvSpPr/>
          <p:nvPr/>
        </p:nvSpPr>
        <p:spPr>
          <a:xfrm>
            <a:off x="3962886" y="214418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37" name="모서리가 둥근 직사각형 57">
            <a:extLst>
              <a:ext uri="{FF2B5EF4-FFF2-40B4-BE49-F238E27FC236}">
                <a16:creationId xmlns:a16="http://schemas.microsoft.com/office/drawing/2014/main" xmlns="" id="{0567948A-3A85-46D0-BF8B-1E7F2D1DF6D4}"/>
              </a:ext>
            </a:extLst>
          </p:cNvPr>
          <p:cNvSpPr/>
          <p:nvPr/>
        </p:nvSpPr>
        <p:spPr>
          <a:xfrm>
            <a:off x="5776491" y="2144180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C3B8A905-1FED-4FB1-ACB2-310B986050C9}"/>
              </a:ext>
            </a:extLst>
          </p:cNvPr>
          <p:cNvSpPr txBox="1"/>
          <p:nvPr/>
        </p:nvSpPr>
        <p:spPr>
          <a:xfrm>
            <a:off x="340087" y="1185289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D8EDFA83-0FF7-4F67-BA3B-C61ACA8C5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7232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58F7150F-0568-4BB9-8EC2-8AD9EB1DE8B4}"/>
              </a:ext>
            </a:extLst>
          </p:cNvPr>
          <p:cNvSpPr txBox="1"/>
          <p:nvPr/>
        </p:nvSpPr>
        <p:spPr>
          <a:xfrm>
            <a:off x="492487" y="1597071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00225"/>
              </p:ext>
            </p:extLst>
          </p:nvPr>
        </p:nvGraphicFramePr>
        <p:xfrm>
          <a:off x="115384" y="6129300"/>
          <a:ext cx="7048904" cy="4572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AAD707C7-BD5C-4AEF-96FD-57F8E32A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4454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02617C6-C2F6-455F-9F6F-997782B85CA6}"/>
              </a:ext>
            </a:extLst>
          </p:cNvPr>
          <p:cNvSpPr/>
          <p:nvPr/>
        </p:nvSpPr>
        <p:spPr bwMode="auto">
          <a:xfrm>
            <a:off x="943943" y="4415091"/>
            <a:ext cx="5582566" cy="3374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배로 늘어나는 규칙입니다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">
            <a:extLst>
              <a:ext uri="{FF2B5EF4-FFF2-40B4-BE49-F238E27FC236}">
                <a16:creationId xmlns:a16="http://schemas.microsoft.com/office/drawing/2014/main" xmlns="" id="{5EEDC392-8AA0-49CB-B447-20919412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FCEC1FDB-72CC-4EB5-949C-4C09950A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9" y="446044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AF4840F9-59F8-4321-BB22-0475D4902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25" y="4231627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8D0B8F7-6D13-4E95-9933-D1EEA6DA7C02}"/>
              </a:ext>
            </a:extLst>
          </p:cNvPr>
          <p:cNvSpPr txBox="1"/>
          <p:nvPr/>
        </p:nvSpPr>
        <p:spPr>
          <a:xfrm>
            <a:off x="231642" y="441920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5C2A346A-0D3A-4D8B-AF98-8FBEF1A3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xmlns="" id="{885F3660-93DF-46F1-A577-F27628AE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66" y="147679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0A457DF-0475-4D60-8001-227328780F21}"/>
              </a:ext>
            </a:extLst>
          </p:cNvPr>
          <p:cNvSpPr txBox="1"/>
          <p:nvPr/>
        </p:nvSpPr>
        <p:spPr>
          <a:xfrm>
            <a:off x="719572" y="1448780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도형의 배열에서 규칙을 찾아보세요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057B8469-95A3-43BB-95D6-7A874B9CE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62" y="2902240"/>
            <a:ext cx="6619995" cy="1196807"/>
          </a:xfrm>
          <a:prstGeom prst="rect">
            <a:avLst/>
          </a:prstGeom>
        </p:spPr>
      </p:pic>
      <p:sp>
        <p:nvSpPr>
          <p:cNvPr id="53" name="모서리가 둥근 직사각형 57">
            <a:extLst>
              <a:ext uri="{FF2B5EF4-FFF2-40B4-BE49-F238E27FC236}">
                <a16:creationId xmlns:a16="http://schemas.microsoft.com/office/drawing/2014/main" xmlns="" id="{95A48A8E-4FE0-4BC2-80E3-7666B4DAF53B}"/>
              </a:ext>
            </a:extLst>
          </p:cNvPr>
          <p:cNvSpPr/>
          <p:nvPr/>
        </p:nvSpPr>
        <p:spPr>
          <a:xfrm>
            <a:off x="583388" y="2261095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xmlns="" id="{C9AB92A8-C7D8-4084-B1BC-544FE03E051D}"/>
              </a:ext>
            </a:extLst>
          </p:cNvPr>
          <p:cNvSpPr/>
          <p:nvPr/>
        </p:nvSpPr>
        <p:spPr>
          <a:xfrm>
            <a:off x="2273137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:a16="http://schemas.microsoft.com/office/drawing/2014/main" xmlns="" id="{E9299DEE-E70E-4631-B378-633E68105E51}"/>
              </a:ext>
            </a:extLst>
          </p:cNvPr>
          <p:cNvSpPr/>
          <p:nvPr/>
        </p:nvSpPr>
        <p:spPr>
          <a:xfrm>
            <a:off x="3962886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:a16="http://schemas.microsoft.com/office/drawing/2014/main" xmlns="" id="{C74DF8F8-1B54-477D-9CBD-D25673A11A76}"/>
              </a:ext>
            </a:extLst>
          </p:cNvPr>
          <p:cNvSpPr/>
          <p:nvPr/>
        </p:nvSpPr>
        <p:spPr>
          <a:xfrm>
            <a:off x="5776491" y="2271711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2C7036D-F6CF-4512-B47B-2073EA08DCF8}"/>
              </a:ext>
            </a:extLst>
          </p:cNvPr>
          <p:cNvSpPr txBox="1"/>
          <p:nvPr/>
        </p:nvSpPr>
        <p:spPr>
          <a:xfrm>
            <a:off x="7068751" y="104293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B4E709E-034A-4C4A-9BD8-4D86B929DEBA}"/>
              </a:ext>
            </a:extLst>
          </p:cNvPr>
          <p:cNvSpPr/>
          <p:nvPr/>
        </p:nvSpPr>
        <p:spPr>
          <a:xfrm>
            <a:off x="96322" y="3642711"/>
            <a:ext cx="6667165" cy="145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7A6E473C-8A2B-4FBA-8F74-55D65D307FEB}"/>
              </a:ext>
            </a:extLst>
          </p:cNvPr>
          <p:cNvSpPr/>
          <p:nvPr/>
        </p:nvSpPr>
        <p:spPr>
          <a:xfrm flipH="1" flipV="1">
            <a:off x="5165462" y="510175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5C623223-ADED-4500-9BA6-A82907B5DAA2}"/>
              </a:ext>
            </a:extLst>
          </p:cNvPr>
          <p:cNvSpPr txBox="1"/>
          <p:nvPr/>
        </p:nvSpPr>
        <p:spPr>
          <a:xfrm>
            <a:off x="393465" y="4070573"/>
            <a:ext cx="59898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파란색으로 채워진 삼각형의 수는 이전 단계의 삼각형의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배로 늘어납니다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모서리가 둥근 직사각형 45">
            <a:extLst>
              <a:ext uri="{FF2B5EF4-FFF2-40B4-BE49-F238E27FC236}">
                <a16:creationId xmlns:a16="http://schemas.microsoft.com/office/drawing/2014/main" xmlns="" id="{C8D51166-46CA-4BCC-9971-7A1F28B3F3AF}"/>
              </a:ext>
            </a:extLst>
          </p:cNvPr>
          <p:cNvSpPr/>
          <p:nvPr/>
        </p:nvSpPr>
        <p:spPr>
          <a:xfrm>
            <a:off x="242055" y="347719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3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CB22D2C-FD29-4046-9EA3-48482A38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" y="2467561"/>
            <a:ext cx="6660232" cy="240041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6370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85581" y="1178455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B82F60A3-CA40-4C66-A2DC-8A77AB99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F9F348-FBF0-4991-B71A-9A0C6EF70CF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E77FE6E3-009E-4502-9AE9-C9B9ECF744AB}"/>
              </a:ext>
            </a:extLst>
          </p:cNvPr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9785CD6-00EA-41BF-8D8A-358646CB825E}"/>
              </a:ext>
            </a:extLst>
          </p:cNvPr>
          <p:cNvSpPr/>
          <p:nvPr/>
        </p:nvSpPr>
        <p:spPr>
          <a:xfrm>
            <a:off x="5896241" y="2394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9F10DF0-4745-46E5-AC0E-244586CCE978}"/>
              </a:ext>
            </a:extLst>
          </p:cNvPr>
          <p:cNvSpPr txBox="1"/>
          <p:nvPr/>
        </p:nvSpPr>
        <p:spPr>
          <a:xfrm>
            <a:off x="448420" y="2656347"/>
            <a:ext cx="1273872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도형이 어떻게 달라지는지 살펴봐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3DA3843-EF3C-4A71-A596-C1315899FFFD}"/>
              </a:ext>
            </a:extLst>
          </p:cNvPr>
          <p:cNvSpPr txBox="1"/>
          <p:nvPr/>
        </p:nvSpPr>
        <p:spPr>
          <a:xfrm>
            <a:off x="5232655" y="2664535"/>
            <a:ext cx="166939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조각의 수를 세어 보고 규칙을 찾을 수 있어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67325"/>
              </p:ext>
            </p:extLst>
          </p:nvPr>
        </p:nvGraphicFramePr>
        <p:xfrm>
          <a:off x="115384" y="6129300"/>
          <a:ext cx="7120912" cy="4572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BD14EBC-7461-401E-8022-2A9DDE3C2CBE}"/>
              </a:ext>
            </a:extLst>
          </p:cNvPr>
          <p:cNvSpPr/>
          <p:nvPr/>
        </p:nvSpPr>
        <p:spPr>
          <a:xfrm>
            <a:off x="5927935" y="4976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작은 사각형들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진입시 화면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app\resource\contents_sub\lesson06\ops\ms_lesson06\ms_41_6_02_02_01.html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색상박스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NotoM, 40px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이후 같은 유형의 색상박스 모두 공통 적용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79" name="Picture 12">
            <a:extLst>
              <a:ext uri="{FF2B5EF4-FFF2-40B4-BE49-F238E27FC236}">
                <a16:creationId xmlns:a16="http://schemas.microsoft.com/office/drawing/2014/main" xmlns="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9780B374-3B1E-473A-97D5-BC12EAB985CC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EC5B7D0-B331-458B-9364-537920FABE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5410"/>
            <a:ext cx="365135" cy="373625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3BF9DA7F-8E5A-4032-B794-88BCFFAF0AF4}"/>
              </a:ext>
            </a:extLst>
          </p:cNvPr>
          <p:cNvSpPr txBox="1"/>
          <p:nvPr/>
        </p:nvSpPr>
        <p:spPr>
          <a:xfrm>
            <a:off x="699810" y="1514750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넷째에 알맞은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15A9390-87BB-4B40-BB30-7ACD13D78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4" y="2845488"/>
            <a:ext cx="6894123" cy="1651559"/>
          </a:xfrm>
          <a:prstGeom prst="rect">
            <a:avLst/>
          </a:prstGeom>
        </p:spPr>
      </p:pic>
      <p:sp>
        <p:nvSpPr>
          <p:cNvPr id="43" name="모서리가 둥근 직사각형 57">
            <a:extLst>
              <a:ext uri="{FF2B5EF4-FFF2-40B4-BE49-F238E27FC236}">
                <a16:creationId xmlns:a16="http://schemas.microsoft.com/office/drawing/2014/main" xmlns="" id="{294A782F-62E1-4500-B70C-8379418CB869}"/>
              </a:ext>
            </a:extLst>
          </p:cNvPr>
          <p:cNvSpPr/>
          <p:nvPr/>
        </p:nvSpPr>
        <p:spPr>
          <a:xfrm>
            <a:off x="84884" y="249288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5" name="모서리가 둥근 직사각형 57">
            <a:extLst>
              <a:ext uri="{FF2B5EF4-FFF2-40B4-BE49-F238E27FC236}">
                <a16:creationId xmlns:a16="http://schemas.microsoft.com/office/drawing/2014/main" xmlns="" id="{11D71D12-D14F-447C-8B3F-CF444674C6CC}"/>
              </a:ext>
            </a:extLst>
          </p:cNvPr>
          <p:cNvSpPr/>
          <p:nvPr/>
        </p:nvSpPr>
        <p:spPr>
          <a:xfrm>
            <a:off x="1341167" y="249288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46" name="모서리가 둥근 직사각형 57">
            <a:extLst>
              <a:ext uri="{FF2B5EF4-FFF2-40B4-BE49-F238E27FC236}">
                <a16:creationId xmlns:a16="http://schemas.microsoft.com/office/drawing/2014/main" xmlns="" id="{4FB97E7D-49F5-425C-82BD-69EDCDB7A850}"/>
              </a:ext>
            </a:extLst>
          </p:cNvPr>
          <p:cNvSpPr/>
          <p:nvPr/>
        </p:nvSpPr>
        <p:spPr>
          <a:xfrm>
            <a:off x="3006900" y="249288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:a16="http://schemas.microsoft.com/office/drawing/2014/main" xmlns="" id="{BA82F639-831B-4FAA-856E-67F7492DD2C4}"/>
              </a:ext>
            </a:extLst>
          </p:cNvPr>
          <p:cNvSpPr/>
          <p:nvPr/>
        </p:nvSpPr>
        <p:spPr>
          <a:xfrm>
            <a:off x="5431916" y="249288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9C3CDD99-7BF1-4341-9970-6BF5E5580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B1BC840-47A2-41AB-80D5-12F66A728228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43811"/>
              </p:ext>
            </p:extLst>
          </p:nvPr>
        </p:nvGraphicFramePr>
        <p:xfrm>
          <a:off x="115384" y="6129300"/>
          <a:ext cx="7120912" cy="4572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8B1BC840-47A2-41AB-80D5-12F66A728228}"/>
              </a:ext>
            </a:extLst>
          </p:cNvPr>
          <p:cNvSpPr/>
          <p:nvPr/>
        </p:nvSpPr>
        <p:spPr>
          <a:xfrm>
            <a:off x="377066" y="2223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B77A3BB4-C36E-4EF4-860E-FE59678CC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6243" y="3392996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14" y="2564904"/>
            <a:ext cx="1506341" cy="110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4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36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파란색 작은 사각형들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\lesson06\ops\ms_lesson06\ms_41_6_02_02_01.html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190FA374-F205-415B-AB68-69DB024E43A0}"/>
              </a:ext>
            </a:extLst>
          </p:cNvPr>
          <p:cNvSpPr txBox="1"/>
          <p:nvPr/>
        </p:nvSpPr>
        <p:spPr>
          <a:xfrm>
            <a:off x="455615" y="1399716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넷째에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B8CB1ED2-2A48-4EB1-9DE9-5B8B8A7EC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CC189853-4B0C-4B00-83A3-7BAB6F482240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5464927-686A-4D3F-815C-2CC3FA7A3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16" y="2526046"/>
            <a:ext cx="6837765" cy="1639052"/>
          </a:xfrm>
          <a:prstGeom prst="rect">
            <a:avLst/>
          </a:prstGeom>
        </p:spPr>
      </p:pic>
      <p:sp>
        <p:nvSpPr>
          <p:cNvPr id="37" name="모서리가 둥근 직사각형 57">
            <a:extLst>
              <a:ext uri="{FF2B5EF4-FFF2-40B4-BE49-F238E27FC236}">
                <a16:creationId xmlns:a16="http://schemas.microsoft.com/office/drawing/2014/main" xmlns="" id="{83269875-5721-4EC2-BCD5-1E03DA43D7ED}"/>
              </a:ext>
            </a:extLst>
          </p:cNvPr>
          <p:cNvSpPr/>
          <p:nvPr/>
        </p:nvSpPr>
        <p:spPr>
          <a:xfrm>
            <a:off x="204615" y="219088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38" name="모서리가 둥근 직사각형 57">
            <a:extLst>
              <a:ext uri="{FF2B5EF4-FFF2-40B4-BE49-F238E27FC236}">
                <a16:creationId xmlns:a16="http://schemas.microsoft.com/office/drawing/2014/main" xmlns="" id="{1A302BCA-FAD0-4722-B184-C35A33FE348C}"/>
              </a:ext>
            </a:extLst>
          </p:cNvPr>
          <p:cNvSpPr/>
          <p:nvPr/>
        </p:nvSpPr>
        <p:spPr>
          <a:xfrm>
            <a:off x="1460898" y="219088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39" name="모서리가 둥근 직사각형 57">
            <a:extLst>
              <a:ext uri="{FF2B5EF4-FFF2-40B4-BE49-F238E27FC236}">
                <a16:creationId xmlns:a16="http://schemas.microsoft.com/office/drawing/2014/main" xmlns="" id="{444966F4-8382-44C5-BD28-81292886207F}"/>
              </a:ext>
            </a:extLst>
          </p:cNvPr>
          <p:cNvSpPr/>
          <p:nvPr/>
        </p:nvSpPr>
        <p:spPr>
          <a:xfrm>
            <a:off x="3126631" y="219088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0" name="모서리가 둥근 직사각형 57">
            <a:extLst>
              <a:ext uri="{FF2B5EF4-FFF2-40B4-BE49-F238E27FC236}">
                <a16:creationId xmlns:a16="http://schemas.microsoft.com/office/drawing/2014/main" xmlns="" id="{C4068423-69C9-43CA-A055-6D6A334D05D6}"/>
              </a:ext>
            </a:extLst>
          </p:cNvPr>
          <p:cNvSpPr/>
          <p:nvPr/>
        </p:nvSpPr>
        <p:spPr>
          <a:xfrm>
            <a:off x="5551647" y="2190886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01000"/>
              </p:ext>
            </p:extLst>
          </p:nvPr>
        </p:nvGraphicFramePr>
        <p:xfrm>
          <a:off x="115384" y="6129300"/>
          <a:ext cx="7120912" cy="4572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B77A3BB4-C36E-4EF4-860E-FE59678CC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1224" y="2710914"/>
            <a:ext cx="360000" cy="3550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063113"/>
            <a:ext cx="1506341" cy="110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1" y="1489849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>
            <a:extLst>
              <a:ext uri="{FF2B5EF4-FFF2-40B4-BE49-F238E27FC236}">
                <a16:creationId xmlns:a16="http://schemas.microsoft.com/office/drawing/2014/main" xmlns="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EC5B7D0-B331-458B-9364-537920FABE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5410"/>
            <a:ext cx="365135" cy="373625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3BF9DA7F-8E5A-4032-B794-88BCFFAF0AF4}"/>
              </a:ext>
            </a:extLst>
          </p:cNvPr>
          <p:cNvSpPr txBox="1"/>
          <p:nvPr/>
        </p:nvSpPr>
        <p:spPr>
          <a:xfrm>
            <a:off x="699810" y="1514750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배열을 보고 넷째에 알맞은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15A9390-87BB-4B40-BB30-7ACD13D78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4" y="2845488"/>
            <a:ext cx="6894123" cy="1651559"/>
          </a:xfrm>
          <a:prstGeom prst="rect">
            <a:avLst/>
          </a:prstGeom>
        </p:spPr>
      </p:pic>
      <p:sp>
        <p:nvSpPr>
          <p:cNvPr id="43" name="모서리가 둥근 직사각형 57">
            <a:extLst>
              <a:ext uri="{FF2B5EF4-FFF2-40B4-BE49-F238E27FC236}">
                <a16:creationId xmlns:a16="http://schemas.microsoft.com/office/drawing/2014/main" xmlns="" id="{294A782F-62E1-4500-B70C-8379418CB869}"/>
              </a:ext>
            </a:extLst>
          </p:cNvPr>
          <p:cNvSpPr/>
          <p:nvPr/>
        </p:nvSpPr>
        <p:spPr>
          <a:xfrm>
            <a:off x="84884" y="249288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45" name="모서리가 둥근 직사각형 57">
            <a:extLst>
              <a:ext uri="{FF2B5EF4-FFF2-40B4-BE49-F238E27FC236}">
                <a16:creationId xmlns:a16="http://schemas.microsoft.com/office/drawing/2014/main" xmlns="" id="{11D71D12-D14F-447C-8B3F-CF444674C6CC}"/>
              </a:ext>
            </a:extLst>
          </p:cNvPr>
          <p:cNvSpPr/>
          <p:nvPr/>
        </p:nvSpPr>
        <p:spPr>
          <a:xfrm>
            <a:off x="1341167" y="249288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46" name="모서리가 둥근 직사각형 57">
            <a:extLst>
              <a:ext uri="{FF2B5EF4-FFF2-40B4-BE49-F238E27FC236}">
                <a16:creationId xmlns:a16="http://schemas.microsoft.com/office/drawing/2014/main" xmlns="" id="{4FB97E7D-49F5-425C-82BD-69EDCDB7A850}"/>
              </a:ext>
            </a:extLst>
          </p:cNvPr>
          <p:cNvSpPr/>
          <p:nvPr/>
        </p:nvSpPr>
        <p:spPr>
          <a:xfrm>
            <a:off x="3006900" y="249288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48" name="모서리가 둥근 직사각형 57">
            <a:extLst>
              <a:ext uri="{FF2B5EF4-FFF2-40B4-BE49-F238E27FC236}">
                <a16:creationId xmlns:a16="http://schemas.microsoft.com/office/drawing/2014/main" xmlns="" id="{BA82F639-831B-4FAA-856E-67F7492DD2C4}"/>
              </a:ext>
            </a:extLst>
          </p:cNvPr>
          <p:cNvSpPr/>
          <p:nvPr/>
        </p:nvSpPr>
        <p:spPr>
          <a:xfrm>
            <a:off x="5431916" y="2492882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9C3CDD99-7BF1-4341-9970-6BF5E5580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B1BC840-47A2-41AB-80D5-12F66A728228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B31A1FB-8FF7-4AFA-9621-7FBD62B4794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6BB5664-94A3-44FE-8FC2-14DB9999648F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45">
            <a:extLst>
              <a:ext uri="{FF2B5EF4-FFF2-40B4-BE49-F238E27FC236}">
                <a16:creationId xmlns:a16="http://schemas.microsoft.com/office/drawing/2014/main" xmlns="" id="{D1C0C7CB-3417-40C3-B053-B557592766B4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xmlns="" id="{5E27A71F-F6BC-4472-9E8A-7B89D0CDE4C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BCB2FD63-5501-4DEA-B19E-F0399E12FAF3}"/>
              </a:ext>
            </a:extLst>
          </p:cNvPr>
          <p:cNvSpPr txBox="1"/>
          <p:nvPr/>
        </p:nvSpPr>
        <p:spPr>
          <a:xfrm>
            <a:off x="454415" y="4135756"/>
            <a:ext cx="61946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이전 단계의 도형에서 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아래로 작은 정사각형 조각이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늘어나는 규칙입니다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56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43D4F67-C4F5-4920-9B98-C61EA42B5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" y="1556792"/>
            <a:ext cx="377184" cy="36004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A026953-F109-4340-A011-4C831727659D}"/>
              </a:ext>
            </a:extLst>
          </p:cNvPr>
          <p:cNvSpPr txBox="1"/>
          <p:nvPr/>
        </p:nvSpPr>
        <p:spPr>
          <a:xfrm>
            <a:off x="692758" y="150880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265AE1-AC63-42D6-89EA-8E815D6D6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845680"/>
            <a:ext cx="6526509" cy="1503237"/>
          </a:xfrm>
          <a:prstGeom prst="rect">
            <a:avLst/>
          </a:prstGeom>
        </p:spPr>
      </p:pic>
      <p:sp>
        <p:nvSpPr>
          <p:cNvPr id="43" name="모서리가 둥근 직사각형 57">
            <a:extLst>
              <a:ext uri="{FF2B5EF4-FFF2-40B4-BE49-F238E27FC236}">
                <a16:creationId xmlns:a16="http://schemas.microsoft.com/office/drawing/2014/main" xmlns="" id="{D9BF81FF-FFE7-4B2E-9FDD-74EB70AAB8E3}"/>
              </a:ext>
            </a:extLst>
          </p:cNvPr>
          <p:cNvSpPr/>
          <p:nvPr/>
        </p:nvSpPr>
        <p:spPr>
          <a:xfrm>
            <a:off x="479124" y="250341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xmlns="" id="{A6C6E9DF-440E-4BD1-B6F7-EF6F821E3660}"/>
              </a:ext>
            </a:extLst>
          </p:cNvPr>
          <p:cNvSpPr/>
          <p:nvPr/>
        </p:nvSpPr>
        <p:spPr>
          <a:xfrm>
            <a:off x="1735407" y="250341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:a16="http://schemas.microsoft.com/office/drawing/2014/main" xmlns="" id="{7C43B71D-22C8-4315-81F2-BE1EF3DABC06}"/>
              </a:ext>
            </a:extLst>
          </p:cNvPr>
          <p:cNvSpPr/>
          <p:nvPr/>
        </p:nvSpPr>
        <p:spPr>
          <a:xfrm>
            <a:off x="3401140" y="250341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:a16="http://schemas.microsoft.com/office/drawing/2014/main" xmlns="" id="{FEAFAFCE-C766-44F3-80E9-693FAE59B4E5}"/>
              </a:ext>
            </a:extLst>
          </p:cNvPr>
          <p:cNvSpPr/>
          <p:nvPr/>
        </p:nvSpPr>
        <p:spPr>
          <a:xfrm>
            <a:off x="5826156" y="250341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691BE0BF-0630-4BBF-BD66-6E437D7C6BB3}"/>
              </a:ext>
            </a:extLst>
          </p:cNvPr>
          <p:cNvGrpSpPr/>
          <p:nvPr/>
        </p:nvGrpSpPr>
        <p:grpSpPr>
          <a:xfrm flipV="1">
            <a:off x="2789505" y="5276662"/>
            <a:ext cx="1720394" cy="276574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xmlns="" id="{6709D480-AA58-4CA4-8B4C-478B67BCB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A1F2AE05-4A13-4043-B8B9-2AC7DE52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E60B666F-1922-47F5-9B41-54A552418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6E1D86DA-7641-4219-AC11-239106DAC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/>
          <a:stretch/>
        </p:blipFill>
        <p:spPr bwMode="auto">
          <a:xfrm>
            <a:off x="16438" y="2433311"/>
            <a:ext cx="6953814" cy="17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5CA846B-E1C4-470C-84B6-0529A56B84E1}"/>
              </a:ext>
            </a:extLst>
          </p:cNvPr>
          <p:cNvSpPr txBox="1"/>
          <p:nvPr/>
        </p:nvSpPr>
        <p:spPr>
          <a:xfrm>
            <a:off x="61180" y="3102032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019EEB20-4AEB-4ECE-BF7C-8BBF794A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0" y="3120441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6" y="3117041"/>
            <a:ext cx="377184" cy="36004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진입화면에서 팝업이 열리고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이후 화살표 버튼 클릭하면 다시 열림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1F2740D6-1546-4FDE-B7D9-66666B917060}"/>
              </a:ext>
            </a:extLst>
          </p:cNvPr>
          <p:cNvSpPr txBox="1"/>
          <p:nvPr/>
        </p:nvSpPr>
        <p:spPr>
          <a:xfrm>
            <a:off x="1295400" y="3104700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모양의 배열을 보고 물음에 답하세요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194119" y="3839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대발문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진입화면에서 팝업이 열리고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이후 화살표 버튼 클릭하면 다시 열림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61968"/>
              </p:ext>
            </p:extLst>
          </p:nvPr>
        </p:nvGraphicFramePr>
        <p:xfrm>
          <a:off x="115384" y="6129300"/>
          <a:ext cx="7048904" cy="4572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43D4F67-C4F5-4920-9B98-C61EA42B5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" y="1556792"/>
            <a:ext cx="377184" cy="36004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A026953-F109-4340-A011-4C831727659D}"/>
              </a:ext>
            </a:extLst>
          </p:cNvPr>
          <p:cNvSpPr txBox="1"/>
          <p:nvPr/>
        </p:nvSpPr>
        <p:spPr>
          <a:xfrm>
            <a:off x="692758" y="150880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265AE1-AC63-42D6-89EA-8E815D6D6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845680"/>
            <a:ext cx="6526509" cy="1503237"/>
          </a:xfrm>
          <a:prstGeom prst="rect">
            <a:avLst/>
          </a:prstGeom>
        </p:spPr>
      </p:pic>
      <p:sp>
        <p:nvSpPr>
          <p:cNvPr id="43" name="모서리가 둥근 직사각형 57">
            <a:extLst>
              <a:ext uri="{FF2B5EF4-FFF2-40B4-BE49-F238E27FC236}">
                <a16:creationId xmlns:a16="http://schemas.microsoft.com/office/drawing/2014/main" xmlns="" id="{D9BF81FF-FFE7-4B2E-9FDD-74EB70AAB8E3}"/>
              </a:ext>
            </a:extLst>
          </p:cNvPr>
          <p:cNvSpPr/>
          <p:nvPr/>
        </p:nvSpPr>
        <p:spPr>
          <a:xfrm>
            <a:off x="479124" y="250341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</a:p>
        </p:txBody>
      </p:sp>
      <p:sp>
        <p:nvSpPr>
          <p:cNvPr id="54" name="모서리가 둥근 직사각형 57">
            <a:extLst>
              <a:ext uri="{FF2B5EF4-FFF2-40B4-BE49-F238E27FC236}">
                <a16:creationId xmlns:a16="http://schemas.microsoft.com/office/drawing/2014/main" xmlns="" id="{A6C6E9DF-440E-4BD1-B6F7-EF6F821E3660}"/>
              </a:ext>
            </a:extLst>
          </p:cNvPr>
          <p:cNvSpPr/>
          <p:nvPr/>
        </p:nvSpPr>
        <p:spPr>
          <a:xfrm>
            <a:off x="1735407" y="250341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:a16="http://schemas.microsoft.com/office/drawing/2014/main" xmlns="" id="{7C43B71D-22C8-4315-81F2-BE1EF3DABC06}"/>
              </a:ext>
            </a:extLst>
          </p:cNvPr>
          <p:cNvSpPr/>
          <p:nvPr/>
        </p:nvSpPr>
        <p:spPr>
          <a:xfrm>
            <a:off x="3401140" y="250341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</a:t>
            </a:r>
          </a:p>
        </p:txBody>
      </p:sp>
      <p:sp>
        <p:nvSpPr>
          <p:cNvPr id="56" name="모서리가 둥근 직사각형 57">
            <a:extLst>
              <a:ext uri="{FF2B5EF4-FFF2-40B4-BE49-F238E27FC236}">
                <a16:creationId xmlns:a16="http://schemas.microsoft.com/office/drawing/2014/main" xmlns="" id="{FEAFAFCE-C766-44F3-80E9-693FAE59B4E5}"/>
              </a:ext>
            </a:extLst>
          </p:cNvPr>
          <p:cNvSpPr/>
          <p:nvPr/>
        </p:nvSpPr>
        <p:spPr>
          <a:xfrm>
            <a:off x="5826156" y="2503414"/>
            <a:ext cx="699532" cy="38472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넷째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691BE0BF-0630-4BBF-BD66-6E437D7C6BB3}"/>
              </a:ext>
            </a:extLst>
          </p:cNvPr>
          <p:cNvGrpSpPr/>
          <p:nvPr/>
        </p:nvGrpSpPr>
        <p:grpSpPr>
          <a:xfrm flipV="1">
            <a:off x="2789505" y="5276662"/>
            <a:ext cx="1720394" cy="276574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xmlns="" id="{6709D480-AA58-4CA4-8B4C-478B67BCB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A1F2AE05-4A13-4043-B8B9-2AC7DE52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E60B666F-1922-47F5-9B41-54A552418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6E1D86DA-7641-4219-AC11-239106DAC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FE002D1C-4BCC-4ABB-9B2B-B8AA14D5C1AC}"/>
              </a:ext>
            </a:extLst>
          </p:cNvPr>
          <p:cNvSpPr/>
          <p:nvPr/>
        </p:nvSpPr>
        <p:spPr>
          <a:xfrm>
            <a:off x="4258589" y="49845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78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파란색 원들 안 보이다가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그린 도형은 사라지고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\lesson06\ops\ms_lesson06\ms_41_6_02_03_01.html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40516"/>
              </p:ext>
            </p:extLst>
          </p:nvPr>
        </p:nvGraphicFramePr>
        <p:xfrm>
          <a:off x="115384" y="6129300"/>
          <a:ext cx="7084908" cy="457200"/>
        </p:xfrm>
        <a:graphic>
          <a:graphicData uri="http://schemas.openxmlformats.org/drawingml/2006/table">
            <a:tbl>
              <a:tblPr/>
              <a:tblGrid>
                <a:gridCol w="908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5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\lesson06\ops\ms_lesson06\images\ms_41_6_02\ms_41_6_02_03_01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5148494" y="496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189092" y="4969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94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43D4F67-C4F5-4920-9B98-C61EA42B5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" y="1568772"/>
            <a:ext cx="377184" cy="36004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A026953-F109-4340-A011-4C831727659D}"/>
              </a:ext>
            </a:extLst>
          </p:cNvPr>
          <p:cNvSpPr txBox="1"/>
          <p:nvPr/>
        </p:nvSpPr>
        <p:spPr>
          <a:xfrm>
            <a:off x="692758" y="152078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다섯째에 알맞은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691BE0BF-0630-4BBF-BD66-6E437D7C6BB3}"/>
              </a:ext>
            </a:extLst>
          </p:cNvPr>
          <p:cNvGrpSpPr/>
          <p:nvPr/>
        </p:nvGrpSpPr>
        <p:grpSpPr>
          <a:xfrm flipH="1" flipV="1">
            <a:off x="2789505" y="5265204"/>
            <a:ext cx="1720394" cy="276574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:a16="http://schemas.microsoft.com/office/drawing/2014/main" xmlns="" id="{6709D480-AA58-4CA4-8B4C-478B67BCB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xmlns="" id="{A1F2AE05-4A13-4043-B8B9-2AC7DE52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E60B666F-1922-47F5-9B41-54A552418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:a16="http://schemas.microsoft.com/office/drawing/2014/main" xmlns="" id="{6E1D86DA-7641-4219-AC11-239106DAC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CCC1016-E184-4C08-AE18-C1EB23D1C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9715" y="2388129"/>
            <a:ext cx="2435480" cy="2188403"/>
          </a:xfrm>
          <a:prstGeom prst="rect">
            <a:avLst/>
          </a:prstGeom>
        </p:spPr>
      </p:pic>
      <p:sp>
        <p:nvSpPr>
          <p:cNvPr id="51" name="모서리가 둥근 직사각형 57">
            <a:extLst>
              <a:ext uri="{FF2B5EF4-FFF2-40B4-BE49-F238E27FC236}">
                <a16:creationId xmlns:a16="http://schemas.microsoft.com/office/drawing/2014/main" xmlns="" id="{1F7C56C6-39CD-47DB-A4BF-95F750822541}"/>
              </a:ext>
            </a:extLst>
          </p:cNvPr>
          <p:cNvSpPr/>
          <p:nvPr/>
        </p:nvSpPr>
        <p:spPr>
          <a:xfrm>
            <a:off x="3128713" y="2336589"/>
            <a:ext cx="925792" cy="384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다섯째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2BED1A57-1677-46C0-B140-7EDECAAB89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6585" y="1804347"/>
            <a:ext cx="1411303" cy="362436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33DE3C7-E970-468C-8149-5BDA0EFD3E5F}"/>
              </a:ext>
            </a:extLst>
          </p:cNvPr>
          <p:cNvSpPr/>
          <p:nvPr/>
        </p:nvSpPr>
        <p:spPr>
          <a:xfrm>
            <a:off x="6512842" y="18731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68D3385-2309-491F-B629-2A5AA811C3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15535" y="2399161"/>
            <a:ext cx="360000" cy="355000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40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41762</TotalTime>
  <Words>2395</Words>
  <Application>Microsoft Office PowerPoint</Application>
  <PresentationFormat>화면 슬라이드 쇼(4:3)</PresentationFormat>
  <Paragraphs>757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7518</cp:revision>
  <dcterms:created xsi:type="dcterms:W3CDTF">2008-07-15T12:19:11Z</dcterms:created>
  <dcterms:modified xsi:type="dcterms:W3CDTF">2022-03-07T07:51:41Z</dcterms:modified>
</cp:coreProperties>
</file>