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171" r:id="rId4"/>
    <p:sldId id="1173" r:id="rId5"/>
    <p:sldId id="1130" r:id="rId6"/>
    <p:sldId id="1265" r:id="rId7"/>
    <p:sldId id="1266" r:id="rId8"/>
    <p:sldId id="1280" r:id="rId9"/>
    <p:sldId id="1267" r:id="rId10"/>
    <p:sldId id="1268" r:id="rId11"/>
    <p:sldId id="1269" r:id="rId12"/>
    <p:sldId id="1281" r:id="rId13"/>
    <p:sldId id="1282" r:id="rId14"/>
    <p:sldId id="1283" r:id="rId15"/>
    <p:sldId id="1284" r:id="rId16"/>
    <p:sldId id="1285" r:id="rId17"/>
    <p:sldId id="1286" r:id="rId18"/>
    <p:sldId id="1146" r:id="rId19"/>
    <p:sldId id="1149" r:id="rId20"/>
    <p:sldId id="1150" r:id="rId21"/>
    <p:sldId id="1287" r:id="rId22"/>
    <p:sldId id="1264" r:id="rId23"/>
    <p:sldId id="1275" r:id="rId24"/>
    <p:sldId id="1288" r:id="rId25"/>
    <p:sldId id="1276" r:id="rId26"/>
    <p:sldId id="1315" r:id="rId27"/>
    <p:sldId id="1316" r:id="rId28"/>
    <p:sldId id="1317" r:id="rId29"/>
    <p:sldId id="1169" r:id="rId30"/>
    <p:sldId id="1170" r:id="rId3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851"/>
    <a:srgbClr val="FFFBF5"/>
    <a:srgbClr val="C7A08C"/>
    <a:srgbClr val="A46B5B"/>
    <a:srgbClr val="F6C1C9"/>
    <a:srgbClr val="FCD5B5"/>
    <a:srgbClr val="F6E7D4"/>
    <a:srgbClr val="E6E6E6"/>
    <a:srgbClr val="FF33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0" autoAdjust="0"/>
    <p:restoredTop sz="92079" autoAdjust="0"/>
  </p:normalViewPr>
  <p:slideViewPr>
    <p:cSldViewPr>
      <p:cViewPr varScale="1">
        <p:scale>
          <a:sx n="79" d="100"/>
          <a:sy n="79" d="100"/>
        </p:scale>
        <p:origin x="1666" y="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5105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176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띠그래프를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A8B477-C045-42DD-96F1-0252AE15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1611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9750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없이 탭 넘기면 바로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보이게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35790" y="250491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59827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2057" y="241528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221829" y="330658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FAFBD9D-BA0D-416B-B57F-C6FFC136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0" y="4479787"/>
            <a:ext cx="872304" cy="980697"/>
          </a:xfrm>
          <a:prstGeom prst="rect">
            <a:avLst/>
          </a:prstGeom>
        </p:spPr>
      </p:pic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455B600F-AC52-4900-9079-36988C046A71}"/>
              </a:ext>
            </a:extLst>
          </p:cNvPr>
          <p:cNvSpPr/>
          <p:nvPr/>
        </p:nvSpPr>
        <p:spPr bwMode="auto">
          <a:xfrm>
            <a:off x="1157490" y="3588223"/>
            <a:ext cx="4242603" cy="1047390"/>
          </a:xfrm>
          <a:prstGeom prst="wedgeRoundRectCallout">
            <a:avLst>
              <a:gd name="adj1" fmla="val -43158"/>
              <a:gd name="adj2" fmla="val 6694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36A85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종류가 많아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표에 모두 넣기 어려운 경우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수가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자료를 기타에 넣어 표현해요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373865" y="3501008"/>
            <a:ext cx="5098235" cy="192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25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5EA6E0-66DB-44D1-955E-9993AC16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18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6821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예시 답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답박스의 가로 길이를 똑같게 맞춰주세요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양쪽맞춤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50491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59827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4482057" y="1917433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241528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1547664" y="3007776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1928899" y="291814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4A8CC55-00AD-4DF6-93E7-C4B88BE9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13" y="324878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33BE89-F63F-4717-A6A9-E7142CE049C3}"/>
              </a:ext>
            </a:extLst>
          </p:cNvPr>
          <p:cNvSpPr/>
          <p:nvPr/>
        </p:nvSpPr>
        <p:spPr bwMode="auto">
          <a:xfrm>
            <a:off x="254448" y="3568520"/>
            <a:ext cx="6572499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620DA3-3085-4693-89E1-0D97F7133924}"/>
              </a:ext>
            </a:extLst>
          </p:cNvPr>
          <p:cNvSpPr/>
          <p:nvPr/>
        </p:nvSpPr>
        <p:spPr>
          <a:xfrm>
            <a:off x="432432" y="3614376"/>
            <a:ext cx="646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자료의 수가 너무 적어서 따로 표현하기 힘들 때 사용하면 좋습니다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44E5FF5-8FF4-40AE-8E4B-B1F4D81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8" y="3662512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E5F9DE8-51AF-4843-ACA6-2B74EAE995BF}"/>
              </a:ext>
            </a:extLst>
          </p:cNvPr>
          <p:cNvSpPr/>
          <p:nvPr/>
        </p:nvSpPr>
        <p:spPr>
          <a:xfrm>
            <a:off x="304080" y="346785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2AE4E3-9B05-4F24-964F-1F666D8D79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74" y="3911084"/>
            <a:ext cx="219055" cy="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BB938-D002-4F86-9D0E-5A8C3954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84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40762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(suh_0601_05_0003_101_1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D6E763-ACA8-4C6D-9796-CE37F04224CE}"/>
              </a:ext>
            </a:extLst>
          </p:cNvPr>
          <p:cNvSpPr/>
          <p:nvPr/>
        </p:nvSpPr>
        <p:spPr>
          <a:xfrm>
            <a:off x="265955" y="2942157"/>
            <a:ext cx="6560992" cy="1792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943708" y="28326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27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49B128-3AB8-4B9D-8809-B8762A8D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1331"/>
          </a:xfrm>
          <a:prstGeom prst="rect">
            <a:avLst/>
          </a:prstGeom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5191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03224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12559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2057" y="194260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1022413" y="2882428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1403648" y="27927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4A8CC55-00AD-4DF6-93E7-C4B88BE9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2" y="312344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3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E24A57-468D-4B55-A77D-80BE9BD3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31289"/>
          </a:xfrm>
          <a:prstGeom prst="rect">
            <a:avLst/>
          </a:prstGeom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85177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타원 46"/>
          <p:cNvSpPr/>
          <p:nvPr/>
        </p:nvSpPr>
        <p:spPr>
          <a:xfrm>
            <a:off x="253897" y="79304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44492-4FF9-49EA-BC5F-87F9128C16C8}"/>
              </a:ext>
            </a:extLst>
          </p:cNvPr>
          <p:cNvSpPr/>
          <p:nvPr/>
        </p:nvSpPr>
        <p:spPr>
          <a:xfrm>
            <a:off x="1958517" y="3050583"/>
            <a:ext cx="3045531" cy="498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DF9732-FA5C-4346-B5A5-DD67C665C49F}"/>
              </a:ext>
            </a:extLst>
          </p:cNvPr>
          <p:cNvSpPr/>
          <p:nvPr/>
        </p:nvSpPr>
        <p:spPr>
          <a:xfrm>
            <a:off x="935596" y="238507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9C8AB95-A37A-49FB-8066-2058A391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66" y="3176972"/>
            <a:ext cx="710193" cy="4250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8E99329-B20E-4DF4-AA29-04902DF1F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36" y="3187339"/>
            <a:ext cx="689458" cy="4043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49D86-2F94-4C03-92F8-BE1414A852EF}"/>
              </a:ext>
            </a:extLst>
          </p:cNvPr>
          <p:cNvSpPr/>
          <p:nvPr/>
        </p:nvSpPr>
        <p:spPr>
          <a:xfrm>
            <a:off x="201678" y="1877261"/>
            <a:ext cx="6625270" cy="3207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6D8C07-A59B-4082-8EF1-4794ECF69A63}"/>
              </a:ext>
            </a:extLst>
          </p:cNvPr>
          <p:cNvSpPr/>
          <p:nvPr/>
        </p:nvSpPr>
        <p:spPr>
          <a:xfrm>
            <a:off x="63702" y="17677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3504B4-C938-4F7F-8057-6D80FC3A0C24}"/>
              </a:ext>
            </a:extLst>
          </p:cNvPr>
          <p:cNvSpPr/>
          <p:nvPr/>
        </p:nvSpPr>
        <p:spPr>
          <a:xfrm>
            <a:off x="1705347" y="319051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1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E9E8D6-8E81-4D89-9208-25F1559B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79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12994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소발문과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답박스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사이에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202_2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에 있는 띠그래프 넣어주세요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탭 이동시 그림 흔들리지 않게 위치 맞추기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87685" y="2460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0A37BC-87CE-4227-840D-5F6D3DB9B94A}"/>
              </a:ext>
            </a:extLst>
          </p:cNvPr>
          <p:cNvSpPr/>
          <p:nvPr/>
        </p:nvSpPr>
        <p:spPr>
          <a:xfrm>
            <a:off x="337740" y="2575919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99882ED-FD92-46BF-80E2-28B66386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9" y="281693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53A6E9-5ADF-4EC4-9509-284999AD1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87" y="3566123"/>
            <a:ext cx="6096000" cy="10096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DAAB26-2128-4E1B-B64C-3E92B8015D78}"/>
              </a:ext>
            </a:extLst>
          </p:cNvPr>
          <p:cNvCxnSpPr/>
          <p:nvPr/>
        </p:nvCxnSpPr>
        <p:spPr bwMode="auto">
          <a:xfrm flipV="1">
            <a:off x="3347864" y="2543394"/>
            <a:ext cx="0" cy="93125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3C7BC5F-1563-404D-8AB8-26E305C615C6}"/>
              </a:ext>
            </a:extLst>
          </p:cNvPr>
          <p:cNvSpPr/>
          <p:nvPr/>
        </p:nvSpPr>
        <p:spPr>
          <a:xfrm>
            <a:off x="330002" y="35939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3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26894D-4768-4656-94F5-360E4068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236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61679"/>
              </p:ext>
            </p:extLst>
          </p:nvPr>
        </p:nvGraphicFramePr>
        <p:xfrm>
          <a:off x="6984268" y="692696"/>
          <a:ext cx="2086863" cy="3573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소발문과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답박스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사이에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202_2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에 있는 띠그래프 넣어주세요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탭 이동시 그림 흔들리지 않게 위치 맞추기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5812" y="28474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0A37BC-87CE-4227-840D-5F6D3DB9B94A}"/>
              </a:ext>
            </a:extLst>
          </p:cNvPr>
          <p:cNvSpPr/>
          <p:nvPr/>
        </p:nvSpPr>
        <p:spPr>
          <a:xfrm>
            <a:off x="205867" y="2962453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99882ED-FD92-46BF-80E2-28B66386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6" y="320346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C2E848-E2C4-4705-92AF-E5E49ED01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87" y="3717032"/>
            <a:ext cx="6096000" cy="10096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326794-479B-474F-A466-7136FAAAB15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7864" y="2847409"/>
            <a:ext cx="0" cy="86962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8736CF-8FDB-43A1-B132-D46A10EBCF3F}"/>
              </a:ext>
            </a:extLst>
          </p:cNvPr>
          <p:cNvSpPr/>
          <p:nvPr/>
        </p:nvSpPr>
        <p:spPr>
          <a:xfrm>
            <a:off x="330002" y="3744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14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07336D-19D3-410A-88E4-4601430B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28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42930" y="20036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" y="216260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5868" y="19796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866730" y="27860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0A37BC-87CE-4227-840D-5F6D3DB9B94A}"/>
              </a:ext>
            </a:extLst>
          </p:cNvPr>
          <p:cNvSpPr/>
          <p:nvPr/>
        </p:nvSpPr>
        <p:spPr>
          <a:xfrm>
            <a:off x="2016785" y="2901091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99882ED-FD92-46BF-80E2-28B66386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34" y="314210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4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D8E195-09D0-44EF-9B54-6E7A966D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21217"/>
            <a:ext cx="6709540" cy="413149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3203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413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08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5FA550-E522-43FF-B9C5-4DD9C3EB7716}"/>
              </a:ext>
            </a:extLst>
          </p:cNvPr>
          <p:cNvSpPr/>
          <p:nvPr/>
        </p:nvSpPr>
        <p:spPr>
          <a:xfrm>
            <a:off x="2087725" y="2456892"/>
            <a:ext cx="2921562" cy="498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4CB964-A420-4454-B496-AF2E5B9F7F54}"/>
              </a:ext>
            </a:extLst>
          </p:cNvPr>
          <p:cNvSpPr/>
          <p:nvPr/>
        </p:nvSpPr>
        <p:spPr>
          <a:xfrm>
            <a:off x="4934315" y="230474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2CC164-8E64-4653-BE59-F2E156F629B8}"/>
              </a:ext>
            </a:extLst>
          </p:cNvPr>
          <p:cNvSpPr/>
          <p:nvPr/>
        </p:nvSpPr>
        <p:spPr>
          <a:xfrm>
            <a:off x="1515924" y="24556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EC0A1F-801D-4259-B6DE-BAB2092E5E82}"/>
              </a:ext>
            </a:extLst>
          </p:cNvPr>
          <p:cNvSpPr/>
          <p:nvPr/>
        </p:nvSpPr>
        <p:spPr>
          <a:xfrm>
            <a:off x="1665979" y="2570681"/>
            <a:ext cx="431157" cy="445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B23AAF1-74F9-4212-AB55-BBD20DB0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28" y="281169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1F717C-C1B6-44A8-9F9C-21514DDD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030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9965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4478"/>
              </p:ext>
            </p:extLst>
          </p:nvPr>
        </p:nvGraphicFramePr>
        <p:xfrm>
          <a:off x="153927" y="224644"/>
          <a:ext cx="8836146" cy="449733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조사한 내용을 표로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구하고 띠그래프를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구하고 띠그래프를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2943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구하고 띠그래프를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suh_0601_05_0003_202_3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957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suh_0601_05_0003_501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91924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과목을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학생은 모두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6595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BFE168D-E829-451B-99D0-591A04DB145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B3B7E51E-8874-4791-8340-5D9C5E049884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F2C8BDF5-C4F6-456F-91CB-FC6D926BDBB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EF0C6211-9C90-4BB1-9B6A-A5F8572C7810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id="{159A8021-7377-43C4-ADD5-2C1F4A8FE231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40261CDC-63D2-43E2-B21D-C7284CF98A0D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16DDC8A-2D70-4E16-91C9-D976EB4C2928}"/>
              </a:ext>
            </a:extLst>
          </p:cNvPr>
          <p:cNvSpPr txBox="1"/>
          <p:nvPr/>
        </p:nvSpPr>
        <p:spPr>
          <a:xfrm>
            <a:off x="3147596" y="3750650"/>
            <a:ext cx="72414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BA064B2-BC3F-481E-892D-FCD354B0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725" y="404782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F66332DC-D603-4F89-9C3E-CC0403D2D84A}"/>
              </a:ext>
            </a:extLst>
          </p:cNvPr>
          <p:cNvSpPr txBox="1"/>
          <p:nvPr/>
        </p:nvSpPr>
        <p:spPr>
          <a:xfrm>
            <a:off x="3147597" y="3755844"/>
            <a:ext cx="724144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9ECA9F-B3A9-4778-9BB4-FE122EF66227}"/>
              </a:ext>
            </a:extLst>
          </p:cNvPr>
          <p:cNvSpPr/>
          <p:nvPr/>
        </p:nvSpPr>
        <p:spPr>
          <a:xfrm>
            <a:off x="3779912" y="3770726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9B777F3E-907A-451F-A738-0B8C8621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91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E93B509-0223-4CF4-B29E-4DD8FBD1DD7B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4352222" y="503194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5A9E7DE-88DE-49D6-94F6-4A376F3CA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37191"/>
              </p:ext>
            </p:extLst>
          </p:nvPr>
        </p:nvGraphicFramePr>
        <p:xfrm>
          <a:off x="773641" y="2524035"/>
          <a:ext cx="5494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과목을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학생은 모두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2478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BFE168D-E829-451B-99D0-591A04DB145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B3B7E51E-8874-4791-8340-5D9C5E049884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F2C8BDF5-C4F6-456F-91CB-FC6D926BDBB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EF0C6211-9C90-4BB1-9B6A-A5F8572C7810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id="{159A8021-7377-43C4-ADD5-2C1F4A8FE231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40261CDC-63D2-43E2-B21D-C7284CF98A0D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16DDC8A-2D70-4E16-91C9-D976EB4C2928}"/>
              </a:ext>
            </a:extLst>
          </p:cNvPr>
          <p:cNvSpPr txBox="1"/>
          <p:nvPr/>
        </p:nvSpPr>
        <p:spPr>
          <a:xfrm>
            <a:off x="3147596" y="3750650"/>
            <a:ext cx="72414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BA064B2-BC3F-481E-892D-FCD354B0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725" y="404782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F66332DC-D603-4F89-9C3E-CC0403D2D84A}"/>
              </a:ext>
            </a:extLst>
          </p:cNvPr>
          <p:cNvSpPr txBox="1"/>
          <p:nvPr/>
        </p:nvSpPr>
        <p:spPr>
          <a:xfrm>
            <a:off x="3147597" y="3755844"/>
            <a:ext cx="724144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9ECA9F-B3A9-4778-9BB4-FE122EF66227}"/>
              </a:ext>
            </a:extLst>
          </p:cNvPr>
          <p:cNvSpPr/>
          <p:nvPr/>
        </p:nvSpPr>
        <p:spPr>
          <a:xfrm>
            <a:off x="4079077" y="442616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2557468A-617B-4321-AD32-D8E216850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91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C1B6F3C-9412-41F2-B149-E47F165D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14126"/>
              </p:ext>
            </p:extLst>
          </p:nvPr>
        </p:nvGraphicFramePr>
        <p:xfrm>
          <a:off x="773641" y="2524035"/>
          <a:ext cx="5494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718EFF23-B840-4994-930E-9B0E5E92278F}"/>
              </a:ext>
            </a:extLst>
          </p:cNvPr>
          <p:cNvGrpSpPr/>
          <p:nvPr/>
        </p:nvGrpSpPr>
        <p:grpSpPr>
          <a:xfrm>
            <a:off x="140146" y="4104252"/>
            <a:ext cx="6700108" cy="1149629"/>
            <a:chOff x="187500" y="2961956"/>
            <a:chExt cx="6700108" cy="11496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E02300A-9984-4383-A663-F20139823A4B}"/>
                </a:ext>
              </a:extLst>
            </p:cNvPr>
            <p:cNvGrpSpPr/>
            <p:nvPr/>
          </p:nvGrpSpPr>
          <p:grpSpPr>
            <a:xfrm>
              <a:off x="187500" y="2961956"/>
              <a:ext cx="6700108" cy="1149629"/>
              <a:chOff x="90262" y="3177415"/>
              <a:chExt cx="6700108" cy="1149629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EE7BFB5B-90E4-46FC-8C61-8AB8F98275CE}"/>
                  </a:ext>
                </a:extLst>
              </p:cNvPr>
              <p:cNvSpPr/>
              <p:nvPr/>
            </p:nvSpPr>
            <p:spPr>
              <a:xfrm>
                <a:off x="90262" y="3483006"/>
                <a:ext cx="6700108" cy="65593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각 삼각형 58">
                <a:extLst>
                  <a:ext uri="{FF2B5EF4-FFF2-40B4-BE49-F238E27FC236}">
                    <a16:creationId xmlns:a16="http://schemas.microsoft.com/office/drawing/2014/main" id="{F7745F95-00E2-4416-B86E-8D5B1966BD16}"/>
                  </a:ext>
                </a:extLst>
              </p:cNvPr>
              <p:cNvSpPr/>
              <p:nvPr/>
            </p:nvSpPr>
            <p:spPr>
              <a:xfrm flipH="1" flipV="1">
                <a:off x="4619104" y="413893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0" name="Picture 2">
                <a:extLst>
                  <a:ext uri="{FF2B5EF4-FFF2-40B4-BE49-F238E27FC236}">
                    <a16:creationId xmlns:a16="http://schemas.microsoft.com/office/drawing/2014/main" id="{A0153D6F-93DE-4DB1-A607-340C18FAA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13F081-3F2E-4D89-A10F-CA51F2DD1ECE}"/>
                </a:ext>
              </a:extLst>
            </p:cNvPr>
            <p:cNvSpPr txBox="1"/>
            <p:nvPr/>
          </p:nvSpPr>
          <p:spPr>
            <a:xfrm>
              <a:off x="200695" y="3419193"/>
              <a:ext cx="6686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조사한 학생의 수를 모두 합하면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과목을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띠그래프를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완성하시오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3638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D73CDA5-979B-4B0C-9A97-A9AA3FDB70A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173" name="순서도: 대체 처리 172">
              <a:extLst>
                <a:ext uri="{FF2B5EF4-FFF2-40B4-BE49-F238E27FC236}">
                  <a16:creationId xmlns:a16="http://schemas.microsoft.com/office/drawing/2014/main" id="{6E6F97F7-4D0E-4AA4-B5F1-2A04C2889063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순서도: 대체 처리 173">
              <a:extLst>
                <a:ext uri="{FF2B5EF4-FFF2-40B4-BE49-F238E27FC236}">
                  <a16:creationId xmlns:a16="http://schemas.microsoft.com/office/drawing/2014/main" id="{F65E6A5B-C85A-4AC3-998B-E0F7CE78C0A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순서도: 대체 처리 174">
              <a:extLst>
                <a:ext uri="{FF2B5EF4-FFF2-40B4-BE49-F238E27FC236}">
                  <a16:creationId xmlns:a16="http://schemas.microsoft.com/office/drawing/2014/main" id="{587102BF-8207-43D4-B42A-DC48DC5D939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순서도: 대체 처리 175">
              <a:extLst>
                <a:ext uri="{FF2B5EF4-FFF2-40B4-BE49-F238E27FC236}">
                  <a16:creationId xmlns:a16="http://schemas.microsoft.com/office/drawing/2014/main" id="{36F8EBDC-4316-4495-897A-FF26692586E0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대체 처리 176">
              <a:extLst>
                <a:ext uri="{FF2B5EF4-FFF2-40B4-BE49-F238E27FC236}">
                  <a16:creationId xmlns:a16="http://schemas.microsoft.com/office/drawing/2014/main" id="{FCB9FE1A-0C34-45FA-9E94-A271CDB14E2A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C6D89B9-F7D0-4532-BFE4-B339745F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04" y="3484792"/>
            <a:ext cx="4862512" cy="43627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A9ACF2-4471-4AD7-9061-8C3B580F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74497"/>
              </p:ext>
            </p:extLst>
          </p:nvPr>
        </p:nvGraphicFramePr>
        <p:xfrm>
          <a:off x="1388213" y="3927726"/>
          <a:ext cx="4251599" cy="54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00">
                  <a:extLst>
                    <a:ext uri="{9D8B030D-6E8A-4147-A177-3AD203B41FA5}">
                      <a16:colId xmlns:a16="http://schemas.microsoft.com/office/drawing/2014/main" val="2162548883"/>
                    </a:ext>
                  </a:extLst>
                </a:gridCol>
                <a:gridCol w="1278000">
                  <a:extLst>
                    <a:ext uri="{9D8B030D-6E8A-4147-A177-3AD203B41FA5}">
                      <a16:colId xmlns:a16="http://schemas.microsoft.com/office/drawing/2014/main" val="2937304523"/>
                    </a:ext>
                  </a:extLst>
                </a:gridCol>
                <a:gridCol w="424799">
                  <a:extLst>
                    <a:ext uri="{9D8B030D-6E8A-4147-A177-3AD203B41FA5}">
                      <a16:colId xmlns:a16="http://schemas.microsoft.com/office/drawing/2014/main" val="217139963"/>
                    </a:ext>
                  </a:extLst>
                </a:gridCol>
                <a:gridCol w="1062000">
                  <a:extLst>
                    <a:ext uri="{9D8B030D-6E8A-4147-A177-3AD203B41FA5}">
                      <a16:colId xmlns:a16="http://schemas.microsoft.com/office/drawing/2014/main" val="1666293622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305277405"/>
                    </a:ext>
                  </a:extLst>
                </a:gridCol>
              </a:tblGrid>
              <a:tr h="54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국어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(15%)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수학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       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사회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(25%)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체육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      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45974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A32CB4F-2F31-42E2-9AC7-716D0138E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78013"/>
              </p:ext>
            </p:extLst>
          </p:nvPr>
        </p:nvGraphicFramePr>
        <p:xfrm>
          <a:off x="760666" y="2315648"/>
          <a:ext cx="5494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5E33DC0-85C5-4943-9747-C8045D6A2E1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81920" y="4346605"/>
            <a:ext cx="396044" cy="343959"/>
          </a:xfrm>
          <a:prstGeom prst="bentConnector3">
            <a:avLst>
              <a:gd name="adj1" fmla="val 987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F55E7E-9A8B-46DB-A8D1-73ECA1916ADA}"/>
              </a:ext>
            </a:extLst>
          </p:cNvPr>
          <p:cNvSpPr/>
          <p:nvPr/>
        </p:nvSpPr>
        <p:spPr>
          <a:xfrm>
            <a:off x="3679941" y="4538472"/>
            <a:ext cx="847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과학</a:t>
            </a:r>
            <a:endParaRPr lang="en-US" altLang="ko-KR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2578B8-AD0F-4ACD-B0F7-46D8ED61CCF7}"/>
              </a:ext>
            </a:extLst>
          </p:cNvPr>
          <p:cNvSpPr txBox="1"/>
          <p:nvPr/>
        </p:nvSpPr>
        <p:spPr>
          <a:xfrm>
            <a:off x="2385527" y="4194562"/>
            <a:ext cx="432048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2" name="Picture 4">
            <a:extLst>
              <a:ext uri="{FF2B5EF4-FFF2-40B4-BE49-F238E27FC236}">
                <a16:creationId xmlns:a16="http://schemas.microsoft.com/office/drawing/2014/main" id="{B481E0FC-E91B-491B-8B0F-5BAE6820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70" y="433408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43">
            <a:extLst>
              <a:ext uri="{FF2B5EF4-FFF2-40B4-BE49-F238E27FC236}">
                <a16:creationId xmlns:a16="http://schemas.microsoft.com/office/drawing/2014/main" id="{CCC86121-9687-4337-AAFF-CCAE15CEC26A}"/>
              </a:ext>
            </a:extLst>
          </p:cNvPr>
          <p:cNvSpPr txBox="1"/>
          <p:nvPr/>
        </p:nvSpPr>
        <p:spPr>
          <a:xfrm>
            <a:off x="2349523" y="4122925"/>
            <a:ext cx="5040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017374-797F-4F95-BAE6-B62E29FE1656}"/>
              </a:ext>
            </a:extLst>
          </p:cNvPr>
          <p:cNvSpPr txBox="1"/>
          <p:nvPr/>
        </p:nvSpPr>
        <p:spPr>
          <a:xfrm>
            <a:off x="4919732" y="4194562"/>
            <a:ext cx="432048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7" name="Picture 4">
            <a:extLst>
              <a:ext uri="{FF2B5EF4-FFF2-40B4-BE49-F238E27FC236}">
                <a16:creationId xmlns:a16="http://schemas.microsoft.com/office/drawing/2014/main" id="{F3780B18-32FA-4976-93FE-05828165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75" y="433408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43">
            <a:extLst>
              <a:ext uri="{FF2B5EF4-FFF2-40B4-BE49-F238E27FC236}">
                <a16:creationId xmlns:a16="http://schemas.microsoft.com/office/drawing/2014/main" id="{E7588BED-14B0-4028-96D8-653EEC52D659}"/>
              </a:ext>
            </a:extLst>
          </p:cNvPr>
          <p:cNvSpPr txBox="1"/>
          <p:nvPr/>
        </p:nvSpPr>
        <p:spPr>
          <a:xfrm>
            <a:off x="4883728" y="4122925"/>
            <a:ext cx="5040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13">
            <a:extLst>
              <a:ext uri="{FF2B5EF4-FFF2-40B4-BE49-F238E27FC236}">
                <a16:creationId xmlns:a16="http://schemas.microsoft.com/office/drawing/2014/main" id="{8239E1BF-728C-4F40-8AAF-BBEEFB9B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91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24FFF63-8A09-4B81-A5B7-CCBF348F8200}"/>
              </a:ext>
            </a:extLst>
          </p:cNvPr>
          <p:cNvSpPr/>
          <p:nvPr/>
        </p:nvSpPr>
        <p:spPr>
          <a:xfrm>
            <a:off x="4352222" y="503194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6F0060F3-91BE-4D95-9526-B847818F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362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suh_0601_05_0003_401_1.png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과목을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띠그래프를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완성하시오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0547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endParaRPr lang="ko-KR" altLang="en-US" sz="1000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D73CDA5-979B-4B0C-9A97-A9AA3FDB70A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173" name="순서도: 대체 처리 172">
              <a:extLst>
                <a:ext uri="{FF2B5EF4-FFF2-40B4-BE49-F238E27FC236}">
                  <a16:creationId xmlns:a16="http://schemas.microsoft.com/office/drawing/2014/main" id="{6E6F97F7-4D0E-4AA4-B5F1-2A04C2889063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순서도: 대체 처리 173">
              <a:extLst>
                <a:ext uri="{FF2B5EF4-FFF2-40B4-BE49-F238E27FC236}">
                  <a16:creationId xmlns:a16="http://schemas.microsoft.com/office/drawing/2014/main" id="{F65E6A5B-C85A-4AC3-998B-E0F7CE78C0A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순서도: 대체 처리 174">
              <a:extLst>
                <a:ext uri="{FF2B5EF4-FFF2-40B4-BE49-F238E27FC236}">
                  <a16:creationId xmlns:a16="http://schemas.microsoft.com/office/drawing/2014/main" id="{587102BF-8207-43D4-B42A-DC48DC5D939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순서도: 대체 처리 175">
              <a:extLst>
                <a:ext uri="{FF2B5EF4-FFF2-40B4-BE49-F238E27FC236}">
                  <a16:creationId xmlns:a16="http://schemas.microsoft.com/office/drawing/2014/main" id="{36F8EBDC-4316-4495-897A-FF26692586E0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대체 처리 176">
              <a:extLst>
                <a:ext uri="{FF2B5EF4-FFF2-40B4-BE49-F238E27FC236}">
                  <a16:creationId xmlns:a16="http://schemas.microsoft.com/office/drawing/2014/main" id="{FCB9FE1A-0C34-45FA-9E94-A271CDB14E2A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C6D89B9-F7D0-4532-BFE4-B339745F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04" y="3484792"/>
            <a:ext cx="4862512" cy="43627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A9ACF2-4471-4AD7-9061-8C3B580F12B9}"/>
              </a:ext>
            </a:extLst>
          </p:cNvPr>
          <p:cNvGraphicFramePr>
            <a:graphicFrameLocks noGrp="1"/>
          </p:cNvGraphicFramePr>
          <p:nvPr/>
        </p:nvGraphicFramePr>
        <p:xfrm>
          <a:off x="1388213" y="3927726"/>
          <a:ext cx="4251599" cy="54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00">
                  <a:extLst>
                    <a:ext uri="{9D8B030D-6E8A-4147-A177-3AD203B41FA5}">
                      <a16:colId xmlns:a16="http://schemas.microsoft.com/office/drawing/2014/main" val="2162548883"/>
                    </a:ext>
                  </a:extLst>
                </a:gridCol>
                <a:gridCol w="1278000">
                  <a:extLst>
                    <a:ext uri="{9D8B030D-6E8A-4147-A177-3AD203B41FA5}">
                      <a16:colId xmlns:a16="http://schemas.microsoft.com/office/drawing/2014/main" val="2937304523"/>
                    </a:ext>
                  </a:extLst>
                </a:gridCol>
                <a:gridCol w="424799">
                  <a:extLst>
                    <a:ext uri="{9D8B030D-6E8A-4147-A177-3AD203B41FA5}">
                      <a16:colId xmlns:a16="http://schemas.microsoft.com/office/drawing/2014/main" val="217139963"/>
                    </a:ext>
                  </a:extLst>
                </a:gridCol>
                <a:gridCol w="1062000">
                  <a:extLst>
                    <a:ext uri="{9D8B030D-6E8A-4147-A177-3AD203B41FA5}">
                      <a16:colId xmlns:a16="http://schemas.microsoft.com/office/drawing/2014/main" val="1666293622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305277405"/>
                    </a:ext>
                  </a:extLst>
                </a:gridCol>
              </a:tblGrid>
              <a:tr h="54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국어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(15%)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수학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       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사회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(25%)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체육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      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45974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A32CB4F-2F31-42E2-9AC7-716D0138EAC4}"/>
              </a:ext>
            </a:extLst>
          </p:cNvPr>
          <p:cNvGraphicFramePr>
            <a:graphicFrameLocks noGrp="1"/>
          </p:cNvGraphicFramePr>
          <p:nvPr/>
        </p:nvGraphicFramePr>
        <p:xfrm>
          <a:off x="760666" y="2315648"/>
          <a:ext cx="5494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5E33DC0-85C5-4943-9747-C8045D6A2E1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81920" y="4346605"/>
            <a:ext cx="396044" cy="343959"/>
          </a:xfrm>
          <a:prstGeom prst="bentConnector3">
            <a:avLst>
              <a:gd name="adj1" fmla="val 987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F55E7E-9A8B-46DB-A8D1-73ECA1916ADA}"/>
              </a:ext>
            </a:extLst>
          </p:cNvPr>
          <p:cNvSpPr/>
          <p:nvPr/>
        </p:nvSpPr>
        <p:spPr>
          <a:xfrm>
            <a:off x="3679941" y="4538472"/>
            <a:ext cx="847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과학</a:t>
            </a:r>
            <a:endParaRPr lang="en-US" altLang="ko-KR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2578B8-AD0F-4ACD-B0F7-46D8ED61CCF7}"/>
              </a:ext>
            </a:extLst>
          </p:cNvPr>
          <p:cNvSpPr txBox="1"/>
          <p:nvPr/>
        </p:nvSpPr>
        <p:spPr>
          <a:xfrm>
            <a:off x="2385527" y="4194562"/>
            <a:ext cx="432048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2" name="Picture 4">
            <a:extLst>
              <a:ext uri="{FF2B5EF4-FFF2-40B4-BE49-F238E27FC236}">
                <a16:creationId xmlns:a16="http://schemas.microsoft.com/office/drawing/2014/main" id="{B481E0FC-E91B-491B-8B0F-5BAE6820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70" y="433408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43">
            <a:extLst>
              <a:ext uri="{FF2B5EF4-FFF2-40B4-BE49-F238E27FC236}">
                <a16:creationId xmlns:a16="http://schemas.microsoft.com/office/drawing/2014/main" id="{CCC86121-9687-4337-AAFF-CCAE15CEC26A}"/>
              </a:ext>
            </a:extLst>
          </p:cNvPr>
          <p:cNvSpPr txBox="1"/>
          <p:nvPr/>
        </p:nvSpPr>
        <p:spPr>
          <a:xfrm>
            <a:off x="2349523" y="4122925"/>
            <a:ext cx="5040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017374-797F-4F95-BAE6-B62E29FE1656}"/>
              </a:ext>
            </a:extLst>
          </p:cNvPr>
          <p:cNvSpPr txBox="1"/>
          <p:nvPr/>
        </p:nvSpPr>
        <p:spPr>
          <a:xfrm>
            <a:off x="4919732" y="4194562"/>
            <a:ext cx="432048" cy="2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7" name="Picture 4">
            <a:extLst>
              <a:ext uri="{FF2B5EF4-FFF2-40B4-BE49-F238E27FC236}">
                <a16:creationId xmlns:a16="http://schemas.microsoft.com/office/drawing/2014/main" id="{F3780B18-32FA-4976-93FE-05828165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75" y="433408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43">
            <a:extLst>
              <a:ext uri="{FF2B5EF4-FFF2-40B4-BE49-F238E27FC236}">
                <a16:creationId xmlns:a16="http://schemas.microsoft.com/office/drawing/2014/main" id="{E7588BED-14B0-4028-96D8-653EEC52D659}"/>
              </a:ext>
            </a:extLst>
          </p:cNvPr>
          <p:cNvSpPr txBox="1"/>
          <p:nvPr/>
        </p:nvSpPr>
        <p:spPr>
          <a:xfrm>
            <a:off x="4883728" y="4122925"/>
            <a:ext cx="5040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13">
            <a:extLst>
              <a:ext uri="{FF2B5EF4-FFF2-40B4-BE49-F238E27FC236}">
                <a16:creationId xmlns:a16="http://schemas.microsoft.com/office/drawing/2014/main" id="{8239E1BF-728C-4F40-8AAF-BBEEFB9B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91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6D98E7-EE6D-40FC-893C-71E6180AF806}"/>
              </a:ext>
            </a:extLst>
          </p:cNvPr>
          <p:cNvSpPr/>
          <p:nvPr/>
        </p:nvSpPr>
        <p:spPr>
          <a:xfrm>
            <a:off x="4378224" y="4392066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C53F661-3454-40C8-B972-E0774013442B}"/>
              </a:ext>
            </a:extLst>
          </p:cNvPr>
          <p:cNvGrpSpPr/>
          <p:nvPr/>
        </p:nvGrpSpPr>
        <p:grpSpPr>
          <a:xfrm>
            <a:off x="716266" y="3424425"/>
            <a:ext cx="5608783" cy="1793836"/>
            <a:chOff x="289983" y="2317749"/>
            <a:chExt cx="5608783" cy="179383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E09B53E-B5F1-47CB-8F68-50E885936196}"/>
                </a:ext>
              </a:extLst>
            </p:cNvPr>
            <p:cNvGrpSpPr/>
            <p:nvPr/>
          </p:nvGrpSpPr>
          <p:grpSpPr>
            <a:xfrm>
              <a:off x="289983" y="2317749"/>
              <a:ext cx="5608783" cy="1793836"/>
              <a:chOff x="192745" y="2533208"/>
              <a:chExt cx="5608783" cy="1793836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96766B1-8C56-4019-96D8-C92811D00B0C}"/>
                  </a:ext>
                </a:extLst>
              </p:cNvPr>
              <p:cNvSpPr/>
              <p:nvPr/>
            </p:nvSpPr>
            <p:spPr>
              <a:xfrm>
                <a:off x="192745" y="2803246"/>
                <a:ext cx="5608783" cy="13356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각 삼각형 37">
                <a:extLst>
                  <a:ext uri="{FF2B5EF4-FFF2-40B4-BE49-F238E27FC236}">
                    <a16:creationId xmlns:a16="http://schemas.microsoft.com/office/drawing/2014/main" id="{E4F71A7C-B2DC-4450-9365-243BD594F44F}"/>
                  </a:ext>
                </a:extLst>
              </p:cNvPr>
              <p:cNvSpPr/>
              <p:nvPr/>
            </p:nvSpPr>
            <p:spPr>
              <a:xfrm flipH="1" flipV="1">
                <a:off x="4145070" y="413893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B435C105-292F-4746-84F8-F1A56C3DD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533208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E1EAD7-F790-428B-894E-55D8B393591F}"/>
                </a:ext>
              </a:extLst>
            </p:cNvPr>
            <p:cNvSpPr txBox="1"/>
            <p:nvPr/>
          </p:nvSpPr>
          <p:spPr>
            <a:xfrm>
              <a:off x="498598" y="2718368"/>
              <a:ext cx="5250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수학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30 %</a:t>
              </a: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FADE7F-5AB9-4F78-8238-0CC7947A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29371"/>
              </p:ext>
            </p:extLst>
          </p:nvPr>
        </p:nvGraphicFramePr>
        <p:xfrm>
          <a:off x="1545248" y="3717032"/>
          <a:ext cx="46177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1" name="Picture 4">
            <a:extLst>
              <a:ext uri="{FF2B5EF4-FFF2-40B4-BE49-F238E27FC236}">
                <a16:creationId xmlns:a16="http://schemas.microsoft.com/office/drawing/2014/main" id="{ED66D50E-56A6-416C-B150-0B08F0D9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87" y="3946406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58F94E1-3E72-4468-97E0-B304DF62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35800"/>
              </p:ext>
            </p:extLst>
          </p:nvPr>
        </p:nvGraphicFramePr>
        <p:xfrm>
          <a:off x="1565956" y="4389366"/>
          <a:ext cx="46177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3" name="Picture 4">
            <a:extLst>
              <a:ext uri="{FF2B5EF4-FFF2-40B4-BE49-F238E27FC236}">
                <a16:creationId xmlns:a16="http://schemas.microsoft.com/office/drawing/2014/main" id="{8EE4F7BA-8603-45AC-9CE5-CEAD095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87" y="4605423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CC4C025-702D-41B6-9F5C-3F2DB6F9CE79}"/>
              </a:ext>
            </a:extLst>
          </p:cNvPr>
          <p:cNvSpPr txBox="1"/>
          <p:nvPr/>
        </p:nvSpPr>
        <p:spPr>
          <a:xfrm>
            <a:off x="958736" y="44861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체육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192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성진이네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학생들이 좋아하는 과목을 조사하여 나타낸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띠그래프를 보고 알 수 있는 내용을 두 가지 이상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86669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슬라이드의 그래프를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없이 텍스트로 작성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BC851381-CC29-47EA-9EF2-3F5B50936A9A}"/>
              </a:ext>
            </a:extLst>
          </p:cNvPr>
          <p:cNvSpPr txBox="1"/>
          <p:nvPr/>
        </p:nvSpPr>
        <p:spPr>
          <a:xfrm>
            <a:off x="934209" y="4106312"/>
            <a:ext cx="5321050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F061E18F-96C1-4DA5-B8E5-C1A3B16C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27" y="426639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43">
            <a:extLst>
              <a:ext uri="{FF2B5EF4-FFF2-40B4-BE49-F238E27FC236}">
                <a16:creationId xmlns:a16="http://schemas.microsoft.com/office/drawing/2014/main" id="{D7F34508-F97C-489F-9329-FC24056670A5}"/>
              </a:ext>
            </a:extLst>
          </p:cNvPr>
          <p:cNvSpPr txBox="1"/>
          <p:nvPr/>
        </p:nvSpPr>
        <p:spPr>
          <a:xfrm>
            <a:off x="934210" y="4111506"/>
            <a:ext cx="53210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수학을 좋아하는 학생 수가 가장 많습니다</a:t>
            </a: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0A676E2-EE08-4586-B6ED-F431D4B868C6}"/>
              </a:ext>
            </a:extLst>
          </p:cNvPr>
          <p:cNvSpPr txBox="1"/>
          <p:nvPr/>
        </p:nvSpPr>
        <p:spPr>
          <a:xfrm>
            <a:off x="934209" y="4588598"/>
            <a:ext cx="5321050" cy="637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" name="Picture 4">
            <a:extLst>
              <a:ext uri="{FF2B5EF4-FFF2-40B4-BE49-F238E27FC236}">
                <a16:creationId xmlns:a16="http://schemas.microsoft.com/office/drawing/2014/main" id="{E876FDBA-690D-45B3-AED5-CD38DEE2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27" y="497363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TextBox 43">
            <a:extLst>
              <a:ext uri="{FF2B5EF4-FFF2-40B4-BE49-F238E27FC236}">
                <a16:creationId xmlns:a16="http://schemas.microsoft.com/office/drawing/2014/main" id="{F7024CC1-3D1A-49D8-8348-3B8BF181EF8C}"/>
              </a:ext>
            </a:extLst>
          </p:cNvPr>
          <p:cNvSpPr txBox="1"/>
          <p:nvPr/>
        </p:nvSpPr>
        <p:spPr>
          <a:xfrm>
            <a:off x="934210" y="4560451"/>
            <a:ext cx="53210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체육을 좋아하는 학생 수는 국어를 좋아하는 </a:t>
            </a:r>
            <a:b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수의 두 배입니다</a:t>
            </a: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5" name="Picture 2">
            <a:extLst>
              <a:ext uri="{FF2B5EF4-FFF2-40B4-BE49-F238E27FC236}">
                <a16:creationId xmlns:a16="http://schemas.microsoft.com/office/drawing/2014/main" id="{5607424B-B4C6-48BE-AD7D-AFB9F3F9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2" y="4186015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223B2631-41AE-4EDC-B51C-48EB806B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2" y="4641301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6">
            <a:extLst>
              <a:ext uri="{FF2B5EF4-FFF2-40B4-BE49-F238E27FC236}">
                <a16:creationId xmlns:a16="http://schemas.microsoft.com/office/drawing/2014/main" id="{C1D84FFA-6285-40B6-9A8B-EB1F4560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타원 167">
            <a:extLst>
              <a:ext uri="{FF2B5EF4-FFF2-40B4-BE49-F238E27FC236}">
                <a16:creationId xmlns:a16="http://schemas.microsoft.com/office/drawing/2014/main" id="{AB579DFB-2EF3-4606-B7DB-2A1D1678266D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177C586-70A3-461C-95AC-DC185ACA474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70" name="순서도: 대체 처리 169">
              <a:extLst>
                <a:ext uri="{FF2B5EF4-FFF2-40B4-BE49-F238E27FC236}">
                  <a16:creationId xmlns:a16="http://schemas.microsoft.com/office/drawing/2014/main" id="{C29C229D-91E3-4140-8D66-52D0C84D7158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순서도: 대체 처리 170">
              <a:extLst>
                <a:ext uri="{FF2B5EF4-FFF2-40B4-BE49-F238E27FC236}">
                  <a16:creationId xmlns:a16="http://schemas.microsoft.com/office/drawing/2014/main" id="{CC4B20AA-A351-4426-993A-58C52FBEB8E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대체 처리 171">
              <a:extLst>
                <a:ext uri="{FF2B5EF4-FFF2-40B4-BE49-F238E27FC236}">
                  <a16:creationId xmlns:a16="http://schemas.microsoft.com/office/drawing/2014/main" id="{5DCCC910-F797-4149-9FAD-40B29684B8A0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순서도: 대체 처리 172">
              <a:extLst>
                <a:ext uri="{FF2B5EF4-FFF2-40B4-BE49-F238E27FC236}">
                  <a16:creationId xmlns:a16="http://schemas.microsoft.com/office/drawing/2014/main" id="{EA1D9298-1240-449A-9C8F-83708FF9509D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순서도: 대체 처리 173">
              <a:extLst>
                <a:ext uri="{FF2B5EF4-FFF2-40B4-BE49-F238E27FC236}">
                  <a16:creationId xmlns:a16="http://schemas.microsoft.com/office/drawing/2014/main" id="{2A199AE4-8EC2-48EA-9E6B-66BCEB9FB1B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44BBCD07-AFF3-4088-9E2F-AFA2D5815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760" y="2573615"/>
            <a:ext cx="4862512" cy="436270"/>
          </a:xfrm>
          <a:prstGeom prst="rect">
            <a:avLst/>
          </a:prstGeom>
        </p:spPr>
      </p:pic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038403B1-AA69-42FB-BA23-8E179263F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50762"/>
              </p:ext>
            </p:extLst>
          </p:nvPr>
        </p:nvGraphicFramePr>
        <p:xfrm>
          <a:off x="1451269" y="3016549"/>
          <a:ext cx="4251599" cy="54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00">
                  <a:extLst>
                    <a:ext uri="{9D8B030D-6E8A-4147-A177-3AD203B41FA5}">
                      <a16:colId xmlns:a16="http://schemas.microsoft.com/office/drawing/2014/main" val="2162548883"/>
                    </a:ext>
                  </a:extLst>
                </a:gridCol>
                <a:gridCol w="1278000">
                  <a:extLst>
                    <a:ext uri="{9D8B030D-6E8A-4147-A177-3AD203B41FA5}">
                      <a16:colId xmlns:a16="http://schemas.microsoft.com/office/drawing/2014/main" val="2937304523"/>
                    </a:ext>
                  </a:extLst>
                </a:gridCol>
                <a:gridCol w="424799">
                  <a:extLst>
                    <a:ext uri="{9D8B030D-6E8A-4147-A177-3AD203B41FA5}">
                      <a16:colId xmlns:a16="http://schemas.microsoft.com/office/drawing/2014/main" val="217139963"/>
                    </a:ext>
                  </a:extLst>
                </a:gridCol>
                <a:gridCol w="1062000">
                  <a:extLst>
                    <a:ext uri="{9D8B030D-6E8A-4147-A177-3AD203B41FA5}">
                      <a16:colId xmlns:a16="http://schemas.microsoft.com/office/drawing/2014/main" val="1666293622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305277405"/>
                    </a:ext>
                  </a:extLst>
                </a:gridCol>
              </a:tblGrid>
              <a:tr h="54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국어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(15%)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수학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(30%)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사회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(25%)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체육</a:t>
                      </a:r>
                      <a:endParaRPr lang="en-US" altLang="ko-KR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(20%)</a:t>
                      </a:r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45974"/>
                  </a:ext>
                </a:extLst>
              </a:tr>
            </a:tbl>
          </a:graphicData>
        </a:graphic>
      </p:graphicFrame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B9FB0FE-E1C8-472F-9F6A-E5BB868A66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44976" y="3435428"/>
            <a:ext cx="396044" cy="343959"/>
          </a:xfrm>
          <a:prstGeom prst="bentConnector3">
            <a:avLst>
              <a:gd name="adj1" fmla="val 987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CAAFE44-8F2A-4A31-A00C-C2621E7B3668}"/>
              </a:ext>
            </a:extLst>
          </p:cNvPr>
          <p:cNvSpPr/>
          <p:nvPr/>
        </p:nvSpPr>
        <p:spPr>
          <a:xfrm>
            <a:off x="3779912" y="3573016"/>
            <a:ext cx="847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과학</a:t>
            </a:r>
            <a:endParaRPr lang="en-US" altLang="ko-KR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FDC676B-4AC2-418B-8914-DEAB165D6CAB}"/>
              </a:ext>
            </a:extLst>
          </p:cNvPr>
          <p:cNvSpPr/>
          <p:nvPr/>
        </p:nvSpPr>
        <p:spPr>
          <a:xfrm>
            <a:off x="1079222" y="3018957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26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43E95F-457E-4964-B1E5-0892C709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62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4703826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9305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43E95F-457E-4964-B1E5-0892C709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62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3131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FB288-08A4-46AF-A75C-64C6967A2A7C}"/>
              </a:ext>
            </a:extLst>
          </p:cNvPr>
          <p:cNvGrpSpPr/>
          <p:nvPr/>
        </p:nvGrpSpPr>
        <p:grpSpPr>
          <a:xfrm>
            <a:off x="712391" y="3905287"/>
            <a:ext cx="5817398" cy="1044740"/>
            <a:chOff x="-132224" y="2257324"/>
            <a:chExt cx="5817398" cy="104474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4223C08-834B-4ECC-BF0C-1D5D7C72FE6F}"/>
                </a:ext>
              </a:extLst>
            </p:cNvPr>
            <p:cNvGrpSpPr/>
            <p:nvPr/>
          </p:nvGrpSpPr>
          <p:grpSpPr>
            <a:xfrm>
              <a:off x="-132224" y="2257324"/>
              <a:ext cx="5817398" cy="1044740"/>
              <a:chOff x="-229462" y="2472783"/>
              <a:chExt cx="5817398" cy="1044740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89B700-A92C-485E-BAE9-A392225541A2}"/>
                  </a:ext>
                </a:extLst>
              </p:cNvPr>
              <p:cNvSpPr/>
              <p:nvPr/>
            </p:nvSpPr>
            <p:spPr>
              <a:xfrm>
                <a:off x="-229462" y="2776418"/>
                <a:ext cx="5817398" cy="52953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C410739E-9BD1-49AC-BA02-8979AEEA05DC}"/>
                  </a:ext>
                </a:extLst>
              </p:cNvPr>
              <p:cNvSpPr/>
              <p:nvPr/>
            </p:nvSpPr>
            <p:spPr>
              <a:xfrm flipH="1" flipV="1">
                <a:off x="3787205" y="3329416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05AADA5B-7666-42A7-BBD4-56CE7F0903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51331" y="247278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0420E-78A1-4D0C-8468-5363B7D5D8F1}"/>
                </a:ext>
              </a:extLst>
            </p:cNvPr>
            <p:cNvSpPr txBox="1"/>
            <p:nvPr/>
          </p:nvSpPr>
          <p:spPr>
            <a:xfrm>
              <a:off x="34481" y="2585129"/>
              <a:ext cx="564205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형이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35 %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가장 많은 학생들의 혈액형입니다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9DDD175-FC4A-4149-BD93-62C3E15130C3}"/>
              </a:ext>
            </a:extLst>
          </p:cNvPr>
          <p:cNvSpPr/>
          <p:nvPr/>
        </p:nvSpPr>
        <p:spPr>
          <a:xfrm>
            <a:off x="1370543" y="409885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3B4C7248-F847-4316-8F25-D432399D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33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44D41D-CC8B-478E-A2F8-EF8CF47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46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1788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362696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6A7D70-C589-44F6-9AED-271593DA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27889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2763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965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2004B184-007C-4B81-A69A-BF68CD0E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E590E33-97E1-4E2F-B7CC-37E6C443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35433-19A9-444F-AC95-274B4C99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80D9656C-991B-42C3-ACC9-7A03000B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B1F5C6-26E7-47BD-BE5F-898536AD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08820"/>
            <a:ext cx="4644968" cy="23457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506384" y="4359635"/>
            <a:ext cx="5973828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66554" y="1376772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자료에서 무엇을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5" y="150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8350" y="4402026"/>
            <a:ext cx="563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도서관에서 빌린 책의 종류를 알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273" y="485648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8" y="44384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39331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550726" y="3988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732F85C-B91A-4661-B156-739CAF5E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060881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활동＋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399451"/>
            <a:ext cx="494056" cy="2181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2003406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7447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20083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8E5D47B5-20D7-4614-BF0C-266CB025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C2B23652-F3B9-405A-BB25-CB5F478B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6BFD10-AC7A-4FF7-93BA-03E354D6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0B449B3B-FBFF-4A7A-AF4E-A35FD06D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EEE9AF-E235-40A5-9F9A-2F995C3E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8522"/>
              </p:ext>
            </p:extLst>
          </p:nvPr>
        </p:nvGraphicFramePr>
        <p:xfrm>
          <a:off x="395536" y="1996598"/>
          <a:ext cx="6419320" cy="255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3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806487986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3600591944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829212209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1741565035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영동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경은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은호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한별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재희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정주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0276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승주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준범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준기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중동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3614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영현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나린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소정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6295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다혜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상철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8004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2B502B-52B1-4BCB-8C50-239FFEEEB225}"/>
              </a:ext>
            </a:extLst>
          </p:cNvPr>
          <p:cNvSpPr/>
          <p:nvPr/>
        </p:nvSpPr>
        <p:spPr>
          <a:xfrm>
            <a:off x="2196530" y="1376772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도서관에서 빌린 책의 종류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977876-FF13-4DAF-A14A-5DC16AFB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6227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77380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7B569D-C0D5-4B4B-A982-B975CCB0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398504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8764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 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(suh_0601_05_0003_101_1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6741" y="243931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59827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454115" y="1824621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241528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5318950" y="172192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D6E763-ACA8-4C6D-9796-CE37F04224CE}"/>
              </a:ext>
            </a:extLst>
          </p:cNvPr>
          <p:cNvSpPr/>
          <p:nvPr/>
        </p:nvSpPr>
        <p:spPr>
          <a:xfrm>
            <a:off x="265955" y="2942157"/>
            <a:ext cx="6560992" cy="1595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1943708" y="28326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6D96AA-2C51-40B0-8DEA-1EA39B5C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73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4366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913D4-B9A0-4805-A923-12BEC4B353CD}"/>
              </a:ext>
            </a:extLst>
          </p:cNvPr>
          <p:cNvSpPr/>
          <p:nvPr/>
        </p:nvSpPr>
        <p:spPr>
          <a:xfrm>
            <a:off x="-101321" y="250291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EE204F0-0A3F-4262-AF78-99B5F4A8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062" y="259626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FCE0D5-E429-4F54-A740-45C681B7E607}"/>
              </a:ext>
            </a:extLst>
          </p:cNvPr>
          <p:cNvSpPr/>
          <p:nvPr/>
        </p:nvSpPr>
        <p:spPr>
          <a:xfrm>
            <a:off x="5852545" y="4734564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E9763C5-ABFD-452F-AA18-E390A4D559C7}"/>
              </a:ext>
            </a:extLst>
          </p:cNvPr>
          <p:cNvSpPr/>
          <p:nvPr/>
        </p:nvSpPr>
        <p:spPr>
          <a:xfrm>
            <a:off x="5741343" y="49170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30D459-B593-4ACA-BD35-C5D5247BCC17}"/>
              </a:ext>
            </a:extLst>
          </p:cNvPr>
          <p:cNvSpPr/>
          <p:nvPr/>
        </p:nvSpPr>
        <p:spPr>
          <a:xfrm>
            <a:off x="466526" y="241327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5027DE-8761-49BD-B805-C28B83D5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09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615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50491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59827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412316" y="1907185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241528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5AB9A7C0-9520-427D-8E35-CDD15B0FA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49" y="470765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1EEDE2-6EDE-455F-B582-BE3E3B3BA21E}"/>
              </a:ext>
            </a:extLst>
          </p:cNvPr>
          <p:cNvSpPr/>
          <p:nvPr/>
        </p:nvSpPr>
        <p:spPr>
          <a:xfrm>
            <a:off x="4816311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CF4AE6-70B1-421C-B429-031611D2ED82}"/>
              </a:ext>
            </a:extLst>
          </p:cNvPr>
          <p:cNvSpPr/>
          <p:nvPr/>
        </p:nvSpPr>
        <p:spPr>
          <a:xfrm>
            <a:off x="4705109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87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5027DE-8761-49BD-B805-C28B83D5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09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5611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50491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59827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167761AC-4F69-4432-8FE8-259BED6B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49" y="470765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46C642-73D1-4214-B363-7135F11EA005}"/>
              </a:ext>
            </a:extLst>
          </p:cNvPr>
          <p:cNvSpPr/>
          <p:nvPr/>
        </p:nvSpPr>
        <p:spPr>
          <a:xfrm>
            <a:off x="4816311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5412316" y="1907185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E64654-D2F2-43E8-A2D2-319C2FC59049}"/>
              </a:ext>
            </a:extLst>
          </p:cNvPr>
          <p:cNvGrpSpPr/>
          <p:nvPr/>
        </p:nvGrpSpPr>
        <p:grpSpPr>
          <a:xfrm>
            <a:off x="966077" y="1840350"/>
            <a:ext cx="5057876" cy="2846298"/>
            <a:chOff x="966077" y="1840350"/>
            <a:chExt cx="5057876" cy="284629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7A87FC5-5B8B-4938-9A6E-7BE5D3D3B77C}"/>
                </a:ext>
              </a:extLst>
            </p:cNvPr>
            <p:cNvSpPr/>
            <p:nvPr/>
          </p:nvSpPr>
          <p:spPr>
            <a:xfrm>
              <a:off x="966077" y="2150344"/>
              <a:ext cx="5057876" cy="23481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00D0EDF8-C366-490C-9238-09DB774AFC6C}"/>
                </a:ext>
              </a:extLst>
            </p:cNvPr>
            <p:cNvSpPr/>
            <p:nvPr/>
          </p:nvSpPr>
          <p:spPr>
            <a:xfrm flipH="1" flipV="1">
              <a:off x="5043195" y="449854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9211FB2-BAA2-43C8-B9A1-89DBC4D108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405314" y="184035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EF93624-C287-413E-9B30-661A6095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0409" y="2252601"/>
              <a:ext cx="4572000" cy="183382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BC2C5F-3C31-4EA9-857D-F841ADFE8CBA}"/>
                </a:ext>
              </a:extLst>
            </p:cNvPr>
            <p:cNvSpPr txBox="1"/>
            <p:nvPr/>
          </p:nvSpPr>
          <p:spPr>
            <a:xfrm>
              <a:off x="1225261" y="4120150"/>
              <a:ext cx="459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과학 종류를 빌린 친구가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명으로 가장 많습니다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0939BD4-2EC3-4FB8-AF21-BD3ED85F6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88305"/>
              </p:ext>
            </p:extLst>
          </p:nvPr>
        </p:nvGraphicFramePr>
        <p:xfrm>
          <a:off x="323528" y="6545865"/>
          <a:ext cx="6419320" cy="255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3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806487986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3600591944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829212209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1741565035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영동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경은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은호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한별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재희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정주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0276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승주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준범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준기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중동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3614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영현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나린</a:t>
                      </a:r>
                      <a:endParaRPr lang="ko-KR" altLang="en-US" sz="17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소정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6295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희수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우진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다혜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상철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슬기</a:t>
                      </a:r>
                    </a:p>
                  </a:txBody>
                  <a:tcPr marL="98378" marR="98378" marT="49189" marB="4918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 marL="98378" marR="98378" marT="49189" marB="491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800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CBBD8CB-5935-4F35-8673-261ACE6AADBC}"/>
              </a:ext>
            </a:extLst>
          </p:cNvPr>
          <p:cNvSpPr/>
          <p:nvPr/>
        </p:nvSpPr>
        <p:spPr>
          <a:xfrm>
            <a:off x="481980" y="6205234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출처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5999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39986</TotalTime>
  <Words>2008</Words>
  <Application>Microsoft Office PowerPoint</Application>
  <PresentationFormat>화면 슬라이드 쇼(4:3)</PresentationFormat>
  <Paragraphs>825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6269</cp:revision>
  <dcterms:created xsi:type="dcterms:W3CDTF">2008-07-15T12:19:11Z</dcterms:created>
  <dcterms:modified xsi:type="dcterms:W3CDTF">2022-03-03T14:15:00Z</dcterms:modified>
</cp:coreProperties>
</file>