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792" r:id="rId3"/>
    <p:sldId id="793" r:id="rId4"/>
    <p:sldId id="951" r:id="rId5"/>
    <p:sldId id="932" r:id="rId6"/>
    <p:sldId id="952" r:id="rId7"/>
    <p:sldId id="953" r:id="rId8"/>
    <p:sldId id="958" r:id="rId9"/>
    <p:sldId id="941" r:id="rId10"/>
    <p:sldId id="956" r:id="rId11"/>
    <p:sldId id="957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3D69B"/>
    <a:srgbClr val="FBCE8B"/>
    <a:srgbClr val="C9BEE0"/>
    <a:srgbClr val="C7A08C"/>
    <a:srgbClr val="FFFBF5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4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21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80722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295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원그래프로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A4F9EF-B5DD-4463-B16D-69331F72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4" y="1203030"/>
            <a:ext cx="6629676" cy="416761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8430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그래프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라인 박스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349694-EA80-4D10-ABF4-52F8F9246AC3}"/>
              </a:ext>
            </a:extLst>
          </p:cNvPr>
          <p:cNvSpPr/>
          <p:nvPr/>
        </p:nvSpPr>
        <p:spPr>
          <a:xfrm>
            <a:off x="179512" y="1796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DE249-7299-4049-A578-622196AFE05A}"/>
              </a:ext>
            </a:extLst>
          </p:cNvPr>
          <p:cNvSpPr/>
          <p:nvPr/>
        </p:nvSpPr>
        <p:spPr>
          <a:xfrm>
            <a:off x="290714" y="219225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B8598E-17A1-4B05-B877-C564880E6FF0}"/>
              </a:ext>
            </a:extLst>
          </p:cNvPr>
          <p:cNvSpPr/>
          <p:nvPr/>
        </p:nvSpPr>
        <p:spPr>
          <a:xfrm>
            <a:off x="179512" y="21688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ECDDBC-F608-463E-83AF-8604588C06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275043"/>
            <a:ext cx="344210" cy="2898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B94F43-D4C9-4F5A-9241-1E996B1A7715}"/>
              </a:ext>
            </a:extLst>
          </p:cNvPr>
          <p:cNvSpPr/>
          <p:nvPr/>
        </p:nvSpPr>
        <p:spPr>
          <a:xfrm>
            <a:off x="4921159" y="2209551"/>
            <a:ext cx="1994741" cy="278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9B7E3C-B9F1-4CA5-9899-EE91ED850432}"/>
              </a:ext>
            </a:extLst>
          </p:cNvPr>
          <p:cNvSpPr/>
          <p:nvPr/>
        </p:nvSpPr>
        <p:spPr>
          <a:xfrm>
            <a:off x="4809956" y="21000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822D59-6B84-4DCF-85D5-48C2C8690A94}"/>
              </a:ext>
            </a:extLst>
          </p:cNvPr>
          <p:cNvSpPr/>
          <p:nvPr/>
        </p:nvSpPr>
        <p:spPr>
          <a:xfrm>
            <a:off x="661726" y="2564904"/>
            <a:ext cx="6178525" cy="547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17E204-9752-4B37-927D-3F06AA90B862}"/>
              </a:ext>
            </a:extLst>
          </p:cNvPr>
          <p:cNvSpPr/>
          <p:nvPr/>
        </p:nvSpPr>
        <p:spPr>
          <a:xfrm>
            <a:off x="550524" y="24553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52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8384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8E7867-0882-4553-9B94-8EF6AED0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628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4909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2365148" y="2600908"/>
            <a:ext cx="238687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2214943" y="25489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5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2B3A86-34E7-4A50-B6E4-3278233A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7981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1751"/>
              </p:ext>
            </p:extLst>
          </p:nvPr>
        </p:nvGraphicFramePr>
        <p:xfrm>
          <a:off x="7012749" y="690525"/>
          <a:ext cx="2086863" cy="5280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NotoM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40px)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아래와 같이 텍스트와 답 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아래와 같이 텍스트와 답 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935204" y="3100439"/>
            <a:ext cx="944607" cy="1516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770820" y="29909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FF7519-132C-447D-9808-AD2623F1C461}"/>
              </a:ext>
            </a:extLst>
          </p:cNvPr>
          <p:cNvSpPr/>
          <p:nvPr/>
        </p:nvSpPr>
        <p:spPr>
          <a:xfrm>
            <a:off x="4463988" y="3007360"/>
            <a:ext cx="1080120" cy="677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5CB16E-2C79-4F8D-9AE6-270AC7BA6101}"/>
              </a:ext>
            </a:extLst>
          </p:cNvPr>
          <p:cNvSpPr/>
          <p:nvPr/>
        </p:nvSpPr>
        <p:spPr>
          <a:xfrm>
            <a:off x="4352786" y="30344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EB72A-2DAB-4D11-8648-7E0D48C79E2D}"/>
              </a:ext>
            </a:extLst>
          </p:cNvPr>
          <p:cNvSpPr/>
          <p:nvPr/>
        </p:nvSpPr>
        <p:spPr>
          <a:xfrm>
            <a:off x="4467178" y="3939752"/>
            <a:ext cx="1080120" cy="677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E3BB93F-2425-41D7-8A7E-085937C28ED9}"/>
              </a:ext>
            </a:extLst>
          </p:cNvPr>
          <p:cNvSpPr/>
          <p:nvPr/>
        </p:nvSpPr>
        <p:spPr>
          <a:xfrm>
            <a:off x="4355976" y="39668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072080-A9C1-45A1-9AF6-23490B0EC652}"/>
              </a:ext>
            </a:extLst>
          </p:cNvPr>
          <p:cNvGrpSpPr/>
          <p:nvPr/>
        </p:nvGrpSpPr>
        <p:grpSpPr>
          <a:xfrm>
            <a:off x="7272300" y="4329100"/>
            <a:ext cx="2520280" cy="465026"/>
            <a:chOff x="4680012" y="5802693"/>
            <a:chExt cx="2520280" cy="465026"/>
          </a:xfrm>
        </p:grpSpPr>
        <p:sp>
          <p:nvSpPr>
            <p:cNvPr id="27" name="TextBox 43">
              <a:extLst>
                <a:ext uri="{FF2B5EF4-FFF2-40B4-BE49-F238E27FC236}">
                  <a16:creationId xmlns:a16="http://schemas.microsoft.com/office/drawing/2014/main" id="{239BEC43-0C33-42A3-849B-7BED6024C096}"/>
                </a:ext>
              </a:extLst>
            </p:cNvPr>
            <p:cNvSpPr txBox="1"/>
            <p:nvPr/>
          </p:nvSpPr>
          <p:spPr>
            <a:xfrm>
              <a:off x="5292080" y="5827565"/>
              <a:ext cx="19082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이므로    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%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EB2D710-8CE5-4B0B-B52A-CB7E37AE4672}"/>
                </a:ext>
              </a:extLst>
            </p:cNvPr>
            <p:cNvGrpSpPr/>
            <p:nvPr/>
          </p:nvGrpSpPr>
          <p:grpSpPr>
            <a:xfrm>
              <a:off x="4812831" y="5802693"/>
              <a:ext cx="566413" cy="402968"/>
              <a:chOff x="3131841" y="3911865"/>
              <a:chExt cx="912212" cy="40296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B3459AC-A2BB-47E4-A33F-48212E5C9396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BEF3470-B6AF-428A-AA63-7C0CBF0E425F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458EA65-295D-4A4F-AADC-B92A15018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12" y="6019926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D505B0-1784-4C40-A223-7F4C7096FA16}"/>
                </a:ext>
              </a:extLst>
            </p:cNvPr>
            <p:cNvGrpSpPr/>
            <p:nvPr/>
          </p:nvGrpSpPr>
          <p:grpSpPr>
            <a:xfrm>
              <a:off x="6216987" y="5805264"/>
              <a:ext cx="566413" cy="402968"/>
              <a:chOff x="3131841" y="3911865"/>
              <a:chExt cx="912212" cy="40296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EEBA80C-6451-481B-8173-6AAFC166424F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3935DC-7301-4D77-BCD2-D4170814AD71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</a:t>
                </a:r>
              </a:p>
            </p:txBody>
          </p:sp>
        </p:grpSp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E5B52E6E-A904-42F2-8FA5-C49876A99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022497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7844978-1ABF-4B55-97E7-A13C703E8BAE}"/>
              </a:ext>
            </a:extLst>
          </p:cNvPr>
          <p:cNvGrpSpPr/>
          <p:nvPr/>
        </p:nvGrpSpPr>
        <p:grpSpPr>
          <a:xfrm>
            <a:off x="7272300" y="5412924"/>
            <a:ext cx="2520280" cy="465026"/>
            <a:chOff x="4680012" y="5802693"/>
            <a:chExt cx="2520280" cy="465026"/>
          </a:xfrm>
        </p:grpSpPr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id="{6C0136BA-A994-4ED5-B1AD-3F0B8A137FB0}"/>
                </a:ext>
              </a:extLst>
            </p:cNvPr>
            <p:cNvSpPr txBox="1"/>
            <p:nvPr/>
          </p:nvSpPr>
          <p:spPr>
            <a:xfrm>
              <a:off x="5292080" y="5827565"/>
              <a:ext cx="19082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이므로    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%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EAE61BB-E4F6-4BBD-B986-7889D61B5DC5}"/>
                </a:ext>
              </a:extLst>
            </p:cNvPr>
            <p:cNvGrpSpPr/>
            <p:nvPr/>
          </p:nvGrpSpPr>
          <p:grpSpPr>
            <a:xfrm>
              <a:off x="4812831" y="5802693"/>
              <a:ext cx="566413" cy="402968"/>
              <a:chOff x="3131841" y="3911865"/>
              <a:chExt cx="912212" cy="402968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98D4E94-C80C-4CC5-9D8A-CF7EB3489B43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9A2A8E9-15C8-4C76-BCDB-2ADD56536E36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30</a:t>
                </a:r>
              </a:p>
            </p:txBody>
          </p:sp>
        </p:grpSp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503D2C94-1EF3-40B9-B7C1-74D82F4C2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12" y="6019926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1C81DB3-CF42-4CE6-B284-1D15E3AFD2E4}"/>
                </a:ext>
              </a:extLst>
            </p:cNvPr>
            <p:cNvGrpSpPr/>
            <p:nvPr/>
          </p:nvGrpSpPr>
          <p:grpSpPr>
            <a:xfrm>
              <a:off x="6216987" y="5805264"/>
              <a:ext cx="566413" cy="402968"/>
              <a:chOff x="3131841" y="3911865"/>
              <a:chExt cx="912212" cy="402968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178FB85-C565-4886-8AAA-BE69E5EDD280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F27CA61-FA4B-484E-B274-A108CBB2D9C2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30</a:t>
                </a:r>
              </a:p>
            </p:txBody>
          </p:sp>
        </p:grpSp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15A702DC-DC43-41CD-9783-16AF9993C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022497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8F8E23-82E6-4DCE-B3A6-DB23B130E8EC}"/>
              </a:ext>
            </a:extLst>
          </p:cNvPr>
          <p:cNvSpPr/>
          <p:nvPr/>
        </p:nvSpPr>
        <p:spPr bwMode="auto">
          <a:xfrm>
            <a:off x="7301542" y="2780928"/>
            <a:ext cx="713330" cy="4366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3CE47F-C0B9-4CAF-AE47-47B44B31D711}"/>
              </a:ext>
            </a:extLst>
          </p:cNvPr>
          <p:cNvSpPr/>
          <p:nvPr/>
        </p:nvSpPr>
        <p:spPr bwMode="auto">
          <a:xfrm>
            <a:off x="8179150" y="2780928"/>
            <a:ext cx="713330" cy="4366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</a:p>
        </p:txBody>
      </p: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B5EE3C-EC1A-4AB9-8930-B1E6CD39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7891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7071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라인 박스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8A1345-2428-4C50-827C-D829A6D5ED60}"/>
              </a:ext>
            </a:extLst>
          </p:cNvPr>
          <p:cNvSpPr/>
          <p:nvPr/>
        </p:nvSpPr>
        <p:spPr>
          <a:xfrm>
            <a:off x="2522519" y="2330801"/>
            <a:ext cx="238687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6FE67E1-B402-45DE-A2BA-A05AF2C146D2}"/>
              </a:ext>
            </a:extLst>
          </p:cNvPr>
          <p:cNvSpPr/>
          <p:nvPr/>
        </p:nvSpPr>
        <p:spPr>
          <a:xfrm>
            <a:off x="2372314" y="22788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18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65B998-C9CD-4E64-8FF6-89398370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5957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4506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043609" y="2291369"/>
            <a:ext cx="324036" cy="41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932406" y="21818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23CEFB3-9B8B-4075-9457-D9B58CC7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6" y="250064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82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ABDF621-B296-40C8-AB94-66F3A62E72BA}"/>
              </a:ext>
            </a:extLst>
          </p:cNvPr>
          <p:cNvSpPr/>
          <p:nvPr/>
        </p:nvSpPr>
        <p:spPr>
          <a:xfrm>
            <a:off x="436535" y="2187632"/>
            <a:ext cx="6206463" cy="2994215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원그래프로 나타내어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70~71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1415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원그래프로 나타내어 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68908" y="1520788"/>
            <a:ext cx="63347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~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혜경이가 쓴 일기입니다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일기를 읽고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0C9A71-0C67-447B-B585-33D916148955}"/>
              </a:ext>
            </a:extLst>
          </p:cNvPr>
          <p:cNvGrpSpPr/>
          <p:nvPr/>
        </p:nvGrpSpPr>
        <p:grpSpPr>
          <a:xfrm>
            <a:off x="4387497" y="1221624"/>
            <a:ext cx="450131" cy="261610"/>
            <a:chOff x="826742" y="4309763"/>
            <a:chExt cx="450131" cy="261610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130EDDB9-D6C3-4BC8-9E14-E70729FCF690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D845FF-38DA-454D-80EE-3E7CA33FC728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372BFD1A-4060-4985-B7C6-EEA72386ABAE}"/>
              </a:ext>
            </a:extLst>
          </p:cNvPr>
          <p:cNvSpPr/>
          <p:nvPr/>
        </p:nvSpPr>
        <p:spPr>
          <a:xfrm>
            <a:off x="4857048" y="1223051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82D918-2274-4E1F-893E-005668A9D37A}"/>
              </a:ext>
            </a:extLst>
          </p:cNvPr>
          <p:cNvSpPr txBox="1"/>
          <p:nvPr/>
        </p:nvSpPr>
        <p:spPr>
          <a:xfrm>
            <a:off x="4854869" y="121489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85C25703-8456-4586-9DEE-6A7D7380425D}"/>
              </a:ext>
            </a:extLst>
          </p:cNvPr>
          <p:cNvSpPr/>
          <p:nvPr/>
        </p:nvSpPr>
        <p:spPr>
          <a:xfrm>
            <a:off x="5134145" y="122638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4B999B59-DB3B-4D84-9F13-C4BE48D5BF83}"/>
              </a:ext>
            </a:extLst>
          </p:cNvPr>
          <p:cNvSpPr/>
          <p:nvPr/>
        </p:nvSpPr>
        <p:spPr>
          <a:xfrm>
            <a:off x="5410169" y="122638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74C0E-C55A-41CF-A415-D7249DE5DBB3}"/>
              </a:ext>
            </a:extLst>
          </p:cNvPr>
          <p:cNvSpPr txBox="1"/>
          <p:nvPr/>
        </p:nvSpPr>
        <p:spPr>
          <a:xfrm>
            <a:off x="5134145" y="121823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CE05D-BE7A-4DD3-AA63-7201A9F18691}"/>
              </a:ext>
            </a:extLst>
          </p:cNvPr>
          <p:cNvSpPr txBox="1"/>
          <p:nvPr/>
        </p:nvSpPr>
        <p:spPr>
          <a:xfrm>
            <a:off x="5407990" y="121823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7A6968F3-BE8F-4566-96BA-B1BBE594DD22}"/>
              </a:ext>
            </a:extLst>
          </p:cNvPr>
          <p:cNvSpPr/>
          <p:nvPr/>
        </p:nvSpPr>
        <p:spPr>
          <a:xfrm>
            <a:off x="5684066" y="1222587"/>
            <a:ext cx="413336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D0C7AC-99BB-4AF7-8A12-DCA51830673E}"/>
              </a:ext>
            </a:extLst>
          </p:cNvPr>
          <p:cNvSpPr txBox="1"/>
          <p:nvPr/>
        </p:nvSpPr>
        <p:spPr>
          <a:xfrm>
            <a:off x="5664512" y="1216043"/>
            <a:ext cx="450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23E653BB-1318-4BCB-BDA3-58282413B2E2}"/>
              </a:ext>
            </a:extLst>
          </p:cNvPr>
          <p:cNvSpPr/>
          <p:nvPr/>
        </p:nvSpPr>
        <p:spPr>
          <a:xfrm>
            <a:off x="6125719" y="1221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CF880B-85D0-4D2B-A41C-AFD6FE09DF2E}"/>
              </a:ext>
            </a:extLst>
          </p:cNvPr>
          <p:cNvSpPr txBox="1"/>
          <p:nvPr/>
        </p:nvSpPr>
        <p:spPr>
          <a:xfrm>
            <a:off x="6125718" y="121346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1022A4CC-7541-4625-A9CB-3EDF995CF780}"/>
              </a:ext>
            </a:extLst>
          </p:cNvPr>
          <p:cNvSpPr/>
          <p:nvPr/>
        </p:nvSpPr>
        <p:spPr>
          <a:xfrm>
            <a:off x="6401743" y="122423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BC101D-8B6E-4F18-9B38-9442A4B30FD3}"/>
              </a:ext>
            </a:extLst>
          </p:cNvPr>
          <p:cNvSpPr txBox="1"/>
          <p:nvPr/>
        </p:nvSpPr>
        <p:spPr>
          <a:xfrm>
            <a:off x="6401741" y="121839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E97E14C-04F2-4453-8F6F-592816DCB54F}"/>
              </a:ext>
            </a:extLst>
          </p:cNvPr>
          <p:cNvSpPr/>
          <p:nvPr/>
        </p:nvSpPr>
        <p:spPr>
          <a:xfrm>
            <a:off x="6671242" y="122162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352D2A-A7AB-4C35-98A5-BEADBFC45FE5}"/>
              </a:ext>
            </a:extLst>
          </p:cNvPr>
          <p:cNvSpPr txBox="1"/>
          <p:nvPr/>
        </p:nvSpPr>
        <p:spPr>
          <a:xfrm>
            <a:off x="6671241" y="121346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E8738E0-7ABD-41F6-AAFE-45D7D2D96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1" y="1526639"/>
            <a:ext cx="348893" cy="348893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9D2AD9A1-9F11-4655-BDFE-7128C178F232}"/>
              </a:ext>
            </a:extLst>
          </p:cNvPr>
          <p:cNvSpPr/>
          <p:nvPr/>
        </p:nvSpPr>
        <p:spPr>
          <a:xfrm>
            <a:off x="595642" y="2331173"/>
            <a:ext cx="5928335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올해 우리 학교는 경상도로 수학여행을 간다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선생님께서 지난해 학생과 학부모를 대상으로 설문 조사한 결과를 바탕으로 이번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학년 수학여행 일정과 장소를 정했다고 말씀하셨다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설문 결과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일정은 당일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10%,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35%, 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55%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조사되어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일로 정해졌다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그리고 장소는 경상도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35%,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서울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25%,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15%,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경기도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10%,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전라도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7%,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충청도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5%,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강원도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3%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조사되어 경상도로 정해졌다고 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수학여행을 빨리 가고 싶다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89111B2-3961-4A92-A086-8C4745D80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8" y="1534752"/>
            <a:ext cx="348893" cy="33266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35496" y="149610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974246" y="149610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3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09DCDF-8DF0-42FE-A6B9-C98236E8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5385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4218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349694-EA80-4D10-ABF4-52F8F9246AC3}"/>
              </a:ext>
            </a:extLst>
          </p:cNvPr>
          <p:cNvSpPr/>
          <p:nvPr/>
        </p:nvSpPr>
        <p:spPr>
          <a:xfrm>
            <a:off x="179512" y="1796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DE249-7299-4049-A578-622196AFE05A}"/>
              </a:ext>
            </a:extLst>
          </p:cNvPr>
          <p:cNvSpPr/>
          <p:nvPr/>
        </p:nvSpPr>
        <p:spPr>
          <a:xfrm>
            <a:off x="290714" y="219225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B8598E-17A1-4B05-B877-C564880E6FF0}"/>
              </a:ext>
            </a:extLst>
          </p:cNvPr>
          <p:cNvSpPr/>
          <p:nvPr/>
        </p:nvSpPr>
        <p:spPr>
          <a:xfrm>
            <a:off x="179512" y="21688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ECDDBC-F608-463E-83AF-8604588C06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275043"/>
            <a:ext cx="344210" cy="2898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B94F43-D4C9-4F5A-9241-1E996B1A7715}"/>
              </a:ext>
            </a:extLst>
          </p:cNvPr>
          <p:cNvSpPr/>
          <p:nvPr/>
        </p:nvSpPr>
        <p:spPr>
          <a:xfrm>
            <a:off x="2281457" y="2857375"/>
            <a:ext cx="2830604" cy="547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9B7E3C-B9F1-4CA5-9899-EE91ED850432}"/>
              </a:ext>
            </a:extLst>
          </p:cNvPr>
          <p:cNvSpPr/>
          <p:nvPr/>
        </p:nvSpPr>
        <p:spPr>
          <a:xfrm>
            <a:off x="2170254" y="27478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4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FC0004-081A-4ACD-BFC8-6DECD44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26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349694-EA80-4D10-ABF4-52F8F9246AC3}"/>
              </a:ext>
            </a:extLst>
          </p:cNvPr>
          <p:cNvSpPr/>
          <p:nvPr/>
        </p:nvSpPr>
        <p:spPr>
          <a:xfrm>
            <a:off x="179512" y="1796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DE249-7299-4049-A578-622196AFE05A}"/>
              </a:ext>
            </a:extLst>
          </p:cNvPr>
          <p:cNvSpPr/>
          <p:nvPr/>
        </p:nvSpPr>
        <p:spPr>
          <a:xfrm>
            <a:off x="290714" y="219225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B8598E-17A1-4B05-B877-C564880E6FF0}"/>
              </a:ext>
            </a:extLst>
          </p:cNvPr>
          <p:cNvSpPr/>
          <p:nvPr/>
        </p:nvSpPr>
        <p:spPr>
          <a:xfrm>
            <a:off x="179512" y="21688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ECDDBC-F608-463E-83AF-8604588C06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275043"/>
            <a:ext cx="344210" cy="2898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B94F43-D4C9-4F5A-9241-1E996B1A7715}"/>
              </a:ext>
            </a:extLst>
          </p:cNvPr>
          <p:cNvSpPr/>
          <p:nvPr/>
        </p:nvSpPr>
        <p:spPr>
          <a:xfrm>
            <a:off x="2281457" y="2857375"/>
            <a:ext cx="2830604" cy="547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9B7E3C-B9F1-4CA5-9899-EE91ED850432}"/>
              </a:ext>
            </a:extLst>
          </p:cNvPr>
          <p:cNvSpPr/>
          <p:nvPr/>
        </p:nvSpPr>
        <p:spPr>
          <a:xfrm>
            <a:off x="2170254" y="27478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51430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27168</TotalTime>
  <Words>560</Words>
  <Application>Microsoft Office PowerPoint</Application>
  <PresentationFormat>화면 슬라이드 쇼(4:3)</PresentationFormat>
  <Paragraphs>215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4757</cp:revision>
  <dcterms:created xsi:type="dcterms:W3CDTF">2008-07-15T12:19:11Z</dcterms:created>
  <dcterms:modified xsi:type="dcterms:W3CDTF">2022-03-01T09:06:14Z</dcterms:modified>
</cp:coreProperties>
</file>