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92" r:id="rId2"/>
    <p:sldId id="793" r:id="rId3"/>
    <p:sldId id="951" r:id="rId4"/>
    <p:sldId id="932" r:id="rId5"/>
    <p:sldId id="959" r:id="rId6"/>
    <p:sldId id="960" r:id="rId7"/>
    <p:sldId id="961" r:id="rId8"/>
    <p:sldId id="953" r:id="rId9"/>
    <p:sldId id="962" r:id="rId10"/>
    <p:sldId id="952" r:id="rId11"/>
    <p:sldId id="963" r:id="rId12"/>
    <p:sldId id="964" r:id="rId13"/>
    <p:sldId id="96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FBCE8B"/>
    <a:srgbClr val="C9BEE0"/>
    <a:srgbClr val="C7A08C"/>
    <a:srgbClr val="FFFBF5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4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21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5906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380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0007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그래프를 해석해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344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5114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8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47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6343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4611226" y="4926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9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47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183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82895071-877D-4D47-B59B-62B1AE18CCF2}"/>
              </a:ext>
            </a:extLst>
          </p:cNvPr>
          <p:cNvSpPr/>
          <p:nvPr/>
        </p:nvSpPr>
        <p:spPr>
          <a:xfrm flipH="1" flipV="1">
            <a:off x="4951463" y="4771679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7932" y="3736775"/>
            <a:ext cx="6647146" cy="1040633"/>
            <a:chOff x="177932" y="3290516"/>
            <a:chExt cx="6647146" cy="1040633"/>
          </a:xfrm>
        </p:grpSpPr>
        <p:sp>
          <p:nvSpPr>
            <p:cNvPr id="26" name="사각형: 둥근 모서리 32">
              <a:extLst>
                <a:ext uri="{FF2B5EF4-FFF2-40B4-BE49-F238E27FC236}">
                  <a16:creationId xmlns:a16="http://schemas.microsoft.com/office/drawing/2014/main" id="{6C91CAFE-EBB2-484F-8035-359267DC3F73}"/>
                </a:ext>
              </a:extLst>
            </p:cNvPr>
            <p:cNvSpPr/>
            <p:nvPr/>
          </p:nvSpPr>
          <p:spPr>
            <a:xfrm>
              <a:off x="177932" y="3592381"/>
              <a:ext cx="6647146" cy="7387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8507740-0811-4970-9801-A173C501A9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19572" y="329051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7F992C-D33E-4646-8ED6-E855031CE5C5}"/>
                </a:ext>
              </a:extLst>
            </p:cNvPr>
            <p:cNvSpPr txBox="1"/>
            <p:nvPr/>
          </p:nvSpPr>
          <p:spPr>
            <a:xfrm>
              <a:off x="290714" y="3704229"/>
              <a:ext cx="64889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형인 학생의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34 %, AB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형인 학생의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11 %</a:t>
              </a:r>
            </a:p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34÷11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3.090909…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179512" y="43648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2807804" y="44134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43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1302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41560"/>
              </p:ext>
            </p:extLst>
          </p:nvPr>
        </p:nvGraphicFramePr>
        <p:xfrm>
          <a:off x="7012749" y="690525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701041" y="2615869"/>
            <a:ext cx="324036" cy="41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3CEFB3-9B8B-4075-9457-D9B58CC7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8" y="282514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589838" y="25063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41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8384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894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909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799692" y="3032956"/>
            <a:ext cx="349238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649487" y="29809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1048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6343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4611226" y="4926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1048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7165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1350B60-0C75-47F9-835E-981B73CBA37E}"/>
              </a:ext>
            </a:extLst>
          </p:cNvPr>
          <p:cNvGrpSpPr/>
          <p:nvPr/>
        </p:nvGrpSpPr>
        <p:grpSpPr>
          <a:xfrm>
            <a:off x="1357726" y="3525277"/>
            <a:ext cx="4362491" cy="1510469"/>
            <a:chOff x="289983" y="2961956"/>
            <a:chExt cx="4362491" cy="151046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2572A01-396C-432E-B3F6-08160DFA2C21}"/>
                </a:ext>
              </a:extLst>
            </p:cNvPr>
            <p:cNvGrpSpPr/>
            <p:nvPr/>
          </p:nvGrpSpPr>
          <p:grpSpPr>
            <a:xfrm>
              <a:off x="289983" y="2961956"/>
              <a:ext cx="4362491" cy="1510469"/>
              <a:chOff x="192745" y="3177415"/>
              <a:chExt cx="4362491" cy="1510469"/>
            </a:xfrm>
          </p:grpSpPr>
          <p:sp>
            <p:nvSpPr>
              <p:cNvPr id="26" name="사각형: 둥근 모서리 32">
                <a:extLst>
                  <a:ext uri="{FF2B5EF4-FFF2-40B4-BE49-F238E27FC236}">
                    <a16:creationId xmlns:a16="http://schemas.microsoft.com/office/drawing/2014/main" id="{6C91CAFE-EBB2-484F-8035-359267DC3F73}"/>
                  </a:ext>
                </a:extLst>
              </p:cNvPr>
              <p:cNvSpPr/>
              <p:nvPr/>
            </p:nvSpPr>
            <p:spPr>
              <a:xfrm>
                <a:off x="192745" y="3483006"/>
                <a:ext cx="4362491" cy="101761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82895071-877D-4D47-B59B-62B1AE18CCF2}"/>
                  </a:ext>
                </a:extLst>
              </p:cNvPr>
              <p:cNvSpPr/>
              <p:nvPr/>
            </p:nvSpPr>
            <p:spPr>
              <a:xfrm flipH="1" flipV="1">
                <a:off x="3786482" y="449977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A8507740-0811-4970-9801-A173C501A9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7F992C-D33E-4646-8ED6-E855031CE5C5}"/>
                </a:ext>
              </a:extLst>
            </p:cNvPr>
            <p:cNvSpPr txBox="1"/>
            <p:nvPr/>
          </p:nvSpPr>
          <p:spPr>
            <a:xfrm>
              <a:off x="435226" y="3380059"/>
              <a:ext cx="4092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 전화를 받고 싶은 학생의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45 %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책을 받고 싶은 학생의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15 %</a:t>
              </a:r>
            </a:p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45÷15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1391767" y="44134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3131840" y="44134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65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274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6343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4611226" y="4926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23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274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183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4" y="503639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775610" y="5036395"/>
            <a:ext cx="944607" cy="33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82895071-877D-4D47-B59B-62B1AE18CCF2}"/>
              </a:ext>
            </a:extLst>
          </p:cNvPr>
          <p:cNvSpPr/>
          <p:nvPr/>
        </p:nvSpPr>
        <p:spPr>
          <a:xfrm flipH="1" flipV="1">
            <a:off x="4951463" y="4847639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7932" y="3199078"/>
            <a:ext cx="6702082" cy="1646491"/>
            <a:chOff x="177932" y="3290516"/>
            <a:chExt cx="6702082" cy="1646491"/>
          </a:xfrm>
        </p:grpSpPr>
        <p:sp>
          <p:nvSpPr>
            <p:cNvPr id="26" name="사각형: 둥근 모서리 32">
              <a:extLst>
                <a:ext uri="{FF2B5EF4-FFF2-40B4-BE49-F238E27FC236}">
                  <a16:creationId xmlns:a16="http://schemas.microsoft.com/office/drawing/2014/main" id="{6C91CAFE-EBB2-484F-8035-359267DC3F73}"/>
                </a:ext>
              </a:extLst>
            </p:cNvPr>
            <p:cNvSpPr/>
            <p:nvPr/>
          </p:nvSpPr>
          <p:spPr>
            <a:xfrm>
              <a:off x="177932" y="3592380"/>
              <a:ext cx="6647146" cy="134462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8507740-0811-4970-9801-A173C501A9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19572" y="3290516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7F992C-D33E-4646-8ED6-E855031CE5C5}"/>
                </a:ext>
              </a:extLst>
            </p:cNvPr>
            <p:cNvSpPr txBox="1"/>
            <p:nvPr/>
          </p:nvSpPr>
          <p:spPr>
            <a:xfrm>
              <a:off x="290714" y="3704229"/>
              <a:ext cx="65893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운동화를 받고 싶은 학생의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30 %,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기타를 선택한 학생의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10 %, 30÷10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운동화를 받고 싶은 학생 수는 기타를 선택한 학생 수의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운동화를 받고 싶은 학생이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명이라면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기타를 선택한 학생은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683568" y="39690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749F12-DFE8-44B8-8F8E-5D03126478EE}"/>
              </a:ext>
            </a:extLst>
          </p:cNvPr>
          <p:cNvSpPr/>
          <p:nvPr/>
        </p:nvSpPr>
        <p:spPr>
          <a:xfrm>
            <a:off x="1871700" y="4257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8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1797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1989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6267379" y="3039707"/>
            <a:ext cx="324036" cy="41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6156176" y="29301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3CEFB3-9B8B-4075-9457-D9B58CC7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4898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B8598E-17A1-4B05-B877-C564880E6FF0}"/>
              </a:ext>
            </a:extLst>
          </p:cNvPr>
          <p:cNvSpPr/>
          <p:nvPr/>
        </p:nvSpPr>
        <p:spPr>
          <a:xfrm>
            <a:off x="179512" y="2168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683568" y="2565735"/>
            <a:ext cx="6060072" cy="25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9B7E3C-B9F1-4CA5-9899-EE91ED850432}"/>
              </a:ext>
            </a:extLst>
          </p:cNvPr>
          <p:cNvSpPr/>
          <p:nvPr/>
        </p:nvSpPr>
        <p:spPr>
          <a:xfrm>
            <a:off x="608369" y="24311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82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760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7543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확대 표시 약물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0007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그래프를 해석해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2268538" y="2600908"/>
            <a:ext cx="255549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2118333" y="25489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4395171" y="5010024"/>
            <a:ext cx="324036" cy="41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4283968" y="490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CE802D6-FB8B-49E7-B9FE-89346A07B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24" y="5070556"/>
            <a:ext cx="334284" cy="3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583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27240</TotalTime>
  <Words>629</Words>
  <Application>Microsoft Office PowerPoint</Application>
  <PresentationFormat>화면 슬라이드 쇼(4:3)</PresentationFormat>
  <Paragraphs>233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4761</cp:revision>
  <dcterms:created xsi:type="dcterms:W3CDTF">2008-07-15T12:19:11Z</dcterms:created>
  <dcterms:modified xsi:type="dcterms:W3CDTF">2022-03-01T09:06:53Z</dcterms:modified>
</cp:coreProperties>
</file>