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394" r:id="rId7"/>
    <p:sldId id="1341" r:id="rId8"/>
    <p:sldId id="1342" r:id="rId9"/>
    <p:sldId id="1395" r:id="rId10"/>
    <p:sldId id="1345" r:id="rId11"/>
    <p:sldId id="1361" r:id="rId12"/>
    <p:sldId id="1396" r:id="rId13"/>
    <p:sldId id="1348" r:id="rId14"/>
    <p:sldId id="1364" r:id="rId15"/>
    <p:sldId id="1397" r:id="rId16"/>
    <p:sldId id="1351" r:id="rId17"/>
    <p:sldId id="1366" r:id="rId18"/>
    <p:sldId id="1398" r:id="rId19"/>
    <p:sldId id="1381" r:id="rId20"/>
    <p:sldId id="1401" r:id="rId21"/>
    <p:sldId id="1382" r:id="rId22"/>
    <p:sldId id="1402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F2"/>
    <a:srgbClr val="7A94C2"/>
    <a:srgbClr val="BBDECB"/>
    <a:srgbClr val="FBCDCB"/>
    <a:srgbClr val="E6DDEE"/>
    <a:srgbClr val="D8E5F5"/>
    <a:srgbClr val="C7D7EE"/>
    <a:srgbClr val="F7CCD4"/>
    <a:srgbClr val="CDDEF5"/>
    <a:srgbClr val="DB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3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6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30.jpe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27.jpe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76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237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19092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3548" y="2854498"/>
            <a:ext cx="1548172" cy="1052079"/>
            <a:chOff x="1708392" y="2026173"/>
            <a:chExt cx="1548172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0839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33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635896" y="2854497"/>
            <a:ext cx="1547459" cy="1052079"/>
            <a:chOff x="1709105" y="2026173"/>
            <a:chExt cx="1547459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0910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99139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184068" y="2854497"/>
            <a:ext cx="1547459" cy="1052079"/>
            <a:chOff x="1709105" y="2026173"/>
            <a:chExt cx="1547459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910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99713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DC6418E-333C-40F4-8756-1747B6ED109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113538" y="2854498"/>
            <a:ext cx="1522358" cy="1052079"/>
            <a:chOff x="1734206" y="2026173"/>
            <a:chExt cx="1522358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3420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625706" y="2852936"/>
            <a:ext cx="1558362" cy="1052079"/>
            <a:chOff x="1698202" y="2026173"/>
            <a:chExt cx="1558362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41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173878" y="2854497"/>
            <a:ext cx="1558362" cy="1052079"/>
            <a:chOff x="1698202" y="2026173"/>
            <a:chExt cx="1558362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F4ACB05-743F-47E4-8DD8-39D8AC5A1EA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9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33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7884" y="2854497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44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92745" y="2867774"/>
            <a:ext cx="6667165" cy="2101312"/>
            <a:chOff x="192745" y="3609020"/>
            <a:chExt cx="666716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47588" y="3430219"/>
            <a:ext cx="1470306" cy="1185326"/>
            <a:chOff x="1790640" y="1877538"/>
            <a:chExt cx="1470306" cy="1185326"/>
          </a:xfrm>
        </p:grpSpPr>
        <p:sp>
          <p:nvSpPr>
            <p:cNvPr id="83" name="TextBox 8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10596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>
              <a:off x="2059068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005526" y="3435447"/>
            <a:ext cx="1466450" cy="1185326"/>
            <a:chOff x="1790114" y="1877538"/>
            <a:chExt cx="1466450" cy="1185326"/>
          </a:xfrm>
        </p:grpSpPr>
        <p:sp>
          <p:nvSpPr>
            <p:cNvPr id="115" name="TextBox 11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011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 bwMode="auto">
            <a:xfrm>
              <a:off x="2120784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606719" y="3430219"/>
            <a:ext cx="1469337" cy="1185326"/>
            <a:chOff x="1790640" y="1877538"/>
            <a:chExt cx="1469337" cy="1185326"/>
          </a:xfrm>
        </p:grpSpPr>
        <p:sp>
          <p:nvSpPr>
            <p:cNvPr id="123" name="TextBox 1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0962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 bwMode="auto">
            <a:xfrm>
              <a:off x="2104293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148064" y="3430219"/>
            <a:ext cx="1471220" cy="1185326"/>
            <a:chOff x="1785344" y="1877538"/>
            <a:chExt cx="1471220" cy="1185326"/>
          </a:xfrm>
        </p:grpSpPr>
        <p:sp>
          <p:nvSpPr>
            <p:cNvPr id="129" name="TextBox 12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8534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05824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1D725A1-AB2B-4BC2-B4E1-E2DAA00067F1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9618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96410" y="2850042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3143" y="2831138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1765" y="3553834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5075" y="2892660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59567" y="286606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5561" y="3538246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5544" y="4126040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4536" y="2908185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98495" y="282821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3335" y="416665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9572" y="3306164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20959" y="2441205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707904" y="332098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6016" y="243435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876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59632" y="3537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732" y="352354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2747" y="289266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1590" y="2900263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2804" y="28801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97611" y="286425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7362" y="42033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807" y="32006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4411" y="23403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8021" y="3229904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4302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6" y="321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267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4515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145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타원 99">
            <a:extLst>
              <a:ext uri="{FF2B5EF4-FFF2-40B4-BE49-F238E27FC236}">
                <a16:creationId xmlns:a16="http://schemas.microsoft.com/office/drawing/2014/main" id="{3670D1AC-8973-4753-AEC9-4346EBB4879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02" y="70059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2861" y="2938430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31735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527884" y="2950051"/>
            <a:ext cx="1064339" cy="760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04108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88045" y="3491596"/>
            <a:ext cx="612068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15711" y="3491596"/>
            <a:ext cx="906629" cy="438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12060" y="357301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227828" y="3555656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186678" y="2850220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961756" y="2841359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92419" y="288420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56460" y="2863605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40692" y="3497133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736613" y="2850219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86677" y="4131756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163630" y="4172654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800191" y="2854242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27244" y="3308400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1749582" y="2434899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749764" y="3318440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4746447" y="2438799"/>
            <a:ext cx="209582" cy="200475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214951" y="286611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85015" y="356697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9792" y="286611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74615" y="35373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94995" y="28908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25636" y="289087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20512" y="42068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60376" y="287352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23882" y="4186367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75065" y="287388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2862" y="319190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0012" y="2320991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77887" y="3211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460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 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따로 써 주세요</a:t>
                      </a:r>
                      <a:r>
                        <a:rPr kumimoji="0"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4302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6" y="32135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2674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49" y="45150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6708513C-E1D3-4DA6-B058-F3BE34FEC86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392996"/>
            <a:ext cx="79208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r="54153"/>
          <a:stretch/>
        </p:blipFill>
        <p:spPr>
          <a:xfrm>
            <a:off x="552909" y="2146250"/>
            <a:ext cx="3078644" cy="26819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/>
          <a:srcRect l="55961"/>
          <a:stretch/>
        </p:blipFill>
        <p:spPr>
          <a:xfrm>
            <a:off x="3522987" y="2156140"/>
            <a:ext cx="2957258" cy="268198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96410" y="2850042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3143" y="2831138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41765" y="3553834"/>
            <a:ext cx="530789" cy="434239"/>
          </a:xfrm>
          <a:prstGeom prst="roundRect">
            <a:avLst/>
          </a:prstGeom>
          <a:solidFill>
            <a:srgbClr val="D8E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35075" y="2892660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59567" y="2866061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235561" y="3538246"/>
            <a:ext cx="530789" cy="434239"/>
          </a:xfrm>
          <a:prstGeom prst="roundRect">
            <a:avLst/>
          </a:prstGeom>
          <a:solidFill>
            <a:srgbClr val="E6DD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5544" y="4126040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4536" y="2908185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698495" y="282821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3335" y="4166658"/>
            <a:ext cx="530789" cy="43423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9572" y="3306164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1720959" y="2441205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707904" y="332098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716016" y="2434358"/>
            <a:ext cx="252028" cy="202554"/>
          </a:xfrm>
          <a:prstGeom prst="ellipse">
            <a:avLst/>
          </a:prstGeom>
          <a:solidFill>
            <a:srgbClr val="FBCD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1876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59632" y="353701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87724" y="2852936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4732" y="352354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92747" y="289266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31590" y="2900263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92804" y="28801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31590" y="4188990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97611" y="2864259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97362" y="4203302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2807" y="32006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67803" y="231433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4411" y="2340345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8021" y="3229904"/>
            <a:ext cx="4782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89404" y="3620344"/>
            <a:ext cx="6667165" cy="1360066"/>
            <a:chOff x="192745" y="3609020"/>
            <a:chExt cx="6667165" cy="1360066"/>
          </a:xfrm>
        </p:grpSpPr>
        <p:sp>
          <p:nvSpPr>
            <p:cNvPr id="95" name="직사각형 9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7524" y="4022947"/>
              <a:ext cx="43497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15×3=45, 15×4=60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27×2=54, 27×3=81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C713B2C-3437-4780-808D-635617E894F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7966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076381" y="4607840"/>
            <a:ext cx="5715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651114" y="2334275"/>
            <a:ext cx="1491329" cy="1795862"/>
            <a:chOff x="1765235" y="2026173"/>
            <a:chExt cx="1491329" cy="1795862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6979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212628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2162285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9964" y="2364158"/>
            <a:ext cx="1645056" cy="1795862"/>
            <a:chOff x="1611508" y="2026173"/>
            <a:chExt cx="1645056" cy="1795862"/>
          </a:xfrm>
        </p:grpSpPr>
        <p:sp>
          <p:nvSpPr>
            <p:cNvPr id="54" name="TextBox 5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32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2125992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2161996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4655431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928112" y="44623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46" y="3100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82" y="445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2" y="332098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/>
          <p:cNvSpPr/>
          <p:nvPr/>
        </p:nvSpPr>
        <p:spPr>
          <a:xfrm>
            <a:off x="2825861" y="3388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42877" y="32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약물이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537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076381" y="4607840"/>
            <a:ext cx="57152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0×2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1651114" y="2334275"/>
            <a:ext cx="1491329" cy="1795862"/>
            <a:chOff x="1765235" y="2026173"/>
            <a:chExt cx="1491329" cy="1795862"/>
          </a:xfrm>
        </p:grpSpPr>
        <p:sp>
          <p:nvSpPr>
            <p:cNvPr id="77" name="TextBox 7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69797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2126281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2162285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089964" y="2364158"/>
            <a:ext cx="1645056" cy="1795862"/>
            <a:chOff x="1611508" y="2026173"/>
            <a:chExt cx="1645056" cy="1795862"/>
          </a:xfrm>
        </p:grpSpPr>
        <p:sp>
          <p:nvSpPr>
            <p:cNvPr id="85" name="TextBox 8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2  7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532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>
              <a:off x="2125992" y="2671455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2161996" y="3413261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5  4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</a:p>
          </p:txBody>
        </p:sp>
      </p:grp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46" y="4655431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46" y="31007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82" y="4454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92" y="3320988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타원 100"/>
          <p:cNvSpPr/>
          <p:nvPr/>
        </p:nvSpPr>
        <p:spPr>
          <a:xfrm>
            <a:off x="2825861" y="3388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142877" y="3281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잘못 계산한 곳을 찾아 까닭을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85" y="298122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486972" y="2334275"/>
            <a:ext cx="1655471" cy="1795862"/>
            <a:chOff x="1601093" y="2026173"/>
            <a:chExt cx="1655471" cy="1795862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611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79549" y="2364158"/>
            <a:ext cx="1655471" cy="1795862"/>
            <a:chOff x="1601093" y="2026173"/>
            <a:chExt cx="1655471" cy="1795862"/>
          </a:xfrm>
        </p:grpSpPr>
        <p:sp>
          <p:nvSpPr>
            <p:cNvPr id="54" name="TextBox 5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2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065789" y="2204864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541673" y="2258580"/>
            <a:ext cx="1669231" cy="2049572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030992" y="4949090"/>
            <a:ext cx="5589525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그룹 9"/>
          <p:cNvGrpSpPr/>
          <p:nvPr/>
        </p:nvGrpSpPr>
        <p:grpSpPr>
          <a:xfrm>
            <a:off x="375296" y="4589050"/>
            <a:ext cx="654696" cy="380960"/>
            <a:chOff x="375296" y="4589050"/>
            <a:chExt cx="654696" cy="38096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rgbClr val="7A94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까닭</a:t>
              </a:r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81" y="4624438"/>
            <a:ext cx="355714" cy="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387574" y="4607840"/>
            <a:ext cx="52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나타내므로 십의 자리에 써야 합니다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6" name="직사각형 7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035" y="4082963"/>
              <a:ext cx="64002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일의 자리의 계산은 일의 자리에 맞추어 쓰고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십의 자리의 계산을 십의 자리에 맞추어 써야 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B3E04B6-D595-437D-A2A1-928EA256FF7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536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547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57897"/>
            <a:ext cx="5429097" cy="677108"/>
            <a:chOff x="458033" y="3782272"/>
            <a:chExt cx="6212969" cy="677108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98233"/>
              <a:ext cx="6212969" cy="66114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뛰어 세면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15, 30, 45, 60, 75, 90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61495" y="3718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4352201" y="5306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9527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풀팝업 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33056"/>
            <a:ext cx="5429097" cy="732727"/>
            <a:chOff x="458033" y="3757431"/>
            <a:chExt cx="6212969" cy="732727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57431"/>
              <a:ext cx="6212969" cy="73272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더하면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5932659" y="51005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57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3634" y="5166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98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069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떡이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5540" y="2178322"/>
            <a:ext cx="2981877" cy="1318479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301851" y="3633861"/>
            <a:ext cx="5429097" cy="707886"/>
            <a:chOff x="458033" y="3782272"/>
            <a:chExt cx="6212969" cy="707886"/>
          </a:xfrm>
          <a:solidFill>
            <a:schemeClr val="bg1">
              <a:lumMod val="95000"/>
            </a:schemeClr>
          </a:solidFill>
        </p:grpSpPr>
        <p:sp>
          <p:nvSpPr>
            <p:cNvPr id="67" name="직사각형 66"/>
            <p:cNvSpPr/>
            <p:nvPr/>
          </p:nvSpPr>
          <p:spPr>
            <a:xfrm>
              <a:off x="458033" y="3798233"/>
              <a:ext cx="6212969" cy="66114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뛰어 세면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15, 30, 45, 60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3609020"/>
            <a:ext cx="978323" cy="380960"/>
            <a:chOff x="375296" y="4589050"/>
            <a:chExt cx="654696" cy="38096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1384" y="4842349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301851" y="4422321"/>
            <a:ext cx="5429097" cy="424951"/>
            <a:chOff x="458033" y="3757431"/>
            <a:chExt cx="6212969" cy="424951"/>
          </a:xfrm>
          <a:solidFill>
            <a:schemeClr val="bg1">
              <a:lumMod val="95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458033" y="3757431"/>
              <a:ext cx="6212969" cy="424951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807972" y="3782272"/>
              <a:ext cx="586303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15×4=60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23528" y="4422321"/>
            <a:ext cx="978323" cy="380960"/>
            <a:chOff x="375296" y="4589050"/>
            <a:chExt cx="654696" cy="380960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57" y="4803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24" y="40532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빵이 모두 몇 개인지 두 가지 방법으로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921" y="2293525"/>
            <a:ext cx="3751034" cy="113118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58032" y="4353084"/>
            <a:ext cx="6212970" cy="3508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388499" y="3933056"/>
            <a:ext cx="5429097" cy="732727"/>
            <a:chOff x="458033" y="3757431"/>
            <a:chExt cx="6212969" cy="732727"/>
          </a:xfrm>
          <a:solidFill>
            <a:schemeClr val="bg1">
              <a:lumMod val="9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458033" y="3757431"/>
              <a:ext cx="6212969" cy="732727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57" y="3834510"/>
              <a:ext cx="253716" cy="2038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807972" y="3782272"/>
              <a:ext cx="586303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15×2=30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더하면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20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0176" y="3933056"/>
            <a:ext cx="978323" cy="380960"/>
            <a:chOff x="375296" y="4589050"/>
            <a:chExt cx="654696" cy="38096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409527" y="4589050"/>
              <a:ext cx="558572" cy="36004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5296" y="4600678"/>
              <a:ext cx="6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</a:t>
              </a:r>
              <a:r>
                <a:rPr lang="en-US" altLang="ko-KR" sz="18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05" y="43140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2745959" y="5245547"/>
            <a:ext cx="1637116" cy="263186"/>
            <a:chOff x="319554" y="1245924"/>
            <a:chExt cx="2636592" cy="423864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57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37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5095" y="3969290"/>
              <a:ext cx="666716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다양한 방법이 나올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15=90(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15×6=90(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73" name="직각 삼각형 72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4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8" y="2198855"/>
            <a:ext cx="6494191" cy="278014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647564" y="2369440"/>
            <a:ext cx="2088232" cy="277321"/>
          </a:xfrm>
          <a:prstGeom prst="rect">
            <a:avLst/>
          </a:prstGeom>
          <a:solidFill>
            <a:srgbClr val="F7CC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71456" y="2398179"/>
            <a:ext cx="2589254" cy="277321"/>
          </a:xfrm>
          <a:prstGeom prst="rect">
            <a:avLst/>
          </a:prstGeom>
          <a:solidFill>
            <a:srgbClr val="C7D7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2365139"/>
            <a:ext cx="2671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올림해요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71456" y="2240868"/>
            <a:ext cx="27101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것을 </a:t>
            </a:r>
            <a:endParaRPr lang="en-US" altLang="ko-KR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더해요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BAD26EB5-5CE0-491A-BE9E-4591D5F0A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2024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endParaRPr lang="en-US" altLang="ko-KR" sz="900" dirty="0">
                        <a:solidFill>
                          <a:srgbClr val="FF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\app\resource\contents_sub\lesson04\ops\ms_lesson04\images\ms_31_4_04_01_01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AC99FBA8-7E24-40DD-89F6-F7B5D476930E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58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950" y="2075433"/>
            <a:ext cx="4877346" cy="162077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545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724" y="411069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1120" y="36843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3601" y="4699178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7545" y="4689619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7423" y="369621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4839" y="3895753"/>
            <a:ext cx="360000" cy="355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9F155DB2-0A53-4731-AC41-235BCB35421F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0736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40089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79" y="142245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57480" y="4286395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682" y="1889188"/>
            <a:ext cx="5745222" cy="1555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/>
          <a:srcRect r="55079"/>
          <a:stretch/>
        </p:blipFill>
        <p:spPr>
          <a:xfrm>
            <a:off x="1151195" y="3684622"/>
            <a:ext cx="2232673" cy="11708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195" y="3993937"/>
            <a:ext cx="972532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37198" y="3735877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725527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719764" y="3799164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706812" y="3777701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5337" y="439062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7806" y="4069998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88898" y="3793882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3150" y="4375488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rcRect l="61292"/>
          <a:stretch/>
        </p:blipFill>
        <p:spPr>
          <a:xfrm>
            <a:off x="3982092" y="3645024"/>
            <a:ext cx="1923877" cy="117086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169289" y="3730970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31643" y="373208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09983" y="4364688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12560" y="4038964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1416" y="3544436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897" y="455922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3802" y="3544436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6283" y="4559222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4072" y="4307164"/>
            <a:ext cx="360000" cy="355000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C4578833-AAA7-4A88-BA3C-CD25339A080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950" y="2075433"/>
            <a:ext cx="4877346" cy="162077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956545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3724" y="411069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4185" y="4194786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14=10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를 곱한 후 두 수를 더합니다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AD24895-99B9-47C7-9FE5-44562275545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2431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우유가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814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11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5" y="4448435"/>
            <a:ext cx="770267" cy="384721"/>
            <a:chOff x="2219972" y="3519374"/>
            <a:chExt cx="517089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92484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36" y="2348880"/>
            <a:ext cx="3713173" cy="192492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6293" y="4719417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39" y="4655656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B3C51B83-CCF5-4463-916F-3102266BDFE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지우개가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6586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\app\resource\contents_sub\lesson04\ops\ms_lesson04\images\ms_31_4_04_03_01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16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42631" y="4448435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23767" y="4448435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74679" y="4419793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66767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090802" y="4448435"/>
            <a:ext cx="697222" cy="384721"/>
            <a:chOff x="2219971" y="3519374"/>
            <a:chExt cx="697222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1" y="3526732"/>
              <a:ext cx="697221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0379" y="3519374"/>
              <a:ext cx="616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34" y="2290087"/>
            <a:ext cx="4585531" cy="182675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293" y="4719417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4239" y="4655656"/>
            <a:ext cx="360000" cy="35500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0C4EBCDA-591B-4103-8ECB-B10547FC7BCB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우유가 한 상자에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07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5" y="4448435"/>
            <a:ext cx="770267" cy="384721"/>
            <a:chOff x="2219972" y="3519374"/>
            <a:chExt cx="517089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92484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2036" y="2348880"/>
            <a:ext cx="3713173" cy="192492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1520" y="3966445"/>
              <a:ext cx="48781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상자이므로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1310" y="4375020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24×3=72</a:t>
              </a:r>
            </a:p>
          </p:txBody>
        </p:sp>
      </p:grp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8884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56~57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각 삼각형 72">
            <a:extLst>
              <a:ext uri="{FF2B5EF4-FFF2-40B4-BE49-F238E27FC236}">
                <a16:creationId xmlns:a16="http://schemas.microsoft.com/office/drawing/2014/main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4A35D09-0315-491B-B17E-7FB4AE47F4C3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469948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41617</TotalTime>
  <Words>2540</Words>
  <Application>Microsoft Office PowerPoint</Application>
  <PresentationFormat>화면 슬라이드 쇼(4:3)</PresentationFormat>
  <Paragraphs>687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7348</cp:revision>
  <dcterms:created xsi:type="dcterms:W3CDTF">2008-07-15T12:19:11Z</dcterms:created>
  <dcterms:modified xsi:type="dcterms:W3CDTF">2022-03-15T07:58:17Z</dcterms:modified>
</cp:coreProperties>
</file>