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6" r:id="rId8"/>
    <p:sldId id="1357" r:id="rId9"/>
    <p:sldId id="1289" r:id="rId10"/>
    <p:sldId id="1358" r:id="rId11"/>
    <p:sldId id="1315" r:id="rId12"/>
    <p:sldId id="1352" r:id="rId13"/>
    <p:sldId id="135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024"/>
    <a:srgbClr val="AE7C65"/>
    <a:srgbClr val="F27712"/>
    <a:srgbClr val="FF9900"/>
    <a:srgbClr val="FFD0E4"/>
    <a:srgbClr val="D0ECD8"/>
    <a:srgbClr val="D4EFFD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3-01-0-0-0-0&amp;classno=MM_31_04/suh_0301_02_0001/suh_0301_02_0001_101_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1.html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8663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321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86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6273" y="4958258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629" y="908720"/>
            <a:ext cx="49685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꼭꼭 숨어라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누가 누가 </a:t>
            </a:r>
            <a:r>
              <a:rPr lang="ko-KR" altLang="en-US" sz="1900" dirty="0" err="1" smtClean="0">
                <a:latin typeface="+mn-ea"/>
                <a:ea typeface="+mn-ea"/>
              </a:rPr>
              <a:t>숨었니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높은 건물 속에 휜 선이 숨었네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꼭꼭 숨어라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누가 누가 </a:t>
            </a:r>
            <a:r>
              <a:rPr lang="ko-KR" altLang="en-US" sz="1900" dirty="0" err="1" smtClean="0">
                <a:latin typeface="+mn-ea"/>
                <a:ea typeface="+mn-ea"/>
              </a:rPr>
              <a:t>숨었니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차곡차곡 계단 속에 반듯반듯 선이 숨었네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꼭꼭 숨어라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누가 누가 숨었지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열고 닫는 창문 속에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반듯반듯 두 선이 만나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만들어진 것이 무엇이지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모두 모두 찾았나 두리번거리니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창문 속에 숨은 도형 하나 </a:t>
            </a:r>
            <a:r>
              <a:rPr lang="ko-KR" altLang="en-US" sz="1900" dirty="0" err="1" smtClean="0">
                <a:latin typeface="+mn-ea"/>
                <a:ea typeface="+mn-ea"/>
              </a:rPr>
              <a:t>사알짝</a:t>
            </a:r>
            <a:r>
              <a:rPr lang="ko-KR" altLang="en-US" sz="1900" dirty="0" smtClean="0">
                <a:latin typeface="+mn-ea"/>
                <a:ea typeface="+mn-ea"/>
              </a:rPr>
              <a:t> 보이네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en-US" altLang="ko-KR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3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52028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선에 대해 배울 것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건물 속에 숨어 있는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친구들에 대해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배울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선에 대해 배울 것 같아요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건물 속에 숨어 있는 친구들에 대해 배울 것 같아요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27684" y="3016567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70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43737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건물에서 찾아봐요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cdata2.tsherpa.co.kr/tsherpa/MultiMedia/Flash/2020/curri/index.html?flashxmlnum=youblue86&amp;classa=A8-C1-31-MM-MM-04-03-01-0-0-0-0&amp;classno=MM_31_04/suh_0301_02_0001/suh_0301_02_0001_101_1.html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160748"/>
            <a:ext cx="6084676" cy="3706685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323528" y="1014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3511614"/>
            <a:ext cx="3406632" cy="1978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015"/>
          <a:stretch/>
        </p:blipFill>
        <p:spPr>
          <a:xfrm>
            <a:off x="72220" y="880583"/>
            <a:ext cx="6912048" cy="474466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019" y="879918"/>
            <a:ext cx="6924993" cy="4745326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건물에서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찾아봐요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1919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mm_31_2_00_01_01_ani.mp4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89" y="2955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D:\★[초등] 교사용DVD 자료\수학(박) 3-1 지도서\app\resource\data\3-1-2\(3-1-2)미디어자료\수학_0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4" t="5507" r="8730" b="3430"/>
          <a:stretch/>
        </p:blipFill>
        <p:spPr bwMode="auto">
          <a:xfrm>
            <a:off x="143508" y="1592796"/>
            <a:ext cx="3485193" cy="39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19355" y="2256279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공연장 건물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건물은 어떤 건물처럼 보이나요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25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주변의 여러 가지 모양을 알아볼까요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22179" y="2763258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미술관 또는 박물관일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815632" y="1107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1236" y="3104964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9942" y="2296045"/>
            <a:ext cx="360000" cy="355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021499" y="51255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11" y="229604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193" y="28151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61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SA312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-3.psd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\030051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3-1-2\Links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 descr="D:\★[초등] 교사용DVD 자료\수학(박) 3-1 지도서\app\resource\data\3-1-2\(3-1-2)미디어자료\수학_0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52736"/>
            <a:ext cx="6693865" cy="433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 이미지를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5528" y="1130978"/>
            <a:ext cx="1296144" cy="10229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46200" y="827787"/>
            <a:ext cx="1296144" cy="10229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8617" y="1303097"/>
            <a:ext cx="944758" cy="10757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91017" y="1284542"/>
            <a:ext cx="944758" cy="5003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655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SA312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-3.psd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\030051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3-1-2\Links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D:\★[초등] 교사용DVD 자료\수학(박) 3-1 지도서\app\resource\data\3-1-2\(3-1-2)미디어자료\수학_0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4" t="5507" r="8730" b="3430"/>
          <a:stretch/>
        </p:blipFill>
        <p:spPr bwMode="auto">
          <a:xfrm>
            <a:off x="143508" y="1592796"/>
            <a:ext cx="3485193" cy="39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19354" y="2256279"/>
            <a:ext cx="31649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파도치는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모습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건물 지붕의 모습을 보면 어떤 생각이 드나요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268" y="2270611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 주변의 여러 가지 모양을 알아볼까요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22179" y="2763258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바람이 불고 있는 모습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5666039" y="125648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17128" y="125625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4072" y="3116188"/>
            <a:ext cx="360000" cy="355000"/>
          </a:xfrm>
          <a:prstGeom prst="rect">
            <a:avLst/>
          </a:prstGeom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11" y="22802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11" y="282376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4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D:\★[초등] 교사용DVD 자료\수학(박) 3-1 지도서\app\resource\data\3-1-2\(3-1-2)미디어자료\수학_0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4" t="5507" r="8730" b="3430"/>
          <a:stretch/>
        </p:blipFill>
        <p:spPr bwMode="auto">
          <a:xfrm>
            <a:off x="143508" y="1592796"/>
            <a:ext cx="3485193" cy="39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311734" y="2060848"/>
            <a:ext cx="22404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모양입니다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14926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건물 창문은 어떤 모양인가요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84" y="2022916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 주변의 여러 가지 모양을 알아볼까요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직사각형 41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17128" y="125625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6334359" y="125667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996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D:\★[초등] 교사용DVD 자료\수학(박) 3-1 지도서\app\resource\data\3-1-2\(3-1-2)미디어자료\수학_0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304764"/>
            <a:ext cx="6693865" cy="433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제목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341482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35773" y="15259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11248"/>
              </p:ext>
            </p:extLst>
          </p:nvPr>
        </p:nvGraphicFramePr>
        <p:xfrm>
          <a:off x="7010116" y="5105069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SA312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-3.psd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\030051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3-1-2\Links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84775"/>
              </p:ext>
            </p:extLst>
          </p:nvPr>
        </p:nvGraphicFramePr>
        <p:xfrm>
          <a:off x="6984268" y="3934695"/>
          <a:ext cx="2108035" cy="916451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16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audio_01.mp3~audio_14.mp3</a:t>
                      </a: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\app\resource\contents\lesson02\ops\lesson02\audio\mm_31_2_00_02_01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20548" y="4869160"/>
            <a:ext cx="15584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꼭꼭 숨어라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5"/>
              </a:rPr>
              <a:t>http://</a:t>
            </a:r>
            <a:r>
              <a:rPr lang="en-US" altLang="ko-KR" sz="1000" dirty="0" smtClean="0">
                <a:hlinkClick r:id="rId5"/>
              </a:rPr>
              <a:t>cdata.tsherpa.co.kr/tsherpa/MultiMedia/Flash/2020/curri/index.html?flashxmlnum=llbless208&amp;classa=A8-C1-22-WI-WI-03-01-02-0-0-0-0&amp;classno=WI_22_03/win_0202_0102_0004/win_0202_0102_0004_101.html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40395" y="1625726"/>
            <a:ext cx="208101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b="1" dirty="0" smtClean="0">
                <a:latin typeface="+mn-ea"/>
                <a:ea typeface="+mn-ea"/>
              </a:rPr>
              <a:t>&lt;</a:t>
            </a:r>
            <a:r>
              <a:rPr lang="ko-KR" altLang="en-US" sz="1900" b="1" dirty="0" smtClean="0">
                <a:latin typeface="+mn-ea"/>
                <a:ea typeface="+mn-ea"/>
              </a:rPr>
              <a:t>도형 숨바꼭질</a:t>
            </a:r>
            <a:r>
              <a:rPr lang="en-US" altLang="ko-KR" sz="1900" b="1" dirty="0" smtClean="0">
                <a:latin typeface="+mn-ea"/>
                <a:ea typeface="+mn-ea"/>
              </a:rPr>
              <a:t>&gt;</a:t>
            </a:r>
            <a:endParaRPr lang="en-US" altLang="ko-KR" sz="1900" b="1" dirty="0">
              <a:latin typeface="+mn-ea"/>
              <a:ea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15331" y="4785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41741</TotalTime>
  <Words>827</Words>
  <Application>Microsoft Office PowerPoint</Application>
  <PresentationFormat>화면 슬라이드 쇼(4:3)</PresentationFormat>
  <Paragraphs>318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7159</cp:revision>
  <dcterms:created xsi:type="dcterms:W3CDTF">2008-07-15T12:19:11Z</dcterms:created>
  <dcterms:modified xsi:type="dcterms:W3CDTF">2022-01-20T00:45:19Z</dcterms:modified>
</cp:coreProperties>
</file>