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782" r:id="rId2"/>
    <p:sldId id="783" r:id="rId3"/>
    <p:sldId id="1327" r:id="rId4"/>
    <p:sldId id="1353" r:id="rId5"/>
    <p:sldId id="1354" r:id="rId6"/>
    <p:sldId id="1356" r:id="rId7"/>
    <p:sldId id="1357" r:id="rId8"/>
    <p:sldId id="1097" r:id="rId9"/>
    <p:sldId id="1289" r:id="rId10"/>
    <p:sldId id="1377" r:id="rId11"/>
    <p:sldId id="1358" r:id="rId12"/>
    <p:sldId id="1378" r:id="rId13"/>
    <p:sldId id="1360" r:id="rId14"/>
    <p:sldId id="1381" r:id="rId15"/>
    <p:sldId id="1386" r:id="rId16"/>
    <p:sldId id="1374" r:id="rId17"/>
    <p:sldId id="1315" r:id="rId18"/>
    <p:sldId id="1316" r:id="rId19"/>
    <p:sldId id="1322" r:id="rId20"/>
    <p:sldId id="1383" r:id="rId21"/>
    <p:sldId id="1375" r:id="rId22"/>
    <p:sldId id="1384" r:id="rId23"/>
    <p:sldId id="1323" r:id="rId24"/>
    <p:sldId id="1385" r:id="rId25"/>
    <p:sldId id="1324" r:id="rId26"/>
    <p:sldId id="1317" r:id="rId27"/>
    <p:sldId id="1387" r:id="rId28"/>
    <p:sldId id="1319" r:id="rId29"/>
    <p:sldId id="1318" r:id="rId30"/>
    <p:sldId id="1348" r:id="rId3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032"/>
    <a:srgbClr val="FCD7A1"/>
    <a:srgbClr val="E1EDF5"/>
    <a:srgbClr val="F496C0"/>
    <a:srgbClr val="93CDDD"/>
    <a:srgbClr val="AE7C65"/>
    <a:srgbClr val="FFCCCC"/>
    <a:srgbClr val="FF9999"/>
    <a:srgbClr val="D0ECD8"/>
    <a:srgbClr val="D4E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4" d="100"/>
          <a:sy n="114" d="100"/>
        </p:scale>
        <p:origin x="-1776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7768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://cdata.tsherpa.co.kr/tsherpa/MultiMedia/Flash/2020/curri/index.html?flashxmlnum=halynne&amp;classa=A8-C1-22-MM-MA-03-02-02-0-0-0-0&amp;classno=MA_22_03/suh_0202_01_0002/suh_0202_01_0002_203.html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3-03-0-0-0-0&amp;classno=MM_31_04/suh_0301_02_0003/suh_0301_02_0003_301_1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28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37.png"/><Relationship Id="rId4" Type="http://schemas.openxmlformats.org/officeDocument/2006/relationships/hyperlink" Target="https://cdata2.tsherpa.co.kr/tsherpa/MultiMedia/Flash/2020/curri/index.html?flashxmlnum=youblue86&amp;classa=A8-C1-31-MM-MM-04-03-03-0-0-0-0&amp;classno=MM_31_04/suh_0301_02_0003/suh_0301_02_0003_401_1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38.png"/><Relationship Id="rId4" Type="http://schemas.openxmlformats.org/officeDocument/2006/relationships/hyperlink" Target="https://cdata2.tsherpa.co.kr/tsherpa/MultiMedia/Flash/2020/curri/index.html?flashxmlnum=youblue86&amp;classa=A8-C1-31-MM-MM-04-03-03-0-0-0-0&amp;classno=MM_31_04/suh_0301_02_0003/suh_0301_02_0003_401_1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16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hyperlink" Target="https://cdata2.tsherpa.co.kr/tsherpa/MultiMedia/Flash/2020/curri/index.html?flashxmlnum=youblue86&amp;classa=A8-C1-31-MM-MM-04-03-03-0-0-0-0&amp;classno=MM_31_04/suh_0301_02_0003/suh_0301_02_0003_401_1.html" TargetMode="Externa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hyperlink" Target="https://cdata2.tsherpa.co.kr/tsherpa/MultiMedia/Flash/2020/curri/index.html?flashxmlnum=youblue86&amp;classa=A8-C1-31-MM-MM-04-03-03-0-0-0-0&amp;classno=MM_31_04/suh_0301_02_0003/suh_0301_02_0003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16.png"/><Relationship Id="rId4" Type="http://schemas.openxmlformats.org/officeDocument/2006/relationships/hyperlink" Target="https://cdata2.tsherpa.co.kr/tsherpa/MultiMedia/Flash/2020/curri/index.html?flashxmlnum=youblue86&amp;classa=A8-C1-31-MM-MM-04-03-03-0-0-0-0&amp;classno=MM_31_04/suh_0301_02_0003/suh_0301_02_0003_401_1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98583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2554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86324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종이 막대로 여러 가지 모양을 만들어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다음과 같이 만들고 모양을 따라 선을 그어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716016" y="1027311"/>
            <a:ext cx="985682" cy="333202"/>
            <a:chOff x="4201262" y="1027311"/>
            <a:chExt cx="985682" cy="333202"/>
          </a:xfrm>
        </p:grpSpPr>
        <p:pic>
          <p:nvPicPr>
            <p:cNvPr id="34" name="Picture 3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262" y="1027311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4355976" y="1052736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2754384" y="4393488"/>
            <a:ext cx="331469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종이 막대로 만든 것의 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이름을 정해 보자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1" t="10133" r="13310" b="34724"/>
          <a:stretch/>
        </p:blipFill>
        <p:spPr bwMode="auto">
          <a:xfrm>
            <a:off x="1259632" y="4252676"/>
            <a:ext cx="1065030" cy="10049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/>
          <p:cNvSpPr/>
          <p:nvPr/>
        </p:nvSpPr>
        <p:spPr>
          <a:xfrm>
            <a:off x="2549999" y="4173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867482" y="4173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각 삼각형 4"/>
          <p:cNvSpPr/>
          <p:nvPr/>
        </p:nvSpPr>
        <p:spPr>
          <a:xfrm flipH="1">
            <a:off x="2476572" y="4732931"/>
            <a:ext cx="281461" cy="352420"/>
          </a:xfrm>
          <a:prstGeom prst="rtTriangle">
            <a:avLst/>
          </a:prstGeom>
          <a:solidFill>
            <a:srgbClr val="93CDD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7078283" y="2727233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suh_p_0301_02_0003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종이 막대로 만든 것의 이름을 정해 보자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317523" y="138153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5656715" y="138822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1" name="타원 50"/>
          <p:cNvSpPr/>
          <p:nvPr/>
        </p:nvSpPr>
        <p:spPr>
          <a:xfrm>
            <a:off x="5417997" y="13773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 descr="D:\★[초등] 교사용DVD 자료\수학(박) 3-1 지도서\app\resource\contents\lesson02\ops\lesson02\images\mm_31_2_02_03_01\b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1" y="2185269"/>
            <a:ext cx="6169465" cy="154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9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종이 막대로 여러 가지 모양을 만들어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예 약물 안쪽으로 들여쓰기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그린 도형의 같은 점을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suh_p_0301_02_0003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5868144" y="49872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716016" y="1027311"/>
            <a:ext cx="985682" cy="333202"/>
            <a:chOff x="4201262" y="1027311"/>
            <a:chExt cx="985682" cy="333202"/>
          </a:xfrm>
        </p:grpSpPr>
        <p:pic>
          <p:nvPicPr>
            <p:cNvPr id="35" name="Picture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262" y="1027311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4355976" y="1052736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514412" y="2383552"/>
            <a:ext cx="632583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반직선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개로 되어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67" y="2408828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125" y="24263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514413" y="2840388"/>
            <a:ext cx="632583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점에서 서로 다른 방향으로 나아가는 반직선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개로 이루어져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67" y="2848333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83" y="31576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366144" y="2273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317523" y="138153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9" name="직사각형 48"/>
          <p:cNvSpPr/>
          <p:nvPr/>
        </p:nvSpPr>
        <p:spPr>
          <a:xfrm>
            <a:off x="5656715" y="138822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19" name="직사각형 18"/>
          <p:cNvSpPr/>
          <p:nvPr/>
        </p:nvSpPr>
        <p:spPr>
          <a:xfrm>
            <a:off x="5656714" y="138831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6317523" y="138831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77656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7050" y="1630544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287524" y="3262098"/>
            <a:ext cx="6615626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 점에서 그은 두 반직선으로 이루어진 도형을      이라고 합니다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꼭짓점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칸 클릭할 때 그림의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꼭짓점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그림의 박스 디자인은 하단 링크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변 답 칸 클릭할 때 그림의 변 텍스트도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그림의 박스 디자인은 하단 링크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cdata.tsherpa.co.kr/tsherpa/MultiMedia/Flash/2020/curri/index.html?flashxmlnum=halynne&amp;classa=A8-C1-22-MM-MA-03-02-02-0-0-0-0&amp;classno=MA_22_03/suh_0202_01_0002/suh_0202_01_0002_203.html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EB9816CB-D5D3-43D6-837C-2EA3871D4445}"/>
              </a:ext>
            </a:extLst>
          </p:cNvPr>
          <p:cNvSpPr/>
          <p:nvPr/>
        </p:nvSpPr>
        <p:spPr>
          <a:xfrm>
            <a:off x="5669655" y="3048363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>
            <a:extLst>
              <a:ext uri="{FF2B5EF4-FFF2-40B4-BE49-F238E27FC236}">
                <a16:creationId xmlns=""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347534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="" xmlns:a16="http://schemas.microsoft.com/office/drawing/2014/main" id="{6451D59B-84CF-46AB-A907-991A6949D659}"/>
              </a:ext>
            </a:extLst>
          </p:cNvPr>
          <p:cNvSpPr txBox="1"/>
          <p:nvPr/>
        </p:nvSpPr>
        <p:spPr>
          <a:xfrm>
            <a:off x="306877" y="3652892"/>
            <a:ext cx="659627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그림의 각을                     또는                      이라 하고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이때 점 </a:t>
            </a:r>
            <a:r>
              <a:rPr lang="ko-KR" altLang="en-US" sz="1900" spc="-15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각의               이라고 합니다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="" xmlns:a16="http://schemas.microsoft.com/office/drawing/2014/main" id="{6D856127-05A3-4AFB-8EA6-B63731547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39" y="38689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5082102" y="3334870"/>
            <a:ext cx="30201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각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D42A6787-A034-4E8F-9B1E-1BB2532F0A04}"/>
              </a:ext>
            </a:extLst>
          </p:cNvPr>
          <p:cNvSpPr/>
          <p:nvPr/>
        </p:nvSpPr>
        <p:spPr bwMode="auto">
          <a:xfrm>
            <a:off x="1619995" y="3719810"/>
            <a:ext cx="129582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ㄱㄴㄷ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종이 막대로 여러 가지 모양을 만들어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D42A6787-A034-4E8F-9B1E-1BB2532F0A04}"/>
              </a:ext>
            </a:extLst>
          </p:cNvPr>
          <p:cNvSpPr/>
          <p:nvPr/>
        </p:nvSpPr>
        <p:spPr bwMode="auto">
          <a:xfrm>
            <a:off x="3490130" y="3761610"/>
            <a:ext cx="129582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ㄷㄴㄱ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13214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\app\resource\contents\lesson02\ops\lesson02\images\mm_31_2_02_03_02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9" name="그림 6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27183" y="3104964"/>
            <a:ext cx="342472" cy="277521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78777" y="2642235"/>
            <a:ext cx="342472" cy="277521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44581" y="3987979"/>
            <a:ext cx="342472" cy="277521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D42A6787-A034-4E8F-9B1E-1BB2532F0A04}"/>
              </a:ext>
            </a:extLst>
          </p:cNvPr>
          <p:cNvSpPr/>
          <p:nvPr/>
        </p:nvSpPr>
        <p:spPr bwMode="auto">
          <a:xfrm>
            <a:off x="1403648" y="4187862"/>
            <a:ext cx="936104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꼭짓점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558086" y="1700808"/>
            <a:ext cx="2156415" cy="1645457"/>
            <a:chOff x="4305186" y="2852936"/>
            <a:chExt cx="2372056" cy="181000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05186" y="2852936"/>
              <a:ext cx="2372056" cy="181000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929753" y="3186775"/>
              <a:ext cx="457048" cy="4062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57638" y="3815817"/>
              <a:ext cx="457048" cy="4062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8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55976" y="3773872"/>
              <a:ext cx="802300" cy="304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ko-KR" altLang="en-US" sz="1800" dirty="0" err="1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꼭짓점</a:t>
              </a:r>
              <a:endPara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2412" y="4483627"/>
            <a:ext cx="342472" cy="27752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90828" y="4084940"/>
            <a:ext cx="342472" cy="277521"/>
          </a:xfrm>
          <a:prstGeom prst="rect">
            <a:avLst/>
          </a:prstGeom>
        </p:spPr>
      </p:pic>
      <p:pic>
        <p:nvPicPr>
          <p:cNvPr id="48" name="Picture 2">
            <a:extLst>
              <a:ext uri="{FF2B5EF4-FFF2-40B4-BE49-F238E27FC236}">
                <a16:creationId xmlns=""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6" y="47759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6451D59B-84CF-46AB-A907-991A6949D659}"/>
              </a:ext>
            </a:extLst>
          </p:cNvPr>
          <p:cNvSpPr txBox="1"/>
          <p:nvPr/>
        </p:nvSpPr>
        <p:spPr>
          <a:xfrm>
            <a:off x="272666" y="4552992"/>
            <a:ext cx="6635712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lang="ko-KR" altLang="en-US" sz="1900" spc="-15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ㄴㄱ과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반직선 </a:t>
            </a:r>
            <a:r>
              <a:rPr lang="ko-KR" altLang="en-US" sz="1900" spc="-15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ㄴㄷ을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각의      이라 하고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 변을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                 이라고 합니다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3802690" y="4627101"/>
            <a:ext cx="30201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변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D42A6787-A034-4E8F-9B1E-1BB2532F0A04}"/>
              </a:ext>
            </a:extLst>
          </p:cNvPr>
          <p:cNvSpPr/>
          <p:nvPr/>
        </p:nvSpPr>
        <p:spPr bwMode="auto">
          <a:xfrm>
            <a:off x="5947143" y="4634051"/>
            <a:ext cx="1001121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변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ㄴㄱ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D42A6787-A034-4E8F-9B1E-1BB2532F0A04}"/>
              </a:ext>
            </a:extLst>
          </p:cNvPr>
          <p:cNvSpPr/>
          <p:nvPr/>
        </p:nvSpPr>
        <p:spPr bwMode="auto">
          <a:xfrm>
            <a:off x="683568" y="5049180"/>
            <a:ext cx="1001121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변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ㄴㄷ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11076" y="4382136"/>
            <a:ext cx="342472" cy="277521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02278" y="4947348"/>
            <a:ext cx="342472" cy="277521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8759" y="5327173"/>
            <a:ext cx="342472" cy="277521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2392847" y="23266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2228867" y="44069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3393103" y="18086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819593" y="24301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930359" y="49490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66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그리고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각의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꼭짓점과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변을 써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파란 선분이 보이지 않다가 그림을 클릭하거나 정답 확인 버튼을 클릭하면 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answer_01.svg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선은 답 텍스트와 같은 색으로 바꿈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#00a0ff)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091974"/>
              </p:ext>
            </p:extLst>
          </p:nvPr>
        </p:nvGraphicFramePr>
        <p:xfrm>
          <a:off x="179512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\app\resource\contents\lesson02\ops\lesson02\images\mm_31_2_02_04_01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324843" y="2096852"/>
            <a:ext cx="4665190" cy="230425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538" y="2401455"/>
            <a:ext cx="3019846" cy="1686160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2454052" y="4715592"/>
            <a:ext cx="9361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61098" y="2230513"/>
            <a:ext cx="30912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49853" y="3819858"/>
            <a:ext cx="30912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55197" y="3819858"/>
            <a:ext cx="30912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226091" y="21024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34923" y="4712566"/>
            <a:ext cx="139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각의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꼭짓점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: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55" y="4588431"/>
            <a:ext cx="308801" cy="30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3583680" y="4712566"/>
            <a:ext cx="139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각의 변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457258" y="4719418"/>
            <a:ext cx="18794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ㄴㄱ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ㄴㄷ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663" y="4541620"/>
            <a:ext cx="308801" cy="30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연결선 8"/>
          <p:cNvCxnSpPr/>
          <p:nvPr/>
        </p:nvCxnSpPr>
        <p:spPr bwMode="auto">
          <a:xfrm>
            <a:off x="3455876" y="2477907"/>
            <a:ext cx="1440160" cy="1296144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2612705" y="3714172"/>
            <a:ext cx="2256765" cy="4229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1" name="그룹 70"/>
          <p:cNvGrpSpPr/>
          <p:nvPr/>
        </p:nvGrpSpPr>
        <p:grpSpPr>
          <a:xfrm>
            <a:off x="5277129" y="1027311"/>
            <a:ext cx="985682" cy="333202"/>
            <a:chOff x="4201262" y="1027311"/>
            <a:chExt cx="985682" cy="333202"/>
          </a:xfrm>
        </p:grpSpPr>
        <p:pic>
          <p:nvPicPr>
            <p:cNvPr id="72" name="Picture 3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262" y="1027311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4355976" y="1052736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en-US" altLang="ko-KR" sz="1400" b="1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타원 73"/>
          <p:cNvSpPr/>
          <p:nvPr/>
        </p:nvSpPr>
        <p:spPr>
          <a:xfrm>
            <a:off x="6075662" y="8689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384" y="2935734"/>
            <a:ext cx="308801" cy="30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36" y="4684318"/>
            <a:ext cx="1253826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030" y="4696020"/>
            <a:ext cx="898970" cy="431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784" y="1739419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248725" y="16427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2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082" y="4462710"/>
            <a:ext cx="1032129" cy="101851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820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23528" y="1007440"/>
            <a:ext cx="673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친구가 정한 점을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꼭짓점으로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하는 각을 그리고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각의 이름을 써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선분이 보이지 않다가 그림을 클릭하거나 정답 확인 버튼을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약물과 함께 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answer_01.svg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선분이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선은 답 텍스트와 같은 색으로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바꿈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#00a0ff)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캐릭터가 좌측에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07071" y="2079697"/>
            <a:ext cx="5257117" cy="230425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411760" y="4627296"/>
            <a:ext cx="28083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ㄴㄷㄹ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각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ㄹㄷㄴ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6034590" y="1342507"/>
            <a:ext cx="985682" cy="333202"/>
            <a:chOff x="4201262" y="1027311"/>
            <a:chExt cx="985682" cy="333202"/>
          </a:xfrm>
        </p:grpSpPr>
        <p:pic>
          <p:nvPicPr>
            <p:cNvPr id="72" name="Picture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262" y="1027311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4355976" y="1052736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en-US" altLang="ko-KR" sz="1400" b="1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타원 73"/>
          <p:cNvSpPr/>
          <p:nvPr/>
        </p:nvSpPr>
        <p:spPr>
          <a:xfrm>
            <a:off x="5738052" y="1296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636" y="2361853"/>
            <a:ext cx="4686954" cy="1800476"/>
          </a:xfrm>
          <a:prstGeom prst="rect">
            <a:avLst/>
          </a:prstGeom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06" y="2381117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1820588" y="2717916"/>
            <a:ext cx="30912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65699" y="2514541"/>
            <a:ext cx="30912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48064" y="2699896"/>
            <a:ext cx="30912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08004" y="3650467"/>
            <a:ext cx="30912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ㄹ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11760" y="3537906"/>
            <a:ext cx="30912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524050" y="20925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5360" y="4391768"/>
            <a:ext cx="360040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1279080" y="41719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연결선 6"/>
          <p:cNvCxnSpPr>
            <a:stCxn id="40" idx="2"/>
          </p:cNvCxnSpPr>
          <p:nvPr/>
        </p:nvCxnSpPr>
        <p:spPr bwMode="auto">
          <a:xfrm flipH="1" flipV="1">
            <a:off x="3347864" y="2699896"/>
            <a:ext cx="1414704" cy="133529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 flipH="1">
            <a:off x="2418281" y="2706901"/>
            <a:ext cx="929583" cy="161748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042" y="4897232"/>
            <a:ext cx="308801" cy="30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784" y="1739419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5248725" y="16427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958528"/>
              </p:ext>
            </p:extLst>
          </p:nvPr>
        </p:nvGraphicFramePr>
        <p:xfrm>
          <a:off x="179512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\app\resource\contents\lesson02\ops\lesson02\images\mm_31_2_02_05_01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7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082" y="4462710"/>
            <a:ext cx="1032129" cy="101851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820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23528" y="1007440"/>
            <a:ext cx="673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친구가 정한 점을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꼭짓점으로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하는 각을 그리고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각의 이름을 써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007071" y="2079697"/>
            <a:ext cx="5257117" cy="230425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411760" y="4627296"/>
            <a:ext cx="28083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ㄴㄷㄹ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각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ㄹㄷㄴ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6034590" y="1342507"/>
            <a:ext cx="985682" cy="333202"/>
            <a:chOff x="4201262" y="1027311"/>
            <a:chExt cx="985682" cy="333202"/>
          </a:xfrm>
        </p:grpSpPr>
        <p:pic>
          <p:nvPicPr>
            <p:cNvPr id="72" name="Picture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262" y="1027311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4355976" y="1052736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en-US" altLang="ko-KR" sz="1400" b="1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타원 73"/>
          <p:cNvSpPr/>
          <p:nvPr/>
        </p:nvSpPr>
        <p:spPr>
          <a:xfrm>
            <a:off x="1011992" y="47895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636" y="2361853"/>
            <a:ext cx="4686954" cy="1800476"/>
          </a:xfrm>
          <a:prstGeom prst="rect">
            <a:avLst/>
          </a:prstGeom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06" y="2381117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1820588" y="2717916"/>
            <a:ext cx="30912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65699" y="2514541"/>
            <a:ext cx="30912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48064" y="2699896"/>
            <a:ext cx="30912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08004" y="3650467"/>
            <a:ext cx="30912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ㄹ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11760" y="3537906"/>
            <a:ext cx="30912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>
            <a:stCxn id="40" idx="2"/>
          </p:cNvCxnSpPr>
          <p:nvPr/>
        </p:nvCxnSpPr>
        <p:spPr bwMode="auto">
          <a:xfrm flipH="1" flipV="1">
            <a:off x="3347864" y="2699896"/>
            <a:ext cx="1414704" cy="133529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 flipH="1">
            <a:off x="2418281" y="2706901"/>
            <a:ext cx="929583" cy="161748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042" y="4897232"/>
            <a:ext cx="308801" cy="30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784" y="1739419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1033024" y="51671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캐릭터는 좌측에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캐릭터는 클릭하면 캐릭터 우측으로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43508" y="2996951"/>
            <a:ext cx="1831644" cy="132743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49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각의 이름을 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쓸 때는 </a:t>
            </a:r>
            <a:r>
              <a:rPr lang="ko-KR" altLang="en-US" sz="1900" spc="-1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꼭짓점이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가운데에 와야 해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각 삼각형 58"/>
          <p:cNvSpPr/>
          <p:nvPr/>
        </p:nvSpPr>
        <p:spPr>
          <a:xfrm rot="16200000" flipH="1">
            <a:off x="1040563" y="4331897"/>
            <a:ext cx="281461" cy="273318"/>
          </a:xfrm>
          <a:prstGeom prst="rtTriangle">
            <a:avLst/>
          </a:prstGeom>
          <a:solidFill>
            <a:srgbClr val="F496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>
            <a:spLocks noChangeArrowheads="1"/>
          </p:cNvSpPr>
          <p:nvPr/>
        </p:nvSpPr>
        <p:spPr bwMode="auto">
          <a:xfrm>
            <a:off x="7078283" y="2727233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suh_p_0301_02_0003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각의 이름을 쓸 때는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꼭짓점이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가운데에 와야 해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044" y="2636579"/>
            <a:ext cx="3077004" cy="288647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cdata2.tsherpa.co.kr/tsherpa/MultiMedia/Flash/2020/curri/index.html?flashxmlnum=yuni4856&amp;classa=A8-C1-31-MM-MM-04-03-03-0-0-0-0&amp;classno=MM_31_04/suh_0301_02_0003/suh_0301_02_0003_301_1.html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각의 구성 요소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96515" y="2096852"/>
            <a:ext cx="59960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한 점에서 그은 두 반직선으로 이루어진 도형입니다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26" y="22169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722844" y="2096852"/>
            <a:ext cx="4287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26888" y="3407367"/>
            <a:ext cx="3956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77" y="19333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38" y="31769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/>
          <p:nvPr/>
        </p:nvSpPr>
        <p:spPr>
          <a:xfrm>
            <a:off x="4463988" y="15681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20304" y="4977172"/>
            <a:ext cx="3956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71600" y="4401108"/>
            <a:ext cx="10436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꼭짓점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97" y="43280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823" y="48483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09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71681" y="337284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직각을 알아볼까요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77" y="353146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935899" y="49693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472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나타났다가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각을 찾아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b="28392"/>
          <a:stretch/>
        </p:blipFill>
        <p:spPr>
          <a:xfrm>
            <a:off x="600943" y="2358896"/>
            <a:ext cx="5841577" cy="1754180"/>
          </a:xfrm>
          <a:prstGeom prst="rect">
            <a:avLst/>
          </a:prstGeom>
        </p:spPr>
      </p:pic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976822"/>
              </p:ext>
            </p:extLst>
          </p:nvPr>
        </p:nvGraphicFramePr>
        <p:xfrm>
          <a:off x="179512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\app\resource\contents\lesson02\ops\lesson02\images\mm_31_2_02_06_02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863600" y="23003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478" y="2819620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06" y="2904784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390" y="2904785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161572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537507"/>
              </p:ext>
            </p:extLst>
          </p:nvPr>
        </p:nvGraphicFramePr>
        <p:xfrm>
          <a:off x="179388" y="149396"/>
          <a:ext cx="8774172" cy="4754688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공중에 매달린 미술 작품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모빌을 이루는 두 선의 모양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조작 도구를 만들고 각 알아보기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조작 도구를 만들고 각 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조건에 맞는 각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rcRect b="28392"/>
          <a:stretch/>
        </p:blipFill>
        <p:spPr>
          <a:xfrm>
            <a:off x="600943" y="2358896"/>
            <a:ext cx="5841577" cy="175418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각을 찾아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도넛 38"/>
          <p:cNvSpPr/>
          <p:nvPr/>
        </p:nvSpPr>
        <p:spPr>
          <a:xfrm>
            <a:off x="3455876" y="3969060"/>
            <a:ext cx="300598" cy="289086"/>
          </a:xfrm>
          <a:prstGeom prst="donut">
            <a:avLst>
              <a:gd name="adj" fmla="val 11882"/>
            </a:avLst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도넛 44"/>
          <p:cNvSpPr/>
          <p:nvPr/>
        </p:nvSpPr>
        <p:spPr>
          <a:xfrm>
            <a:off x="1295400" y="3976229"/>
            <a:ext cx="300598" cy="289086"/>
          </a:xfrm>
          <a:prstGeom prst="donut">
            <a:avLst>
              <a:gd name="adj" fmla="val 11882"/>
            </a:avLst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도넛 46"/>
          <p:cNvSpPr/>
          <p:nvPr/>
        </p:nvSpPr>
        <p:spPr>
          <a:xfrm>
            <a:off x="5589204" y="3996124"/>
            <a:ext cx="300598" cy="289086"/>
          </a:xfrm>
          <a:prstGeom prst="donut">
            <a:avLst>
              <a:gd name="adj" fmla="val 11882"/>
            </a:avLst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2745" y="3780954"/>
            <a:ext cx="6667165" cy="11881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38478" y="360902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320043" y="4147492"/>
            <a:ext cx="65722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각은 한 점에서 그은 두 반직선으로 이루어진 도형입니다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직각 삼각형 37"/>
          <p:cNvSpPr/>
          <p:nvPr/>
        </p:nvSpPr>
        <p:spPr>
          <a:xfrm flipH="1" flipV="1">
            <a:off x="4932040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161572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579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선분이 보이지 않다가 그림을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버튼을 클릭하면 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answer_01.svg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선분이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선은 답 텍스트와 같은 색으로 바꿈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#00a0ff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\app\resource\contents\lesson02\ops\lesson02\mm_31_2_02_06_03.html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그려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686098" y="49763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32772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\app\resource\contents\lesson02\ops\lesson02\images\mm_31_2_02_06_03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1969453"/>
            <a:ext cx="6352267" cy="286370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421160" y="2816398"/>
            <a:ext cx="30912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84400" y="4348881"/>
            <a:ext cx="30912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15794" y="2210258"/>
            <a:ext cx="30912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51125" y="3573016"/>
            <a:ext cx="30912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ㄹ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/>
          <p:cNvCxnSpPr>
            <a:endCxn id="37" idx="0"/>
          </p:cNvCxnSpPr>
          <p:nvPr/>
        </p:nvCxnSpPr>
        <p:spPr bwMode="auto">
          <a:xfrm>
            <a:off x="1566562" y="2594979"/>
            <a:ext cx="972402" cy="175390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/>
          <p:cNvCxnSpPr/>
          <p:nvPr/>
        </p:nvCxnSpPr>
        <p:spPr bwMode="auto">
          <a:xfrm flipH="1">
            <a:off x="2519814" y="2334393"/>
            <a:ext cx="1836162" cy="1994707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253" y="1589393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4918223" y="1666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그려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1969453"/>
            <a:ext cx="6352267" cy="286370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421160" y="2816398"/>
            <a:ext cx="30912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84400" y="4348881"/>
            <a:ext cx="30912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15794" y="2210258"/>
            <a:ext cx="30912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51125" y="3573016"/>
            <a:ext cx="309128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ㄹ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/>
          <p:cNvCxnSpPr>
            <a:endCxn id="37" idx="0"/>
          </p:cNvCxnSpPr>
          <p:nvPr/>
        </p:nvCxnSpPr>
        <p:spPr bwMode="auto">
          <a:xfrm>
            <a:off x="1566562" y="2594979"/>
            <a:ext cx="972402" cy="175390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/>
          <p:cNvCxnSpPr/>
          <p:nvPr/>
        </p:nvCxnSpPr>
        <p:spPr bwMode="auto">
          <a:xfrm flipH="1">
            <a:off x="2502846" y="2354174"/>
            <a:ext cx="1836162" cy="1994707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직사각형 33"/>
          <p:cNvSpPr/>
          <p:nvPr/>
        </p:nvSpPr>
        <p:spPr>
          <a:xfrm>
            <a:off x="192745" y="3780954"/>
            <a:ext cx="6667165" cy="11881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38478" y="360902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339997" y="4221088"/>
            <a:ext cx="64153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ㄴ이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꼭짓점이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되도록 반직선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ㄴㄱ과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반직선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ㄴㄷ을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긋습니다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직각 삼각형 31"/>
          <p:cNvSpPr/>
          <p:nvPr/>
        </p:nvSpPr>
        <p:spPr>
          <a:xfrm flipH="1" flipV="1">
            <a:off x="4932040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896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54094" y="161624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각의 개수가 가장 많은 도형에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클릭하면 정답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만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/>
          <a:srcRect b="33545"/>
          <a:stretch/>
        </p:blipFill>
        <p:spPr>
          <a:xfrm>
            <a:off x="341976" y="2457333"/>
            <a:ext cx="6293079" cy="1691747"/>
          </a:xfrm>
          <a:prstGeom prst="rect">
            <a:avLst/>
          </a:prstGeom>
        </p:spPr>
      </p:pic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32865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\app\resource\contents\lesson02\ops\lesson02\images\mm_31_2_02_06_04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9" name="타원 78"/>
          <p:cNvSpPr/>
          <p:nvPr/>
        </p:nvSpPr>
        <p:spPr>
          <a:xfrm>
            <a:off x="356415" y="21672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317" y="3104964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94" y="3142179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681" y="3060564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920" y="161572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rcRect b="33545"/>
          <a:stretch/>
        </p:blipFill>
        <p:spPr>
          <a:xfrm>
            <a:off x="341976" y="2457333"/>
            <a:ext cx="6293079" cy="1691747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54094" y="161624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각의 개수가 가장 많은 도형에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도넛 75"/>
          <p:cNvSpPr/>
          <p:nvPr/>
        </p:nvSpPr>
        <p:spPr>
          <a:xfrm>
            <a:off x="874849" y="4113076"/>
            <a:ext cx="300598" cy="289086"/>
          </a:xfrm>
          <a:prstGeom prst="donut">
            <a:avLst>
              <a:gd name="adj" fmla="val 11882"/>
            </a:avLst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도넛 76"/>
          <p:cNvSpPr/>
          <p:nvPr/>
        </p:nvSpPr>
        <p:spPr>
          <a:xfrm>
            <a:off x="3347864" y="4113076"/>
            <a:ext cx="300598" cy="289086"/>
          </a:xfrm>
          <a:prstGeom prst="donut">
            <a:avLst>
              <a:gd name="adj" fmla="val 11882"/>
            </a:avLst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도넛 77"/>
          <p:cNvSpPr/>
          <p:nvPr/>
        </p:nvSpPr>
        <p:spPr>
          <a:xfrm>
            <a:off x="5783846" y="4112022"/>
            <a:ext cx="300598" cy="289086"/>
          </a:xfrm>
          <a:prstGeom prst="donut">
            <a:avLst>
              <a:gd name="adj" fmla="val 11882"/>
            </a:avLst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92745" y="3780954"/>
            <a:ext cx="6667165" cy="11881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38478" y="360902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339997" y="4221088"/>
            <a:ext cx="64153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왼쪽부터 차례대로 각의 수는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직각 삼각형 29"/>
          <p:cNvSpPr/>
          <p:nvPr/>
        </p:nvSpPr>
        <p:spPr>
          <a:xfrm flipH="1" flipV="1">
            <a:off x="4932040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920" y="161572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944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각을 찾아 기호를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cdata2.tsherpa.co.kr/tsherpa/MultiMedia/Flash/2020/curri/index.html?flashxmlnum=youblue86&amp;classa=A8-C1-31-MM-MM-04-03-03-0-0-0-0&amp;classno=MM_31_04/suh_0301_02_0003/suh_0301_02_0003_401_1.html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023" y="2049664"/>
            <a:ext cx="6260646" cy="196677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868362" y="2240868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ㄱ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36205" y="2258219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ㄴ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59987" y="2252675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ㄷ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67844" y="4434413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</a:t>
            </a: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788" y="42040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모서리가 둥근 직사각형 30"/>
          <p:cNvSpPr/>
          <p:nvPr/>
        </p:nvSpPr>
        <p:spPr>
          <a:xfrm>
            <a:off x="3347864" y="4461741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ㄴ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각의 수가 가장 많은 것을 찾아 기호를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https://cdata2.tsherpa.co.kr/tsherpa/MultiMedia/Flash/2020/curri/index.html?flashxmlnum=youblue86&amp;classa=A8-C1-31-MM-MM-04-03-03-0-0-0-0&amp;classno=MM_31_04/suh_0301_02_0003/suh_0301_02_0003_401_1.html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58" y="2009023"/>
            <a:ext cx="6342866" cy="1960522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791580" y="2204864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ㄱ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699792" y="2168860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E8032"/>
                </a:solidFill>
              </a:rPr>
              <a:t>ㄴ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752020" y="2168860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ㄷ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67844" y="4434413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</a:t>
            </a:r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788" y="42040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모서리가 둥근 직사각형 37"/>
          <p:cNvSpPr/>
          <p:nvPr/>
        </p:nvSpPr>
        <p:spPr>
          <a:xfrm>
            <a:off x="3348261" y="4471955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ㄷ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각의 수가 가장 많은 것을 찾아 기호를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58" y="2009023"/>
            <a:ext cx="6342866" cy="1960522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791580" y="2204864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ㄱ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699792" y="2168860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E8032"/>
                </a:solidFill>
              </a:rPr>
              <a:t>ㄴ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752020" y="2168860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ㄷ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67844" y="4434413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</a:t>
            </a:r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788" y="42040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모서리가 둥근 직사각형 37"/>
          <p:cNvSpPr/>
          <p:nvPr/>
        </p:nvSpPr>
        <p:spPr>
          <a:xfrm>
            <a:off x="3348261" y="4471955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FE8032"/>
                </a:solidFill>
              </a:rPr>
              <a:t>ㄷ</a:t>
            </a:r>
            <a:endParaRPr lang="ko-KR" altLang="en-US" b="1" dirty="0">
              <a:solidFill>
                <a:srgbClr val="FE8032"/>
              </a:solidFill>
            </a:endParaRPr>
          </a:p>
        </p:txBody>
      </p:sp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2745" y="3780954"/>
            <a:ext cx="6667165" cy="11881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38478" y="360902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339997" y="4221088"/>
            <a:ext cx="64153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왼쪽부터 차례대로 각의 수는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6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직각 삼각형 41"/>
          <p:cNvSpPr/>
          <p:nvPr/>
        </p:nvSpPr>
        <p:spPr>
          <a:xfrm flipH="1" flipV="1">
            <a:off x="4932040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710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75" y="2040707"/>
            <a:ext cx="6309995" cy="1828984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https://cdata2.tsherpa.co.kr/tsherpa/MultiMedia/Flash/2020/curri/index.html?flashxmlnum=youblue86&amp;classa=A8-C1-31-MM-MM-04-03-03-0-0-0-0&amp;classno=MM_31_04/suh_0301_02_0003/suh_0301_02_0003_401_1.html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\app\resource\contents\lesson02\ops\lesson02\mm_31_2_02_06_03.html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그리시오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523158" y="2407352"/>
            <a:ext cx="396043" cy="482489"/>
            <a:chOff x="4859350" y="2971680"/>
            <a:chExt cx="396043" cy="482489"/>
          </a:xfrm>
        </p:grpSpPr>
        <p:sp>
          <p:nvSpPr>
            <p:cNvPr id="45" name="타원 44"/>
            <p:cNvSpPr/>
            <p:nvPr/>
          </p:nvSpPr>
          <p:spPr>
            <a:xfrm>
              <a:off x="5013760" y="3366945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859350" y="2971680"/>
              <a:ext cx="3960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146303" y="3135759"/>
            <a:ext cx="396043" cy="482489"/>
            <a:chOff x="4859350" y="2971680"/>
            <a:chExt cx="396043" cy="482489"/>
          </a:xfrm>
        </p:grpSpPr>
        <p:sp>
          <p:nvSpPr>
            <p:cNvPr id="71" name="타원 70"/>
            <p:cNvSpPr/>
            <p:nvPr/>
          </p:nvSpPr>
          <p:spPr>
            <a:xfrm>
              <a:off x="5013760" y="3366945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59350" y="2971680"/>
              <a:ext cx="3960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3959932" y="2877272"/>
            <a:ext cx="396043" cy="482489"/>
            <a:chOff x="4859350" y="2971680"/>
            <a:chExt cx="396043" cy="482489"/>
          </a:xfrm>
        </p:grpSpPr>
        <p:sp>
          <p:nvSpPr>
            <p:cNvPr id="81" name="타원 80"/>
            <p:cNvSpPr/>
            <p:nvPr/>
          </p:nvSpPr>
          <p:spPr>
            <a:xfrm>
              <a:off x="5013760" y="3366945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59350" y="2971680"/>
              <a:ext cx="3960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139952" y="2160364"/>
            <a:ext cx="396043" cy="482489"/>
            <a:chOff x="4859350" y="2971680"/>
            <a:chExt cx="396043" cy="482489"/>
          </a:xfrm>
        </p:grpSpPr>
        <p:sp>
          <p:nvSpPr>
            <p:cNvPr id="84" name="타원 83"/>
            <p:cNvSpPr/>
            <p:nvPr/>
          </p:nvSpPr>
          <p:spPr>
            <a:xfrm>
              <a:off x="5013760" y="3366945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59350" y="2971680"/>
              <a:ext cx="3960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연결선 6"/>
          <p:cNvCxnSpPr>
            <a:stCxn id="45" idx="5"/>
            <a:endCxn id="71" idx="5"/>
          </p:cNvCxnSpPr>
          <p:nvPr/>
        </p:nvCxnSpPr>
        <p:spPr bwMode="auto">
          <a:xfrm>
            <a:off x="2752018" y="2877067"/>
            <a:ext cx="623145" cy="728407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 flipH="1">
            <a:off x="3344324" y="3298471"/>
            <a:ext cx="886582" cy="297383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253" y="1589393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918223" y="1666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각의 이름과 변을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https://cdata2.tsherpa.co.kr/tsherpa/MultiMedia/Flash/2020/curri/index.html?flashxmlnum=youblue86&amp;classa=A8-C1-31-MM-MM-04-03-03-0-0-0-0&amp;classno=MM_31_04/suh_0301_02_0003/suh_0301_02_0003_401_1.html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66964" y="4993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130" y="2009823"/>
            <a:ext cx="2667372" cy="1952898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1500014" y="4132568"/>
            <a:ext cx="1077539" cy="374937"/>
            <a:chOff x="1314929" y="4038141"/>
            <a:chExt cx="1077539" cy="492666"/>
          </a:xfrm>
        </p:grpSpPr>
        <p:pic>
          <p:nvPicPr>
            <p:cNvPr id="34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645" y="4038141"/>
              <a:ext cx="972108" cy="492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1314929" y="4084985"/>
              <a:ext cx="1077539" cy="444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각의 이름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91680" y="4121787"/>
            <a:ext cx="281445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ㄹㅁㅂ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또는 각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ㅂㅁ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4" y="41911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1566857" y="4619241"/>
            <a:ext cx="972108" cy="374937"/>
            <a:chOff x="1367645" y="4038141"/>
            <a:chExt cx="972108" cy="492666"/>
          </a:xfrm>
        </p:grpSpPr>
        <p:pic>
          <p:nvPicPr>
            <p:cNvPr id="3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645" y="4038141"/>
              <a:ext cx="972108" cy="492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417521" y="4084985"/>
              <a:ext cx="872355" cy="444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각의 변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591680" y="4631046"/>
            <a:ext cx="281445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ㅁㅂ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ㅁㄹ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4" y="47004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301089" y="2222381"/>
            <a:ext cx="356349" cy="30651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3351696" y="2238835"/>
            <a:ext cx="432284" cy="369332"/>
            <a:chOff x="4668700" y="3168355"/>
            <a:chExt cx="432284" cy="369332"/>
          </a:xfrm>
        </p:grpSpPr>
        <p:sp>
          <p:nvSpPr>
            <p:cNvPr id="44" name="타원 43"/>
            <p:cNvSpPr/>
            <p:nvPr/>
          </p:nvSpPr>
          <p:spPr>
            <a:xfrm>
              <a:off x="5013760" y="3366945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68700" y="3168355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2375756" y="3657137"/>
            <a:ext cx="501901" cy="27127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68538" y="3657137"/>
            <a:ext cx="609119" cy="23991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864990" y="3635755"/>
            <a:ext cx="609119" cy="23991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2409784" y="3515127"/>
            <a:ext cx="396043" cy="369332"/>
            <a:chOff x="4859350" y="3358772"/>
            <a:chExt cx="396043" cy="369332"/>
          </a:xfrm>
        </p:grpSpPr>
        <p:sp>
          <p:nvSpPr>
            <p:cNvPr id="60" name="타원 59"/>
            <p:cNvSpPr/>
            <p:nvPr/>
          </p:nvSpPr>
          <p:spPr>
            <a:xfrm>
              <a:off x="5013760" y="3366945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59350" y="3358772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3953303" y="3523300"/>
            <a:ext cx="396043" cy="369332"/>
            <a:chOff x="4859350" y="3358772"/>
            <a:chExt cx="396043" cy="369332"/>
          </a:xfrm>
        </p:grpSpPr>
        <p:sp>
          <p:nvSpPr>
            <p:cNvPr id="63" name="타원 62"/>
            <p:cNvSpPr/>
            <p:nvPr/>
          </p:nvSpPr>
          <p:spPr>
            <a:xfrm>
              <a:off x="5013760" y="3366945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859350" y="3358772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ㅂ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9" y="869104"/>
            <a:ext cx="6895494" cy="4684132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424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96033" y="2438890"/>
            <a:ext cx="4680520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공중에 매달린 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미술 작품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775393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mm_31_2_02_02_01_ani.mp4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302" y="2874969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그림은 각이 아닙니다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각이 아닌 이유를 설명하시오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https://cdata2.tsherpa.co.kr/tsherpa/MultiMedia/Flash/2020/curri/index.html?flashxmlnum=youblue86&amp;classa=A8-C1-31-MM-MM-04-03-03-0-0-0-0&amp;classno=MM_31_04/suh_0301_02_0003/suh_0301_02_0003_401_1.html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예 약물 안쪽으로 들여쓰기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8528" y="4114904"/>
            <a:ext cx="539088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각은 점과 반직선 두 개로 이루어져 있어야 하는데 그림에서 반직선이 아닌 굽은 선으로 이루어져 있기 때문에 각이라고 할 수 없습니다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94" y="45177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3902" y="2107106"/>
            <a:ext cx="3934374" cy="1848108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6269412" y="50268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69" y="414908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/>
          <p:cNvSpPr/>
          <p:nvPr/>
        </p:nvSpPr>
        <p:spPr>
          <a:xfrm>
            <a:off x="805883" y="43597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9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33" r="3007"/>
          <a:stretch/>
        </p:blipFill>
        <p:spPr bwMode="auto">
          <a:xfrm>
            <a:off x="143508" y="1632700"/>
            <a:ext cx="3411894" cy="38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87924" y="1612488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모빌을 본 적이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908" y="17439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17523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5646183" y="125374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743908" y="2096852"/>
            <a:ext cx="299919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음식점에서 본 적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264" y="1873933"/>
            <a:ext cx="360000" cy="35500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968044" y="12651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228792" y="9885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43908" y="2843644"/>
            <a:ext cx="299919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미술관에서 본 적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264" y="2620725"/>
            <a:ext cx="360000" cy="355000"/>
          </a:xfrm>
          <a:prstGeom prst="rect">
            <a:avLst/>
          </a:prstGeom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058" y="214287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288717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56169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SA31202.psd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\030051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3-1-2\Links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1241646"/>
            <a:ext cx="6912259" cy="38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최대한 크게 넣고 그림과 여자아이를 중앙으로 옮겨주세요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02520" y="16288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01985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SA31202.psd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\030051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3-1-2\Links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0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33" r="3007"/>
          <a:stretch/>
        </p:blipFill>
        <p:spPr bwMode="auto">
          <a:xfrm>
            <a:off x="143508" y="1632700"/>
            <a:ext cx="3411894" cy="38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 속 학생이 손으로 가리키는 곳의 특징은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17523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5646183" y="125374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779912" y="2268356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개의 선이 만나고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4407" y="2605948"/>
            <a:ext cx="360000" cy="35500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968044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33" r="3007"/>
          <a:stretch/>
        </p:blipFill>
        <p:spPr bwMode="auto">
          <a:xfrm>
            <a:off x="143508" y="1632700"/>
            <a:ext cx="3411894" cy="38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선이 만나 이루는 모양에 대해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17523" y="12651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5646183" y="125374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779912" y="2312876"/>
            <a:ext cx="29656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모가 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4407" y="2348406"/>
            <a:ext cx="360000" cy="35500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968044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815916" y="2753440"/>
            <a:ext cx="29656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뿔같이 뾰족합니다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0753" y="2788970"/>
            <a:ext cx="360000" cy="355000"/>
          </a:xfrm>
          <a:prstGeom prst="rect">
            <a:avLst/>
          </a:prstGeom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189" y="235562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189" y="279427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0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564904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조작 도구를 만들어 각을 알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6729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1409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53852" y="3008275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각의 구성 요소를 알고 여러 가지 각을 그릴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★[초등] 교사용DVD 자료\수학(박) 3-1 지도서\app\resource\contents\lesson02\ops\lesson02\images\mm_31_2_02_03_01\b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1" y="2185269"/>
            <a:ext cx="6169465" cy="154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종이 막대로 여러 가지 모양을 만들어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5656715" y="138822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다음과 같이 만들고 모양을 따라 선을 그어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6317523" y="138153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5417997" y="13773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57472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\app\resource\contents\lesson02\ops\lesson02\images\mm_31_2_02_03_01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4716016" y="1027311"/>
            <a:ext cx="985682" cy="333202"/>
            <a:chOff x="4201262" y="1027311"/>
            <a:chExt cx="985682" cy="333202"/>
          </a:xfrm>
        </p:grpSpPr>
        <p:pic>
          <p:nvPicPr>
            <p:cNvPr id="34" name="Picture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262" y="1027311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4355976" y="1052736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38" name="타원 37"/>
          <p:cNvSpPr/>
          <p:nvPr/>
        </p:nvSpPr>
        <p:spPr>
          <a:xfrm>
            <a:off x="5514549" y="8689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831" y="4355348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1" t="10133" r="13310" b="34724"/>
          <a:stretch/>
        </p:blipFill>
        <p:spPr bwMode="auto">
          <a:xfrm>
            <a:off x="3037119" y="4260296"/>
            <a:ext cx="1065030" cy="10049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/>
          <p:cNvSpPr/>
          <p:nvPr/>
        </p:nvSpPr>
        <p:spPr>
          <a:xfrm>
            <a:off x="3037119" y="4163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42447</TotalTime>
  <Words>2573</Words>
  <Application>Microsoft Office PowerPoint</Application>
  <PresentationFormat>화면 슬라이드 쇼(4:3)</PresentationFormat>
  <Paragraphs>816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7300</cp:revision>
  <dcterms:created xsi:type="dcterms:W3CDTF">2008-07-15T12:19:11Z</dcterms:created>
  <dcterms:modified xsi:type="dcterms:W3CDTF">2022-01-20T00:45:56Z</dcterms:modified>
</cp:coreProperties>
</file>