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82" r:id="rId2"/>
    <p:sldId id="783" r:id="rId3"/>
    <p:sldId id="1338" r:id="rId4"/>
    <p:sldId id="1375" r:id="rId5"/>
    <p:sldId id="1341" r:id="rId6"/>
    <p:sldId id="1376" r:id="rId7"/>
    <p:sldId id="1345" r:id="rId8"/>
    <p:sldId id="1377" r:id="rId9"/>
    <p:sldId id="1348" r:id="rId10"/>
    <p:sldId id="1378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FB2"/>
    <a:srgbClr val="E2F3F2"/>
    <a:srgbClr val="336600"/>
    <a:srgbClr val="A4732C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6686" autoAdjust="0"/>
  </p:normalViewPr>
  <p:slideViewPr>
    <p:cSldViewPr>
      <p:cViewPr>
        <p:scale>
          <a:sx n="100" d="100"/>
          <a:sy n="100" d="100"/>
        </p:scale>
        <p:origin x="-2112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89934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74412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0372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68982" y="166073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완성해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636133" y="1185986"/>
            <a:ext cx="259535" cy="346249"/>
            <a:chOff x="6636133" y="1185986"/>
            <a:chExt cx="259535" cy="346249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654411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663613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82530"/>
              </p:ext>
            </p:extLst>
          </p:nvPr>
        </p:nvGraphicFramePr>
        <p:xfrm>
          <a:off x="359531" y="2124764"/>
          <a:ext cx="6415508" cy="2530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385"/>
                <a:gridCol w="1748041"/>
                <a:gridCol w="1748041"/>
                <a:gridCol w="1748041"/>
              </a:tblGrid>
              <a:tr h="370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도형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변의 수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꼭짓점의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1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육각형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1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82" y="3704382"/>
            <a:ext cx="8572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0" y="2600325"/>
            <a:ext cx="952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04" y="3128044"/>
            <a:ext cx="331562" cy="300956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174951"/>
            <a:ext cx="331562" cy="30095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363" y="2977566"/>
            <a:ext cx="331562" cy="30095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068" y="4174951"/>
            <a:ext cx="331562" cy="30095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302979" y="4897708"/>
            <a:ext cx="5463029" cy="19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265682" y="3641347"/>
            <a:ext cx="5430553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347127" y="4109176"/>
            <a:ext cx="5307283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오각형은 변이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꼭짓점이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육각형은 변이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꼭짓점이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2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64129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찾아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정답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나타나났다가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2674861"/>
            <a:ext cx="6182588" cy="1324160"/>
          </a:xfrm>
          <a:prstGeom prst="rect">
            <a:avLst/>
          </a:prstGeom>
        </p:spPr>
      </p:pic>
      <p:sp>
        <p:nvSpPr>
          <p:cNvPr id="43" name="타원 42"/>
          <p:cNvSpPr/>
          <p:nvPr/>
        </p:nvSpPr>
        <p:spPr>
          <a:xfrm>
            <a:off x="1990007" y="27157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순서도: 대체 처리 62"/>
          <p:cNvSpPr/>
          <p:nvPr/>
        </p:nvSpPr>
        <p:spPr>
          <a:xfrm>
            <a:off x="579466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86120" y="1188802"/>
            <a:ext cx="20517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3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545" y="2956309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02" y="3005741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643" y="2973325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25" y="2973325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65980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708" y="1651726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74861"/>
            <a:ext cx="6182588" cy="1324160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990007" y="27157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545" y="2956309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02" y="3005741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643" y="2973325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25" y="2973325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찾아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순서도: 대체 처리 62"/>
          <p:cNvSpPr/>
          <p:nvPr/>
        </p:nvSpPr>
        <p:spPr>
          <a:xfrm>
            <a:off x="579466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86120" y="1188802"/>
            <a:ext cx="20517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265682" y="4974505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265683" y="3596065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307078" y="4239569"/>
            <a:ext cx="36599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원은 동그란 모양의 도형입니다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708" y="1651726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8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63600" y="2767366"/>
            <a:ext cx="3096332" cy="170575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맞는 도형을 모눈종이에 그려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정답 확인 버튼 클릭할 때 답과 함께 나타나게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파란색 선으로 삼각형 그려짐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색을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텍스트색과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똑같이 맞춰주세요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 #00a0ff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60593"/>
          <a:stretch/>
        </p:blipFill>
        <p:spPr>
          <a:xfrm>
            <a:off x="4140200" y="2130911"/>
            <a:ext cx="2323728" cy="2514951"/>
          </a:xfrm>
          <a:prstGeom prst="rect">
            <a:avLst/>
          </a:prstGeom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86891"/>
            <a:ext cx="449182" cy="274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196961" y="2608876"/>
            <a:ext cx="718541" cy="3965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60917" y="3238614"/>
            <a:ext cx="194651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59632" y="3674174"/>
            <a:ext cx="245760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꼭짓점이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38" y="2858193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563653" y="276736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5267330" y="3008352"/>
            <a:ext cx="712175" cy="106593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 flipH="1">
            <a:off x="4885730" y="4074284"/>
            <a:ext cx="1065668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 flipH="1">
            <a:off x="4907962" y="3008352"/>
            <a:ext cx="384119" cy="106593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타원 58"/>
          <p:cNvSpPr/>
          <p:nvPr/>
        </p:nvSpPr>
        <p:spPr>
          <a:xfrm>
            <a:off x="5296242" y="289678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070152" y="1190097"/>
            <a:ext cx="257608" cy="346249"/>
            <a:chOff x="6070152" y="1190097"/>
            <a:chExt cx="257608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6086503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6070152" y="1190097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54" y="3347624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2" y="3753036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3035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63600" y="2767366"/>
            <a:ext cx="3096332" cy="170575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맞는 도형을 모눈종이에 그려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60593"/>
          <a:stretch/>
        </p:blipFill>
        <p:spPr>
          <a:xfrm>
            <a:off x="4140200" y="2130911"/>
            <a:ext cx="2323728" cy="2514951"/>
          </a:xfrm>
          <a:prstGeom prst="rect">
            <a:avLst/>
          </a:prstGeom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86891"/>
            <a:ext cx="449182" cy="274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196961" y="2608876"/>
            <a:ext cx="718541" cy="3965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60917" y="3238614"/>
            <a:ext cx="194651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59632" y="3674174"/>
            <a:ext cx="245760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꼭짓점이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38" y="2858193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 bwMode="auto">
          <a:xfrm>
            <a:off x="5267330" y="3008352"/>
            <a:ext cx="712175" cy="106593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 flipH="1">
            <a:off x="4885730" y="4074284"/>
            <a:ext cx="1065668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 flipH="1">
            <a:off x="4907962" y="3008352"/>
            <a:ext cx="384119" cy="106593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1" name="그룹 60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070152" y="1190097"/>
            <a:ext cx="257608" cy="346249"/>
            <a:chOff x="6070152" y="1190097"/>
            <a:chExt cx="257608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6086503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6070152" y="1190097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54" y="3347624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62" y="3753036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265682" y="4965799"/>
            <a:ext cx="5463029" cy="19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346413" y="3741131"/>
            <a:ext cx="5430553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295484" y="4252768"/>
            <a:ext cx="55419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개이고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도형은 삼각형입니다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4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87" y="2089983"/>
            <a:ext cx="3991532" cy="211484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4283968" y="3104964"/>
            <a:ext cx="450667" cy="1929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75556" y="164099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디자인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0911" y="2609721"/>
            <a:ext cx="8771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9178" y="3048241"/>
            <a:ext cx="47171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96" y="2451460"/>
            <a:ext cx="331562" cy="30095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068" y="2846118"/>
            <a:ext cx="331562" cy="30095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627907" y="1185985"/>
            <a:ext cx="260965" cy="346249"/>
            <a:chOff x="6627907" y="1185985"/>
            <a:chExt cx="260965" cy="346249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647615" y="123348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627907" y="1185985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55388" y="1185986"/>
            <a:ext cx="253982" cy="313547"/>
            <a:chOff x="6355388" y="1185986"/>
            <a:chExt cx="253982" cy="313547"/>
          </a:xfrm>
        </p:grpSpPr>
        <p:sp>
          <p:nvSpPr>
            <p:cNvPr id="114" name="순서도: 대체 처리 113"/>
            <p:cNvSpPr/>
            <p:nvPr/>
          </p:nvSpPr>
          <p:spPr>
            <a:xfrm>
              <a:off x="6368113" y="12391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6355388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66350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393141" y="2660033"/>
            <a:ext cx="450667" cy="1929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17" y="2690887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356100" y="314707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2559500" y="23679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9990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\lesson02\ops\ms_lesson02\images\ms_31_2_00_03_01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87" y="2089983"/>
            <a:ext cx="3991532" cy="211484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4283968" y="3104964"/>
            <a:ext cx="450667" cy="1929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75556" y="164099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0911" y="2609721"/>
            <a:ext cx="8771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9178" y="3048241"/>
            <a:ext cx="47171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96" y="2451460"/>
            <a:ext cx="331562" cy="30095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068" y="2846118"/>
            <a:ext cx="331562" cy="30095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627907" y="1185985"/>
            <a:ext cx="260965" cy="346249"/>
            <a:chOff x="6627907" y="1185985"/>
            <a:chExt cx="260965" cy="346249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647615" y="123348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627907" y="1185985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55388" y="1185986"/>
            <a:ext cx="253982" cy="313547"/>
            <a:chOff x="6355388" y="1185986"/>
            <a:chExt cx="253982" cy="313547"/>
          </a:xfrm>
        </p:grpSpPr>
        <p:sp>
          <p:nvSpPr>
            <p:cNvPr id="114" name="순서도: 대체 처리 113"/>
            <p:cNvSpPr/>
            <p:nvPr/>
          </p:nvSpPr>
          <p:spPr>
            <a:xfrm>
              <a:off x="6368113" y="12391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6355388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66350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393141" y="2660033"/>
            <a:ext cx="450667" cy="1929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17" y="2690887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356100" y="314707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265682" y="4965799"/>
            <a:ext cx="5463029" cy="19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265683" y="3596065"/>
            <a:ext cx="5430553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403648" y="4103267"/>
            <a:ext cx="52242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 곧은 선은 변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곧은 선이 만나는 점은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0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68982" y="166073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완성해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636133" y="1185986"/>
            <a:ext cx="259535" cy="346249"/>
            <a:chOff x="6636133" y="1185986"/>
            <a:chExt cx="259535" cy="346249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654411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663613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722952"/>
              </p:ext>
            </p:extLst>
          </p:nvPr>
        </p:nvGraphicFramePr>
        <p:xfrm>
          <a:off x="359531" y="2124764"/>
          <a:ext cx="6415508" cy="2530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385"/>
                <a:gridCol w="1748041"/>
                <a:gridCol w="1748041"/>
                <a:gridCol w="1748041"/>
              </a:tblGrid>
              <a:tr h="370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도형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변의 수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꼭짓점의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1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육각형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1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82" y="3704382"/>
            <a:ext cx="8572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0" y="2600325"/>
            <a:ext cx="952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04" y="3128044"/>
            <a:ext cx="331562" cy="300956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174951"/>
            <a:ext cx="331562" cy="30095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363" y="2977566"/>
            <a:ext cx="331562" cy="30095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068" y="4174951"/>
            <a:ext cx="331562" cy="300956"/>
          </a:xfrm>
          <a:prstGeom prst="rect">
            <a:avLst/>
          </a:prstGeom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7550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오각형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육각형 그림만 잘라서 써주세요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\lesson02\ops\ms_lesson02\images\ms_31_2_00_04_01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41347</TotalTime>
  <Words>690</Words>
  <Application>Microsoft Office PowerPoint</Application>
  <PresentationFormat>화면 슬라이드 쇼(4:3)</PresentationFormat>
  <Paragraphs>229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7192</cp:revision>
  <dcterms:created xsi:type="dcterms:W3CDTF">2008-07-15T12:19:11Z</dcterms:created>
  <dcterms:modified xsi:type="dcterms:W3CDTF">2022-01-21T07:18:53Z</dcterms:modified>
</cp:coreProperties>
</file>