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38" r:id="rId4"/>
    <p:sldId id="1370" r:id="rId5"/>
    <p:sldId id="1339" r:id="rId6"/>
    <p:sldId id="1371" r:id="rId7"/>
    <p:sldId id="1341" r:id="rId8"/>
    <p:sldId id="1342" r:id="rId9"/>
    <p:sldId id="1372" r:id="rId10"/>
    <p:sldId id="1345" r:id="rId11"/>
    <p:sldId id="1361" r:id="rId12"/>
    <p:sldId id="1373" r:id="rId13"/>
    <p:sldId id="1348" r:id="rId14"/>
    <p:sldId id="1364" r:id="rId15"/>
    <p:sldId id="1374" r:id="rId16"/>
    <p:sldId id="1351" r:id="rId17"/>
    <p:sldId id="1366" r:id="rId18"/>
    <p:sldId id="1379" r:id="rId19"/>
    <p:sldId id="1355" r:id="rId20"/>
    <p:sldId id="1377" r:id="rId21"/>
    <p:sldId id="1369" r:id="rId22"/>
    <p:sldId id="1378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A4732C"/>
    <a:srgbClr val="339933"/>
    <a:srgbClr val="FFFFCC"/>
    <a:srgbClr val="C99447"/>
    <a:srgbClr val="2AD09D"/>
    <a:srgbClr val="FF9999"/>
    <a:srgbClr val="FF0000"/>
    <a:srgbClr val="93B1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81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18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18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28.jpe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3.jpeg"/><Relationship Id="rId7" Type="http://schemas.openxmlformats.org/officeDocument/2006/relationships/image" Target="../media/image4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5.png"/><Relationship Id="rId4" Type="http://schemas.openxmlformats.org/officeDocument/2006/relationships/image" Target="../media/image34.png"/><Relationship Id="rId9" Type="http://schemas.openxmlformats.org/officeDocument/2006/relationships/hyperlink" Target="https://cdata2.tsherpa.co.kr/tsherpa/MultiMedia/Flash/2020/curri/index_jr.html?flashxmlnum=tb&amp;classa=A8-C1-21-MM-MA-03-06-05-0-0-0-0&amp;classno=MA_21_03/suhi_0201_05/suhi_0201_05_000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5.png"/><Relationship Id="rId3" Type="http://schemas.openxmlformats.org/officeDocument/2006/relationships/image" Target="../media/image32.jpeg"/><Relationship Id="rId7" Type="http://schemas.openxmlformats.org/officeDocument/2006/relationships/image" Target="../media/image35.png"/><Relationship Id="rId12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40.png"/><Relationship Id="rId5" Type="http://schemas.openxmlformats.org/officeDocument/2006/relationships/image" Target="../media/image7.png"/><Relationship Id="rId10" Type="http://schemas.openxmlformats.org/officeDocument/2006/relationships/image" Target="../media/image39.png"/><Relationship Id="rId4" Type="http://schemas.openxmlformats.org/officeDocument/2006/relationships/image" Target="../media/image33.jpe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5.png"/><Relationship Id="rId3" Type="http://schemas.openxmlformats.org/officeDocument/2006/relationships/image" Target="../media/image32.jpeg"/><Relationship Id="rId7" Type="http://schemas.openxmlformats.org/officeDocument/2006/relationships/image" Target="../media/image35.png"/><Relationship Id="rId12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40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39.png"/><Relationship Id="rId4" Type="http://schemas.openxmlformats.org/officeDocument/2006/relationships/image" Target="../media/image33.jpeg"/><Relationship Id="rId9" Type="http://schemas.openxmlformats.org/officeDocument/2006/relationships/image" Target="../media/image38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32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1385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6954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곧은 선과 굽은 선을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suhi_p_0301_02_0002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479581"/>
            <a:ext cx="6025362" cy="141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반직선을 찾아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나타나났다가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6518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9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94" y="2948253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65" y="2928410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타원 70"/>
          <p:cNvSpPr/>
          <p:nvPr/>
        </p:nvSpPr>
        <p:spPr>
          <a:xfrm>
            <a:off x="584118" y="2458901"/>
            <a:ext cx="3174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2762270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772" y="165035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330209"/>
            <a:ext cx="6092015" cy="135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5238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나타나났다가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반직선을 찾아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81" y="2744924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38609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6" y="2744924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타원 48"/>
          <p:cNvSpPr/>
          <p:nvPr/>
        </p:nvSpPr>
        <p:spPr>
          <a:xfrm>
            <a:off x="535497" y="24573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1448780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479581"/>
            <a:ext cx="6025362" cy="141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반직선을 찾아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94" y="2948253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65" y="2928410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2762270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192745" y="3780954"/>
            <a:ext cx="6667165" cy="11881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339997" y="4185084"/>
            <a:ext cx="657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반직선은 한 점에서 시작하여 한쪽으로 끝없이 늘인 곧은 선입니다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각 삼각형 46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772" y="1651726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8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도형의 이름을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75120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따로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\lesson02\ops\ms_lesson02\images\ms_31_2_01_05_01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33" y="2348880"/>
            <a:ext cx="6469711" cy="99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4900954" y="3816717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37302" y="3816071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선분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86" y="37890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2681031" y="3816717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ㄷㄹ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ㄹㄷ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15" y="37964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4900954" y="3960087"/>
            <a:ext cx="18312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ㅂㅁ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38" y="38044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28446" y="3825044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도형의 이름을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5502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따로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\lesson02\ops\ms_lesson02\images\ms_31_2_01_05_01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4900954" y="3816717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37302" y="3959768"/>
            <a:ext cx="18312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ㄱㄴ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86" y="37890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681031" y="3816717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ㄷㄹ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선분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ㄹㄷ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15" y="37964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4900954" y="3826785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38" y="38044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08" y="2342258"/>
            <a:ext cx="6249153" cy="98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도형의 이름을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33" y="2348880"/>
            <a:ext cx="6469711" cy="99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4900954" y="3816717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37302" y="3816071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선분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86" y="37890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2681031" y="3816717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ㄷㄹ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ㄹㄷ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15" y="37964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4900954" y="3960087"/>
            <a:ext cx="18312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ㅂㅁ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38" y="38044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192745" y="3780954"/>
            <a:ext cx="6667165" cy="11881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339997" y="4005064"/>
            <a:ext cx="657226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이은 선분이므로 선분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ㄱㄴ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ㄴㄱ입니다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ㄷ과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ㄹ을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지나는 직선이므로 직선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ㄷㄹ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또는 직선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ㄹㄷ입니다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ㅂ에서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시작하여 점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지나는 반직선이므로 반직선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ㅂㅁ입니다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각 삼각형 62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11" y="4132892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11" y="4404629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11" y="4653136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5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모서리가 둥근 직사각형 93"/>
          <p:cNvSpPr/>
          <p:nvPr/>
        </p:nvSpPr>
        <p:spPr>
          <a:xfrm>
            <a:off x="2554283" y="3032956"/>
            <a:ext cx="2053721" cy="1476164"/>
          </a:xfrm>
          <a:prstGeom prst="round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4752020" y="3032956"/>
            <a:ext cx="2053721" cy="1476164"/>
          </a:xfrm>
          <a:prstGeom prst="round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22035" y="3032956"/>
            <a:ext cx="2053721" cy="1476164"/>
          </a:xfrm>
          <a:prstGeom prst="round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\lesson02\ops\ms_lesson02\ms_31_2_01_06_01.html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반직선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선분을 그어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2008674"/>
            <a:ext cx="1852932" cy="84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595104" y="1992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27447" y="2852936"/>
            <a:ext cx="1411094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직</a:t>
            </a:r>
            <a:r>
              <a:rPr lang="ko-KR" altLang="en-US" sz="1900" dirty="0">
                <a:solidFill>
                  <a:schemeClr val="tx1"/>
                </a:solidFill>
              </a:rPr>
              <a:t>선</a:t>
            </a:r>
            <a:r>
              <a:rPr lang="ko-KR" altLang="en-US" sz="1900" dirty="0" smtClean="0">
                <a:solidFill>
                  <a:schemeClr val="tx1"/>
                </a:solidFill>
              </a:rPr>
              <a:t> </a:t>
            </a:r>
            <a:r>
              <a:rPr lang="ko-KR" altLang="en-US" sz="1900" dirty="0" err="1" smtClean="0">
                <a:solidFill>
                  <a:schemeClr val="tx1"/>
                </a:solidFill>
              </a:rPr>
              <a:t>ㄱㄴ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105122" y="2852936"/>
            <a:ext cx="1411094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선</a:t>
            </a:r>
            <a:r>
              <a:rPr lang="ko-KR" altLang="en-US" sz="1900" dirty="0">
                <a:solidFill>
                  <a:schemeClr val="tx1"/>
                </a:solidFill>
              </a:rPr>
              <a:t>분</a:t>
            </a:r>
            <a:r>
              <a:rPr lang="ko-KR" altLang="en-US" sz="1900" dirty="0" smtClean="0">
                <a:solidFill>
                  <a:schemeClr val="tx1"/>
                </a:solidFill>
              </a:rPr>
              <a:t> </a:t>
            </a:r>
            <a:r>
              <a:rPr lang="ko-KR" altLang="en-US" sz="1900" dirty="0" err="1" smtClean="0">
                <a:solidFill>
                  <a:schemeClr val="tx1"/>
                </a:solidFill>
              </a:rPr>
              <a:t>ㅁㅂ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771800" y="2852936"/>
            <a:ext cx="1552203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반직선 </a:t>
            </a:r>
            <a:r>
              <a:rPr lang="ko-KR" altLang="en-US" sz="1900" dirty="0" err="1" smtClean="0">
                <a:solidFill>
                  <a:schemeClr val="tx1"/>
                </a:solidFill>
              </a:rPr>
              <a:t>ㄹㄷ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 bwMode="auto">
          <a:xfrm>
            <a:off x="5255015" y="3722820"/>
            <a:ext cx="1082509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2841395" y="3730246"/>
            <a:ext cx="1440820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/>
          <p:nvPr/>
        </p:nvCxnSpPr>
        <p:spPr bwMode="auto">
          <a:xfrm>
            <a:off x="448873" y="3722820"/>
            <a:ext cx="1743392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1" name="그룹 60"/>
          <p:cNvGrpSpPr/>
          <p:nvPr/>
        </p:nvGrpSpPr>
        <p:grpSpPr>
          <a:xfrm>
            <a:off x="577754" y="3681028"/>
            <a:ext cx="396043" cy="417072"/>
            <a:chOff x="3455877" y="3381260"/>
            <a:chExt cx="396043" cy="417072"/>
          </a:xfrm>
        </p:grpSpPr>
        <p:sp>
          <p:nvSpPr>
            <p:cNvPr id="62" name="타원 61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700336" y="3681028"/>
            <a:ext cx="396043" cy="417072"/>
            <a:chOff x="3455877" y="3381260"/>
            <a:chExt cx="396043" cy="417072"/>
          </a:xfrm>
        </p:grpSpPr>
        <p:sp>
          <p:nvSpPr>
            <p:cNvPr id="66" name="타원 65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981367" y="3681028"/>
            <a:ext cx="396043" cy="417072"/>
            <a:chOff x="3455877" y="3381260"/>
            <a:chExt cx="396043" cy="417072"/>
          </a:xfrm>
        </p:grpSpPr>
        <p:sp>
          <p:nvSpPr>
            <p:cNvPr id="70" name="타원 69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103949" y="3681028"/>
            <a:ext cx="396043" cy="417072"/>
            <a:chOff x="3455877" y="3381260"/>
            <a:chExt cx="396043" cy="417072"/>
          </a:xfrm>
        </p:grpSpPr>
        <p:sp>
          <p:nvSpPr>
            <p:cNvPr id="75" name="타원 74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040052" y="3681028"/>
            <a:ext cx="396043" cy="417072"/>
            <a:chOff x="3455877" y="3381260"/>
            <a:chExt cx="396043" cy="417072"/>
          </a:xfrm>
        </p:grpSpPr>
        <p:sp>
          <p:nvSpPr>
            <p:cNvPr id="78" name="타원 77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162634" y="3681028"/>
            <a:ext cx="396043" cy="417072"/>
            <a:chOff x="3455877" y="3381260"/>
            <a:chExt cx="396043" cy="417072"/>
          </a:xfrm>
        </p:grpSpPr>
        <p:sp>
          <p:nvSpPr>
            <p:cNvPr id="92" name="타원 91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4659009" y="1608068"/>
            <a:ext cx="985682" cy="333202"/>
            <a:chOff x="5045918" y="1025678"/>
            <a:chExt cx="985682" cy="333202"/>
          </a:xfrm>
        </p:grpSpPr>
        <p:pic>
          <p:nvPicPr>
            <p:cNvPr id="86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400" b="1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8" name="타원 87"/>
          <p:cNvSpPr/>
          <p:nvPr/>
        </p:nvSpPr>
        <p:spPr>
          <a:xfrm>
            <a:off x="4637371" y="18626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007103" y="968939"/>
            <a:ext cx="2159732" cy="451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\lesson02\ops\ms_lesson02\ms_31_2_01_06_01.html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54283" y="2780928"/>
            <a:ext cx="2053721" cy="1476164"/>
          </a:xfrm>
          <a:prstGeom prst="round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52020" y="2780928"/>
            <a:ext cx="2053721" cy="1476164"/>
          </a:xfrm>
          <a:prstGeom prst="round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2035" y="2780928"/>
            <a:ext cx="2053721" cy="1476164"/>
          </a:xfrm>
          <a:prstGeom prst="round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반직선을 그어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1576626"/>
            <a:ext cx="1852932" cy="84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6446835" y="15766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27447" y="2600908"/>
            <a:ext cx="1411094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선</a:t>
            </a:r>
            <a:r>
              <a:rPr lang="ko-KR" altLang="en-US" sz="1900" dirty="0">
                <a:solidFill>
                  <a:schemeClr val="tx1"/>
                </a:solidFill>
              </a:rPr>
              <a:t>분</a:t>
            </a:r>
            <a:r>
              <a:rPr lang="ko-KR" altLang="en-US" sz="1900" dirty="0" smtClean="0">
                <a:solidFill>
                  <a:schemeClr val="tx1"/>
                </a:solidFill>
              </a:rPr>
              <a:t> </a:t>
            </a:r>
            <a:r>
              <a:rPr lang="ko-KR" altLang="en-US" sz="1900" dirty="0" err="1" smtClean="0">
                <a:solidFill>
                  <a:schemeClr val="tx1"/>
                </a:solidFill>
              </a:rPr>
              <a:t>ㄱㄴ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034568" y="2600908"/>
            <a:ext cx="1552203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</a:rPr>
              <a:t>반직</a:t>
            </a:r>
            <a:r>
              <a:rPr lang="ko-KR" altLang="en-US" sz="1900">
                <a:solidFill>
                  <a:schemeClr val="tx1"/>
                </a:solidFill>
              </a:rPr>
              <a:t>선</a:t>
            </a:r>
            <a:r>
              <a:rPr lang="ko-KR" altLang="en-US" sz="1900" smtClean="0">
                <a:solidFill>
                  <a:schemeClr val="tx1"/>
                </a:solidFill>
              </a:rPr>
              <a:t> </a:t>
            </a:r>
            <a:r>
              <a:rPr lang="ko-KR" altLang="en-US" sz="1900" dirty="0" err="1" smtClean="0">
                <a:solidFill>
                  <a:schemeClr val="tx1"/>
                </a:solidFill>
              </a:rPr>
              <a:t>ㅁㅂ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71800" y="2600908"/>
            <a:ext cx="1552203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직선 </a:t>
            </a:r>
            <a:r>
              <a:rPr lang="ko-KR" altLang="en-US" sz="1900" dirty="0" err="1" smtClean="0">
                <a:solidFill>
                  <a:schemeClr val="tx1"/>
                </a:solidFill>
              </a:rPr>
              <a:t>ㄹㄷ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 bwMode="auto">
          <a:xfrm>
            <a:off x="5255416" y="3470792"/>
            <a:ext cx="1440820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/>
          <p:nvPr/>
        </p:nvCxnSpPr>
        <p:spPr bwMode="auto">
          <a:xfrm>
            <a:off x="2735796" y="3478218"/>
            <a:ext cx="1743392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779315" y="3470792"/>
            <a:ext cx="1082509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5" name="그룹 44"/>
          <p:cNvGrpSpPr/>
          <p:nvPr/>
        </p:nvGrpSpPr>
        <p:grpSpPr>
          <a:xfrm>
            <a:off x="577754" y="3429000"/>
            <a:ext cx="396043" cy="417072"/>
            <a:chOff x="3455877" y="3381260"/>
            <a:chExt cx="396043" cy="417072"/>
          </a:xfrm>
        </p:grpSpPr>
        <p:sp>
          <p:nvSpPr>
            <p:cNvPr id="46" name="타원 45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700336" y="3429000"/>
            <a:ext cx="396043" cy="417072"/>
            <a:chOff x="3455877" y="3381260"/>
            <a:chExt cx="396043" cy="417072"/>
          </a:xfrm>
        </p:grpSpPr>
        <p:sp>
          <p:nvSpPr>
            <p:cNvPr id="53" name="타원 52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807804" y="3429000"/>
            <a:ext cx="396043" cy="417072"/>
            <a:chOff x="3455877" y="3381260"/>
            <a:chExt cx="396043" cy="417072"/>
          </a:xfrm>
        </p:grpSpPr>
        <p:sp>
          <p:nvSpPr>
            <p:cNvPr id="59" name="타원 58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930386" y="3429000"/>
            <a:ext cx="396043" cy="417072"/>
            <a:chOff x="3455877" y="3381260"/>
            <a:chExt cx="396043" cy="417072"/>
          </a:xfrm>
        </p:grpSpPr>
        <p:sp>
          <p:nvSpPr>
            <p:cNvPr id="62" name="타원 61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40052" y="3429000"/>
            <a:ext cx="396043" cy="417072"/>
            <a:chOff x="3455877" y="3381260"/>
            <a:chExt cx="396043" cy="417072"/>
          </a:xfrm>
        </p:grpSpPr>
        <p:sp>
          <p:nvSpPr>
            <p:cNvPr id="65" name="타원 64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162634" y="3429000"/>
            <a:ext cx="396043" cy="417072"/>
            <a:chOff x="3455877" y="3381260"/>
            <a:chExt cx="396043" cy="417072"/>
          </a:xfrm>
        </p:grpSpPr>
        <p:sp>
          <p:nvSpPr>
            <p:cNvPr id="68" name="타원 67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모서리가 둥근 직사각형 93"/>
          <p:cNvSpPr/>
          <p:nvPr/>
        </p:nvSpPr>
        <p:spPr>
          <a:xfrm>
            <a:off x="2554283" y="3032956"/>
            <a:ext cx="2053721" cy="1476164"/>
          </a:xfrm>
          <a:prstGeom prst="round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4752020" y="3032956"/>
            <a:ext cx="2053721" cy="1476164"/>
          </a:xfrm>
          <a:prstGeom prst="round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22035" y="3032956"/>
            <a:ext cx="2053721" cy="1476164"/>
          </a:xfrm>
          <a:prstGeom prst="round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반직선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선분을 그어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2008674"/>
            <a:ext cx="1852932" cy="84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모서리가 둥근 직사각형 54"/>
          <p:cNvSpPr/>
          <p:nvPr/>
        </p:nvSpPr>
        <p:spPr>
          <a:xfrm>
            <a:off x="627447" y="2852936"/>
            <a:ext cx="1411094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직</a:t>
            </a:r>
            <a:r>
              <a:rPr lang="ko-KR" altLang="en-US" sz="1900" dirty="0">
                <a:solidFill>
                  <a:schemeClr val="tx1"/>
                </a:solidFill>
              </a:rPr>
              <a:t>선</a:t>
            </a:r>
            <a:r>
              <a:rPr lang="ko-KR" altLang="en-US" sz="1900" dirty="0" smtClean="0">
                <a:solidFill>
                  <a:schemeClr val="tx1"/>
                </a:solidFill>
              </a:rPr>
              <a:t> </a:t>
            </a:r>
            <a:r>
              <a:rPr lang="ko-KR" altLang="en-US" sz="1900" dirty="0" err="1" smtClean="0">
                <a:solidFill>
                  <a:schemeClr val="tx1"/>
                </a:solidFill>
              </a:rPr>
              <a:t>ㄱㄴ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105122" y="2852936"/>
            <a:ext cx="1411094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선</a:t>
            </a:r>
            <a:r>
              <a:rPr lang="ko-KR" altLang="en-US" sz="1900" dirty="0">
                <a:solidFill>
                  <a:schemeClr val="tx1"/>
                </a:solidFill>
              </a:rPr>
              <a:t>분</a:t>
            </a:r>
            <a:r>
              <a:rPr lang="ko-KR" altLang="en-US" sz="1900" dirty="0" smtClean="0">
                <a:solidFill>
                  <a:schemeClr val="tx1"/>
                </a:solidFill>
              </a:rPr>
              <a:t> </a:t>
            </a:r>
            <a:r>
              <a:rPr lang="ko-KR" altLang="en-US" sz="1900" dirty="0" err="1" smtClean="0">
                <a:solidFill>
                  <a:schemeClr val="tx1"/>
                </a:solidFill>
              </a:rPr>
              <a:t>ㅁㅂ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771800" y="2852936"/>
            <a:ext cx="1552203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반직선 </a:t>
            </a:r>
            <a:r>
              <a:rPr lang="ko-KR" altLang="en-US" sz="1900" dirty="0" err="1" smtClean="0">
                <a:solidFill>
                  <a:schemeClr val="tx1"/>
                </a:solidFill>
              </a:rPr>
              <a:t>ㄹㄷ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 bwMode="auto">
          <a:xfrm>
            <a:off x="5255015" y="3722820"/>
            <a:ext cx="1082509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2841395" y="3730246"/>
            <a:ext cx="1440820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/>
          <p:nvPr/>
        </p:nvCxnSpPr>
        <p:spPr bwMode="auto">
          <a:xfrm>
            <a:off x="448873" y="3722820"/>
            <a:ext cx="1743392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1" name="그룹 60"/>
          <p:cNvGrpSpPr/>
          <p:nvPr/>
        </p:nvGrpSpPr>
        <p:grpSpPr>
          <a:xfrm>
            <a:off x="577754" y="3681028"/>
            <a:ext cx="396043" cy="417072"/>
            <a:chOff x="3455877" y="3381260"/>
            <a:chExt cx="396043" cy="417072"/>
          </a:xfrm>
        </p:grpSpPr>
        <p:sp>
          <p:nvSpPr>
            <p:cNvPr id="62" name="타원 61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700336" y="3681028"/>
            <a:ext cx="396043" cy="417072"/>
            <a:chOff x="3455877" y="3381260"/>
            <a:chExt cx="396043" cy="417072"/>
          </a:xfrm>
        </p:grpSpPr>
        <p:sp>
          <p:nvSpPr>
            <p:cNvPr id="66" name="타원 65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981367" y="3681028"/>
            <a:ext cx="396043" cy="417072"/>
            <a:chOff x="3455877" y="3381260"/>
            <a:chExt cx="396043" cy="417072"/>
          </a:xfrm>
        </p:grpSpPr>
        <p:sp>
          <p:nvSpPr>
            <p:cNvPr id="70" name="타원 69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103949" y="3681028"/>
            <a:ext cx="396043" cy="417072"/>
            <a:chOff x="3455877" y="3381260"/>
            <a:chExt cx="396043" cy="417072"/>
          </a:xfrm>
        </p:grpSpPr>
        <p:sp>
          <p:nvSpPr>
            <p:cNvPr id="75" name="타원 74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040052" y="3681028"/>
            <a:ext cx="396043" cy="417072"/>
            <a:chOff x="3455877" y="3381260"/>
            <a:chExt cx="396043" cy="417072"/>
          </a:xfrm>
        </p:grpSpPr>
        <p:sp>
          <p:nvSpPr>
            <p:cNvPr id="78" name="타원 77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162634" y="3681028"/>
            <a:ext cx="396043" cy="417072"/>
            <a:chOff x="3455877" y="3381260"/>
            <a:chExt cx="396043" cy="417072"/>
          </a:xfrm>
        </p:grpSpPr>
        <p:sp>
          <p:nvSpPr>
            <p:cNvPr id="92" name="타원 91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4659009" y="1608068"/>
            <a:ext cx="985682" cy="333202"/>
            <a:chOff x="5045918" y="1025678"/>
            <a:chExt cx="985682" cy="333202"/>
          </a:xfrm>
        </p:grpSpPr>
        <p:pic>
          <p:nvPicPr>
            <p:cNvPr id="86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400" b="1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192745" y="3032956"/>
            <a:ext cx="6667165" cy="19361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338478" y="287093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43"/>
          <p:cNvSpPr txBox="1"/>
          <p:nvPr/>
        </p:nvSpPr>
        <p:spPr>
          <a:xfrm>
            <a:off x="339997" y="3222846"/>
            <a:ext cx="6572263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지나는 곧은 선을 긋습니다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ㄹ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ㄹ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시작하여 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ㄷ을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지나는 곧은 선을 긋습니다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ㅂ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ㅁ과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점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ㅂ을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이은 곧은 선을 긋습니다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각 삼각형 89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74" y="3333774"/>
            <a:ext cx="123608" cy="13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1" y="3864401"/>
            <a:ext cx="123608" cy="13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93" y="4439987"/>
            <a:ext cx="123608" cy="13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5" y="355790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5" y="41000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5" y="466216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0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지호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세희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준호가 그린 선에 대한 알맞은 설명을        에서 찾아      안에 기호를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311" y="1652605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4112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5" y="2165413"/>
            <a:ext cx="6782730" cy="2823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대발문팝업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 형태</a:t>
            </a:r>
            <a:endParaRPr kumimoji="0"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아래 링크 참고</a:t>
            </a:r>
            <a:endParaRPr kumimoji="0"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endParaRPr kumimoji="0"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 팝업이 열렸을 때 보이는 화면입니다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팝업은 약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초 정도 열려있다가 닫힙니다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471228" y="46490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74914" y="2455914"/>
            <a:ext cx="6180479" cy="2096286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 smtClean="0">
                <a:solidFill>
                  <a:schemeClr val="tx1"/>
                </a:solidFill>
              </a:rPr>
              <a:t>    한 점에서 시작하여 한쪽으로 끝없이 늘인 곧은 선</a:t>
            </a:r>
            <a:endParaRPr lang="en-US" altLang="ko-KR" sz="19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900" dirty="0">
                <a:solidFill>
                  <a:schemeClr val="tx1"/>
                </a:solidFill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</a:rPr>
              <a:t>   </a:t>
            </a:r>
            <a:r>
              <a:rPr lang="ko-KR" altLang="en-US" sz="1900" dirty="0" smtClean="0">
                <a:solidFill>
                  <a:schemeClr val="tx1"/>
                </a:solidFill>
              </a:rPr>
              <a:t>선분을 양쪽으로 끝없이 늘인 굽은 선</a:t>
            </a:r>
            <a:endParaRPr lang="en-US" altLang="ko-KR" sz="19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900" dirty="0">
                <a:solidFill>
                  <a:schemeClr val="tx1"/>
                </a:solidFill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</a:rPr>
              <a:t>   </a:t>
            </a:r>
            <a:r>
              <a:rPr lang="ko-KR" altLang="en-US" sz="1900" dirty="0" smtClean="0">
                <a:solidFill>
                  <a:schemeClr val="tx1"/>
                </a:solidFill>
              </a:rPr>
              <a:t>두 점을 곧게 이은 선</a:t>
            </a:r>
            <a:endParaRPr lang="en-US" altLang="ko-KR" sz="19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900" dirty="0">
                <a:solidFill>
                  <a:schemeClr val="tx1"/>
                </a:solidFill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</a:rPr>
              <a:t>   </a:t>
            </a:r>
            <a:r>
              <a:rPr lang="ko-KR" altLang="en-US" sz="1900" dirty="0" smtClean="0">
                <a:solidFill>
                  <a:schemeClr val="tx1"/>
                </a:solidFill>
              </a:rPr>
              <a:t>한 점에서 시작하여 한쪽으로 끝없이 늘인 굽은 선</a:t>
            </a:r>
            <a:endParaRPr lang="en-US" altLang="ko-KR" sz="19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900" dirty="0">
                <a:solidFill>
                  <a:schemeClr val="tx1"/>
                </a:solidFill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</a:rPr>
              <a:t>   </a:t>
            </a:r>
            <a:r>
              <a:rPr lang="ko-KR" altLang="en-US" sz="1900" dirty="0" smtClean="0">
                <a:solidFill>
                  <a:schemeClr val="tx1"/>
                </a:solidFill>
              </a:rPr>
              <a:t>선분을 양쪽으로 끝없이 늘인 곧은 선</a:t>
            </a:r>
            <a:endParaRPr lang="en-US" altLang="ko-KR" sz="1900" dirty="0" smtClean="0">
              <a:solidFill>
                <a:schemeClr val="tx1"/>
              </a:solidFill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5" y="231995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모서리가 둥근 직사각형 81"/>
          <p:cNvSpPr/>
          <p:nvPr/>
        </p:nvSpPr>
        <p:spPr>
          <a:xfrm>
            <a:off x="316544" y="2780928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23528" y="3081800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30512" y="3382672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37496" y="3683544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44480" y="3984416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34022" y="594928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9"/>
              </a:rPr>
              <a:t>https://cdata2.tsherpa.co.kr/tsherpa/MultiMedia/Flash/2020/curri/index_jr.html?flashxmlnum=tb&amp;classa=A8-C1-21-MM-MA-03-06-05-0-0-0-0&amp;classno=MA_21_03/suhi_0201_05/suhi_0201_05_0004.html</a:t>
            </a: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42378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suhi_p_0301_02_0002.html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모서리가 둥근 직사각형 76"/>
          <p:cNvSpPr/>
          <p:nvPr/>
        </p:nvSpPr>
        <p:spPr>
          <a:xfrm>
            <a:off x="2627784" y="2708920"/>
            <a:ext cx="1800200" cy="1398551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75556" y="2714525"/>
            <a:ext cx="1800200" cy="1398551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0"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팝업이 닫혔을 때 보이는 화면입니다</a:t>
            </a: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25349" y="49385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지호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세희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준호가 그린 선에 대한 알맞은 설명을        에서 찾아      안에 기호를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139255" y="1915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311" y="1652605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4112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77" y="3090516"/>
            <a:ext cx="1501971" cy="84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46" y="3050121"/>
            <a:ext cx="1490954" cy="88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234" y="3176972"/>
            <a:ext cx="1564400" cy="61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115616" y="2528900"/>
            <a:ext cx="712879" cy="3712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지호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75045" y="2588486"/>
            <a:ext cx="712879" cy="3712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세희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33229" y="4323076"/>
            <a:ext cx="5304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33" y="42500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3259901" y="4346614"/>
            <a:ext cx="5304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305" y="42735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5286573" y="4370152"/>
            <a:ext cx="5304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977" y="42970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모서리가 둥근 직사각형 71"/>
          <p:cNvSpPr/>
          <p:nvPr/>
        </p:nvSpPr>
        <p:spPr>
          <a:xfrm>
            <a:off x="3387755" y="4376770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414427" y="4425956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334680" y="4376770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968044" y="2708920"/>
            <a:ext cx="1800200" cy="1398551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521887" y="2603425"/>
            <a:ext cx="712879" cy="3712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준호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94316" y="2789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969886" y="49290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6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0" y="5392815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439652" y="53928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9837" y="141012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설명하는 도형의 이름을 써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44081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479753" y="2139654"/>
            <a:ext cx="6180479" cy="1574971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 smtClean="0">
                <a:solidFill>
                  <a:schemeClr val="tx1"/>
                </a:solidFill>
              </a:rPr>
              <a:t>    한 점에서 시작하여 한쪽으로 끝없이 늘인 곧은 선</a:t>
            </a:r>
            <a:endParaRPr lang="en-US" altLang="ko-KR" sz="190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1900" dirty="0" smtClean="0">
                <a:solidFill>
                  <a:schemeClr val="tx1"/>
                </a:solidFill>
              </a:rPr>
              <a:t>    두 점을 곧게 이은 선</a:t>
            </a:r>
            <a:endParaRPr lang="en-US" altLang="ko-KR" sz="190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1900" dirty="0" smtClean="0">
                <a:solidFill>
                  <a:schemeClr val="tx1"/>
                </a:solidFill>
              </a:rPr>
              <a:t>    선분을 양쪽으로 끝없이 늘인 곧은 선</a:t>
            </a:r>
            <a:endParaRPr lang="en-US" altLang="ko-KR" sz="1900" dirty="0" smtClean="0">
              <a:solidFill>
                <a:schemeClr val="tx1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77" y="198884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모서리가 둥근 직사각형 24"/>
          <p:cNvSpPr/>
          <p:nvPr/>
        </p:nvSpPr>
        <p:spPr>
          <a:xfrm>
            <a:off x="621383" y="2515206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8367" y="2816078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35351" y="3116950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15765" y="4231792"/>
            <a:ext cx="10337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반직선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610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1048532" y="4278862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5067" y="4216319"/>
            <a:ext cx="3286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91061" y="4247800"/>
            <a:ext cx="10337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048" y="40770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230363" y="4232327"/>
            <a:ext cx="3286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35277" y="4247800"/>
            <a:ext cx="10337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직선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64" y="40770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174579" y="4232327"/>
            <a:ext cx="3286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023828" y="4289002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979534" y="4294870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6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모서리가 둥근 직사각형 76"/>
          <p:cNvSpPr/>
          <p:nvPr/>
        </p:nvSpPr>
        <p:spPr>
          <a:xfrm>
            <a:off x="2627784" y="2708920"/>
            <a:ext cx="1800200" cy="1398551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75556" y="2714525"/>
            <a:ext cx="1800200" cy="1398551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지호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세희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준호가 그린 선에 대한 알맞은 설명을        에서 찾아      안에 기호를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311" y="1652605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4112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77" y="3090516"/>
            <a:ext cx="1501971" cy="84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46" y="3050121"/>
            <a:ext cx="1490954" cy="88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234" y="3176972"/>
            <a:ext cx="1564400" cy="61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115616" y="2528900"/>
            <a:ext cx="712879" cy="3712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지호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75045" y="2588486"/>
            <a:ext cx="712879" cy="3712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세희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33229" y="4323076"/>
            <a:ext cx="5304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33" y="42500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3259901" y="4346614"/>
            <a:ext cx="5304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305" y="42735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5286573" y="4370152"/>
            <a:ext cx="5304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977" y="42970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모서리가 둥근 직사각형 71"/>
          <p:cNvSpPr/>
          <p:nvPr/>
        </p:nvSpPr>
        <p:spPr>
          <a:xfrm>
            <a:off x="3387755" y="4376770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414427" y="4425956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334680" y="4376770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968044" y="2708920"/>
            <a:ext cx="1800200" cy="1398551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521887" y="2603425"/>
            <a:ext cx="712879" cy="3712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준호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192745" y="3548592"/>
            <a:ext cx="6667165" cy="142049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38478" y="339299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43"/>
          <p:cNvSpPr txBox="1"/>
          <p:nvPr/>
        </p:nvSpPr>
        <p:spPr>
          <a:xfrm>
            <a:off x="339997" y="3798910"/>
            <a:ext cx="657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지호가 그린  선은 직선입니다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74" y="3909838"/>
            <a:ext cx="123608" cy="13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3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388824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43"/>
          <p:cNvSpPr txBox="1"/>
          <p:nvPr/>
        </p:nvSpPr>
        <p:spPr>
          <a:xfrm>
            <a:off x="350847" y="4175792"/>
            <a:ext cx="657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세희가 그린  선은 반직선입니다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286720"/>
            <a:ext cx="123608" cy="13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3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94" y="426512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43"/>
          <p:cNvSpPr txBox="1"/>
          <p:nvPr/>
        </p:nvSpPr>
        <p:spPr>
          <a:xfrm>
            <a:off x="350847" y="4535832"/>
            <a:ext cx="657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호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 그린  선은 선분입니다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646760"/>
            <a:ext cx="123608" cy="13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3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94" y="462516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모서리가 둥근 직사각형 89"/>
          <p:cNvSpPr/>
          <p:nvPr/>
        </p:nvSpPr>
        <p:spPr>
          <a:xfrm>
            <a:off x="3887923" y="4233928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889269" y="4613371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887924" y="3840552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각 삼각형 92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5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4382455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82455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142008" y="4197278"/>
            <a:ext cx="2126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ㄴㄱ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8" y="3296569"/>
            <a:ext cx="6653559" cy="88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617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\lesson02\ops\ms_lesson02\images\ms_31_2_01_01_01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2479676" y="4165717"/>
            <a:ext cx="2126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직선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ㄴㄱ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8024" y="4192465"/>
            <a:ext cx="212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반직선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ㄱㄴ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257452" y="2288319"/>
            <a:ext cx="1830272" cy="900100"/>
          </a:xfrm>
          <a:prstGeom prst="wedgeRoundRectCallou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ㄱ부터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까지만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2518011" y="2257900"/>
            <a:ext cx="1830272" cy="900100"/>
          </a:xfrm>
          <a:prstGeom prst="wedgeRoundRectCallou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모두 지나요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사각형 설명선 52"/>
          <p:cNvSpPr/>
          <p:nvPr/>
        </p:nvSpPr>
        <p:spPr>
          <a:xfrm>
            <a:off x="4808646" y="2261348"/>
            <a:ext cx="1959120" cy="900100"/>
          </a:xfrm>
          <a:prstGeom prst="wedgeRoundRectCallou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점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지나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쭈욱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나타나났다가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890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선분을 찾아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3" y="2557638"/>
            <a:ext cx="6553017" cy="1241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05" y="2762270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94" y="2948253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264" y="2928410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타원 62"/>
          <p:cNvSpPr/>
          <p:nvPr/>
        </p:nvSpPr>
        <p:spPr>
          <a:xfrm>
            <a:off x="584118" y="2458901"/>
            <a:ext cx="3174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165035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2038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나타나났다가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선분을 찾아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2457353"/>
            <a:ext cx="6496372" cy="129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0" y="2744924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417" y="2744924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6" y="2744924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타원 37"/>
          <p:cNvSpPr/>
          <p:nvPr/>
        </p:nvSpPr>
        <p:spPr>
          <a:xfrm>
            <a:off x="535497" y="24573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1448780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선분을 찾아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3" y="2557638"/>
            <a:ext cx="6553017" cy="1241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05" y="2762270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94" y="2948253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264" y="2928410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192745" y="3780954"/>
            <a:ext cx="6667165" cy="11881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339997" y="4185084"/>
            <a:ext cx="657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선분은 두 점을 곧게 이은 선입니다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각 삼각형 55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1651726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3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72916"/>
            <a:ext cx="6705215" cy="125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찾아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나타나났다가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9188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5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465" y="2762270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94" y="2948253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2928410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타원 67"/>
          <p:cNvSpPr/>
          <p:nvPr/>
        </p:nvSpPr>
        <p:spPr>
          <a:xfrm>
            <a:off x="584118" y="2458901"/>
            <a:ext cx="3174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165035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29414"/>
            <a:ext cx="6891841" cy="1159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6788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나타나났다가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찾아  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0" y="2744924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417" y="2744924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6" y="2744924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타원 60"/>
          <p:cNvSpPr/>
          <p:nvPr/>
        </p:nvSpPr>
        <p:spPr>
          <a:xfrm>
            <a:off x="535497" y="24573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24" y="1448780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72916"/>
            <a:ext cx="6705215" cy="125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찾아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465" y="2762270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94" y="2948253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2928410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192745" y="3780954"/>
            <a:ext cx="6667165" cy="11881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339997" y="4185084"/>
            <a:ext cx="657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직선은 선분을 양쪽으로 끝없이 늘인 곧은 선입니다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직각 삼각형 70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165035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0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41277</TotalTime>
  <Words>1981</Words>
  <Application>Microsoft Office PowerPoint</Application>
  <PresentationFormat>화면 슬라이드 쇼(4:3)</PresentationFormat>
  <Paragraphs>625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7153</cp:revision>
  <dcterms:created xsi:type="dcterms:W3CDTF">2008-07-15T12:19:11Z</dcterms:created>
  <dcterms:modified xsi:type="dcterms:W3CDTF">2022-01-11T06:22:32Z</dcterms:modified>
</cp:coreProperties>
</file>