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70" r:id="rId5"/>
    <p:sldId id="1339" r:id="rId6"/>
    <p:sldId id="1378" r:id="rId7"/>
    <p:sldId id="1341" r:id="rId8"/>
    <p:sldId id="1342" r:id="rId9"/>
    <p:sldId id="1379" r:id="rId10"/>
    <p:sldId id="1345" r:id="rId11"/>
    <p:sldId id="1361" r:id="rId12"/>
    <p:sldId id="1380" r:id="rId13"/>
    <p:sldId id="1348" r:id="rId14"/>
    <p:sldId id="1364" r:id="rId15"/>
    <p:sldId id="1381" r:id="rId16"/>
    <p:sldId id="1351" r:id="rId17"/>
    <p:sldId id="1366" r:id="rId18"/>
    <p:sldId id="1382" r:id="rId19"/>
    <p:sldId id="1355" r:id="rId20"/>
    <p:sldId id="1369" r:id="rId21"/>
    <p:sldId id="1383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A4732C"/>
    <a:srgbClr val="339933"/>
    <a:srgbClr val="FFFFCC"/>
    <a:srgbClr val="C99447"/>
    <a:srgbClr val="2AD09D"/>
    <a:srgbClr val="FF9999"/>
    <a:srgbClr val="FF0000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6686" autoAdjust="0"/>
  </p:normalViewPr>
  <p:slideViewPr>
    <p:cSldViewPr>
      <p:cViewPr>
        <p:scale>
          <a:sx n="100" d="100"/>
          <a:sy n="100" d="100"/>
        </p:scale>
        <p:origin x="-2130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5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5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jpeg"/><Relationship Id="rId7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0.jpe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.png"/><Relationship Id="rId7" Type="http://schemas.openxmlformats.org/officeDocument/2006/relationships/image" Target="../media/image4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jpeg"/><Relationship Id="rId7" Type="http://schemas.openxmlformats.org/officeDocument/2006/relationships/image" Target="../media/image41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6131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78462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4282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각의 이름을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6149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7586" y="2003430"/>
            <a:ext cx="2667372" cy="1838582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2043303" y="4075546"/>
            <a:ext cx="301049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ㄱㄴㄷ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ㄷㄴㄱ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707" y="39262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3203848" y="2096852"/>
            <a:ext cx="255968" cy="24646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231740" y="3110526"/>
            <a:ext cx="255968" cy="24646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121344" y="3110526"/>
            <a:ext cx="255968" cy="24646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2161702" y="3027287"/>
            <a:ext cx="396043" cy="412944"/>
            <a:chOff x="3375628" y="3055540"/>
            <a:chExt cx="396043" cy="412944"/>
          </a:xfrm>
        </p:grpSpPr>
        <p:sp>
          <p:nvSpPr>
            <p:cNvPr id="56" name="타원 55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75628" y="305554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133810" y="2014543"/>
            <a:ext cx="396043" cy="398408"/>
            <a:chOff x="3467210" y="3070076"/>
            <a:chExt cx="396043" cy="398408"/>
          </a:xfrm>
        </p:grpSpPr>
        <p:sp>
          <p:nvSpPr>
            <p:cNvPr id="76" name="타원 75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467210" y="3070076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923322" y="3027287"/>
            <a:ext cx="396043" cy="398408"/>
            <a:chOff x="3467210" y="3070076"/>
            <a:chExt cx="396043" cy="398408"/>
          </a:xfrm>
        </p:grpSpPr>
        <p:sp>
          <p:nvSpPr>
            <p:cNvPr id="85" name="타원 84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67210" y="3070076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각의 이름을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4168" y="1803817"/>
            <a:ext cx="3713359" cy="270974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436096" y="2240868"/>
            <a:ext cx="365968" cy="32403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209629" y="4041068"/>
            <a:ext cx="365968" cy="32403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39752" y="4041068"/>
            <a:ext cx="365968" cy="32403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411760" y="3881836"/>
            <a:ext cx="396043" cy="420552"/>
            <a:chOff x="3467210" y="3018856"/>
            <a:chExt cx="396043" cy="420552"/>
          </a:xfrm>
        </p:grpSpPr>
        <p:sp>
          <p:nvSpPr>
            <p:cNvPr id="31" name="타원 30"/>
            <p:cNvSpPr/>
            <p:nvPr/>
          </p:nvSpPr>
          <p:spPr>
            <a:xfrm>
              <a:off x="3613826" y="3018856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67210" y="3070076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303411" y="3899766"/>
            <a:ext cx="396043" cy="380046"/>
            <a:chOff x="3522657" y="3381260"/>
            <a:chExt cx="396043" cy="380046"/>
          </a:xfrm>
        </p:grpSpPr>
        <p:sp>
          <p:nvSpPr>
            <p:cNvPr id="50" name="타원 49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22657" y="3391974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329243" y="2247546"/>
            <a:ext cx="435552" cy="369332"/>
            <a:chOff x="3613826" y="3293655"/>
            <a:chExt cx="435552" cy="369332"/>
          </a:xfrm>
        </p:grpSpPr>
        <p:sp>
          <p:nvSpPr>
            <p:cNvPr id="53" name="타원 52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53335" y="3293655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2034239" y="4474857"/>
            <a:ext cx="32442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ㄴㄷㄱ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ㄱㄷㄴ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520" y="44557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553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각의 이름을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7586" y="2003430"/>
            <a:ext cx="2667372" cy="1838582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2396676" y="4075546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ㄱㄴㄷ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ㄷㄴㄱ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239" y="40755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3203848" y="2096852"/>
            <a:ext cx="255968" cy="24646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231740" y="3110526"/>
            <a:ext cx="255968" cy="24646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121344" y="3110526"/>
            <a:ext cx="255968" cy="24646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2161702" y="3027287"/>
            <a:ext cx="396043" cy="412944"/>
            <a:chOff x="3375628" y="3055540"/>
            <a:chExt cx="396043" cy="412944"/>
          </a:xfrm>
        </p:grpSpPr>
        <p:sp>
          <p:nvSpPr>
            <p:cNvPr id="56" name="타원 55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75628" y="305554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133810" y="2014543"/>
            <a:ext cx="396043" cy="398408"/>
            <a:chOff x="3467210" y="3070076"/>
            <a:chExt cx="396043" cy="398408"/>
          </a:xfrm>
        </p:grpSpPr>
        <p:sp>
          <p:nvSpPr>
            <p:cNvPr id="76" name="타원 75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467210" y="3070076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923322" y="3027287"/>
            <a:ext cx="396043" cy="398408"/>
            <a:chOff x="3467210" y="3070076"/>
            <a:chExt cx="396043" cy="398408"/>
          </a:xfrm>
        </p:grpSpPr>
        <p:sp>
          <p:nvSpPr>
            <p:cNvPr id="85" name="타원 84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67210" y="3070076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192745" y="3780954"/>
            <a:ext cx="6667165" cy="11881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43"/>
          <p:cNvSpPr txBox="1"/>
          <p:nvPr/>
        </p:nvSpPr>
        <p:spPr>
          <a:xfrm>
            <a:off x="339997" y="4185084"/>
            <a:ext cx="657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각의 이름을 쓸 때는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꼭짓점이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가운데에 오도록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각 삼각형 58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0722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ㄱㄴㄷ과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각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ㄹㅁㅂ을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완성해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54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클릭하면 그리기 툴로 그린 선은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사라지고 파란색 선분이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00a0ff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\app\resource\contents\lesson02\ops\lesson02\ms_31_2_02_05_01.html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5495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384662" y="1644598"/>
            <a:ext cx="985682" cy="333202"/>
            <a:chOff x="4201262" y="1027311"/>
            <a:chExt cx="985682" cy="333202"/>
          </a:xfrm>
        </p:grpSpPr>
        <p:pic>
          <p:nvPicPr>
            <p:cNvPr id="57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262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4355976" y="1052736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063" y="2740939"/>
            <a:ext cx="6652382" cy="2159508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62" y="2039362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타원 68"/>
          <p:cNvSpPr/>
          <p:nvPr/>
        </p:nvSpPr>
        <p:spPr>
          <a:xfrm>
            <a:off x="5269067" y="1997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295636" y="3140968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268538" y="3501008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259632" y="4329100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623045" y="3573016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16663" y="3168703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6090750" y="3820693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1116120" y="3042508"/>
            <a:ext cx="396043" cy="412944"/>
            <a:chOff x="3375628" y="3055540"/>
            <a:chExt cx="396043" cy="412944"/>
          </a:xfrm>
        </p:grpSpPr>
        <p:sp>
          <p:nvSpPr>
            <p:cNvPr id="78" name="타원 77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375628" y="305554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214532" y="3424354"/>
            <a:ext cx="396043" cy="396339"/>
            <a:chOff x="3519644" y="3072145"/>
            <a:chExt cx="396043" cy="396339"/>
          </a:xfrm>
        </p:grpSpPr>
        <p:sp>
          <p:nvSpPr>
            <p:cNvPr id="85" name="타원 84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19644" y="3072145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1335576" y="4185459"/>
            <a:ext cx="419238" cy="369332"/>
            <a:chOff x="3613826" y="3324085"/>
            <a:chExt cx="419238" cy="369332"/>
          </a:xfrm>
        </p:grpSpPr>
        <p:sp>
          <p:nvSpPr>
            <p:cNvPr id="88" name="타원 87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637021" y="3324085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465199" y="3451708"/>
            <a:ext cx="396043" cy="412944"/>
            <a:chOff x="3375628" y="3055540"/>
            <a:chExt cx="396043" cy="412944"/>
          </a:xfrm>
        </p:grpSpPr>
        <p:sp>
          <p:nvSpPr>
            <p:cNvPr id="91" name="타원 90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375628" y="305554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353192" y="3108968"/>
            <a:ext cx="396043" cy="384980"/>
            <a:chOff x="3459416" y="3083504"/>
            <a:chExt cx="396043" cy="384980"/>
          </a:xfrm>
        </p:grpSpPr>
        <p:sp>
          <p:nvSpPr>
            <p:cNvPr id="94" name="타원 93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59416" y="3083504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6045365" y="3739194"/>
            <a:ext cx="396043" cy="384192"/>
            <a:chOff x="3506542" y="3084292"/>
            <a:chExt cx="396043" cy="384192"/>
          </a:xfrm>
        </p:grpSpPr>
        <p:sp>
          <p:nvSpPr>
            <p:cNvPr id="97" name="타원 96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06542" y="3084292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클릭하면 그리기 툴로 그린 선은 사라지고 파란색 선분이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00a0ff)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\app\resource\contents\lesson02\ops\lesson02\ms_31_2_02_05_01.html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ㄱㄷㄴ과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각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ㅂㅁㄹ을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완성해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286" y="2701139"/>
            <a:ext cx="6686396" cy="2173539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895" y="1549986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5167635" y="1445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3358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 flipH="1">
            <a:off x="971987" y="3140968"/>
            <a:ext cx="215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2268538" y="3645024"/>
            <a:ext cx="215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 flipH="1">
            <a:off x="1116003" y="4279794"/>
            <a:ext cx="215637" cy="229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 flipH="1">
            <a:off x="5544108" y="3379694"/>
            <a:ext cx="215637" cy="229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ㄹ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 flipH="1">
            <a:off x="6048551" y="3919754"/>
            <a:ext cx="215637" cy="229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ㅁ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 flipH="1">
            <a:off x="4572000" y="3683669"/>
            <a:ext cx="215637" cy="20847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ㅂ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ㄱㄴㄷ과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각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ㄹㅁㅂ을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완성해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384662" y="1644598"/>
            <a:ext cx="985682" cy="333202"/>
            <a:chOff x="4201262" y="1027311"/>
            <a:chExt cx="985682" cy="333202"/>
          </a:xfrm>
        </p:grpSpPr>
        <p:pic>
          <p:nvPicPr>
            <p:cNvPr id="57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262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4355976" y="1052736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063" y="2740939"/>
            <a:ext cx="6652382" cy="2159508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62" y="2039362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1295636" y="3140968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268538" y="3501008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259632" y="4329100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623045" y="3573016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16663" y="3168703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6090750" y="3820693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1116120" y="3042508"/>
            <a:ext cx="396043" cy="412944"/>
            <a:chOff x="3375628" y="3055540"/>
            <a:chExt cx="396043" cy="412944"/>
          </a:xfrm>
        </p:grpSpPr>
        <p:sp>
          <p:nvSpPr>
            <p:cNvPr id="78" name="타원 77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375628" y="305554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214532" y="3424354"/>
            <a:ext cx="396043" cy="396339"/>
            <a:chOff x="3519644" y="3072145"/>
            <a:chExt cx="396043" cy="396339"/>
          </a:xfrm>
        </p:grpSpPr>
        <p:sp>
          <p:nvSpPr>
            <p:cNvPr id="85" name="타원 84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19644" y="3072145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1335576" y="4185459"/>
            <a:ext cx="419238" cy="369332"/>
            <a:chOff x="3613826" y="3324085"/>
            <a:chExt cx="419238" cy="369332"/>
          </a:xfrm>
        </p:grpSpPr>
        <p:sp>
          <p:nvSpPr>
            <p:cNvPr id="88" name="타원 87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637021" y="3324085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465199" y="3451708"/>
            <a:ext cx="396043" cy="412944"/>
            <a:chOff x="3375628" y="3055540"/>
            <a:chExt cx="396043" cy="412944"/>
          </a:xfrm>
        </p:grpSpPr>
        <p:sp>
          <p:nvSpPr>
            <p:cNvPr id="91" name="타원 90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375628" y="305554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353192" y="3108968"/>
            <a:ext cx="396043" cy="384980"/>
            <a:chOff x="3459416" y="3083504"/>
            <a:chExt cx="396043" cy="384980"/>
          </a:xfrm>
        </p:grpSpPr>
        <p:sp>
          <p:nvSpPr>
            <p:cNvPr id="94" name="타원 93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59416" y="3083504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6045365" y="3739194"/>
            <a:ext cx="396043" cy="384192"/>
            <a:chOff x="3506542" y="3084292"/>
            <a:chExt cx="396043" cy="384192"/>
          </a:xfrm>
        </p:grpSpPr>
        <p:sp>
          <p:nvSpPr>
            <p:cNvPr id="97" name="타원 96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06542" y="3084292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192745" y="3600933"/>
            <a:ext cx="6667165" cy="14951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38478" y="342900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331787" y="3753036"/>
            <a:ext cx="65722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각의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꼭짓점이므로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반직선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ㄴㄱ을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그어 각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완성합니다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0" name="TextBox 43"/>
          <p:cNvSpPr txBox="1"/>
          <p:nvPr/>
        </p:nvSpPr>
        <p:spPr>
          <a:xfrm>
            <a:off x="339997" y="4311503"/>
            <a:ext cx="65722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ㅁ이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각의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꼭짓점이므로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반직선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ㅁㅂ을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그어 각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ㄹㅁㅂ을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완성합니다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42" y="3850135"/>
            <a:ext cx="164523" cy="18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42" y="4410200"/>
            <a:ext cx="164523" cy="18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직각 삼각형 80"/>
          <p:cNvSpPr/>
          <p:nvPr/>
        </p:nvSpPr>
        <p:spPr>
          <a:xfrm flipH="1" flipV="1">
            <a:off x="4932040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도형에서 각이 몇 개인지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b="30614"/>
          <a:stretch/>
        </p:blipFill>
        <p:spPr>
          <a:xfrm>
            <a:off x="130082" y="2221168"/>
            <a:ext cx="6716062" cy="1487232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970252" y="3867398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752346" y="3867398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88766" y="3867398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264188" y="3867398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9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9331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4" y="421866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421" y="421866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618" y="421866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15" y="421866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598662" y="3867398"/>
            <a:ext cx="4651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36409" y="3867398"/>
            <a:ext cx="4651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100605" y="3870821"/>
            <a:ext cx="4651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71027" y="3870883"/>
            <a:ext cx="4651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6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007103" y="968939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도형에서 각이 몇 개인지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b="27699"/>
          <a:stretch/>
        </p:blipFill>
        <p:spPr>
          <a:xfrm>
            <a:off x="355306" y="2208040"/>
            <a:ext cx="6516009" cy="1432628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995370" y="3724189"/>
            <a:ext cx="41549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59829" y="3724189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2613" y="3724189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55547" y="3724189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9157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647564" y="3724189"/>
            <a:ext cx="4228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13815" y="3724189"/>
            <a:ext cx="4228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34787" y="3724189"/>
            <a:ext cx="4228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24128" y="3724189"/>
            <a:ext cx="4228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4" y="407707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421" y="407707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618" y="407707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15" y="407707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도형에서 각이 몇 개인지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82" y="2221168"/>
            <a:ext cx="6716062" cy="2143424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566001" y="3867398"/>
            <a:ext cx="31771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03748" y="3867398"/>
            <a:ext cx="31771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67944" y="3870821"/>
            <a:ext cx="31771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38366" y="3870883"/>
            <a:ext cx="31771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0252" y="3867398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752346" y="3867398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88766" y="3867398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264188" y="3867398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2745" y="3032956"/>
            <a:ext cx="6667165" cy="19361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916" y="3100783"/>
            <a:ext cx="5639587" cy="1800476"/>
          </a:xfrm>
          <a:prstGeom prst="rect">
            <a:avLst/>
          </a:prstGeom>
        </p:spPr>
      </p:pic>
      <p:sp>
        <p:nvSpPr>
          <p:cNvPr id="55" name="모서리가 둥근 직사각형 54"/>
          <p:cNvSpPr/>
          <p:nvPr/>
        </p:nvSpPr>
        <p:spPr>
          <a:xfrm>
            <a:off x="338478" y="287093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9721" y="4505275"/>
            <a:ext cx="54213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03684" y="4513378"/>
            <a:ext cx="54213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029864" y="4482173"/>
            <a:ext cx="54213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34020" y="4535832"/>
            <a:ext cx="54213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6686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직각 삼각형 46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8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23" y="4366845"/>
            <a:ext cx="496120" cy="33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윤서가 그린 각입니다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잘못된 부분을 찾고 그 까닭을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 표시 약물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 약물 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확인과 함께 파란색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7664" y="2204864"/>
            <a:ext cx="4467849" cy="1981477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139255" y="1915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30082" y="49951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26996" y="51825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654984" y="51825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736" y="437330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  <p:sp>
        <p:nvSpPr>
          <p:cNvPr id="62" name="타원 61"/>
          <p:cNvSpPr/>
          <p:nvPr/>
        </p:nvSpPr>
        <p:spPr>
          <a:xfrm>
            <a:off x="637156" y="40811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75560" y="4366845"/>
            <a:ext cx="577157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반직선이 아니라 굽은 선으로 그렸으므로 각이 아닙니다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59932" y="3414569"/>
            <a:ext cx="360040" cy="36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734964" y="32470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96" y="4408106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1912474" y="3863206"/>
            <a:ext cx="683835" cy="40862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윤서</a:t>
            </a: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268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\lesson02\ops\ms_lesson02\images\ms_31_2_02_07_01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5876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suhi_p_0301_02_0003.html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78231" y="4298353"/>
            <a:ext cx="598167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각은 두 반직선으로 이루어진 도형인데 굽은 선이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있으므로 각이 아닙니다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0" y="5392815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439652" y="53928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도형이 각이 아닌 까닭을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1740" y="2129357"/>
            <a:ext cx="2514951" cy="1695687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4" y="4334357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258012" y="4027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62919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\lesson02\ops\ms_lesson02\images\ms_31_2_02_07_01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23" y="4344130"/>
            <a:ext cx="496120" cy="33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49736" y="435058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</p:spTree>
    <p:extLst>
      <p:ext uri="{BB962C8B-B14F-4D97-AF65-F5344CB8AC3E}">
        <p14:creationId xmlns:p14="http://schemas.microsoft.com/office/powerpoint/2010/main" val="23266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윤서가 그린 각입니다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잘못된 부분을 찾고 그 까닭을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664" y="2234078"/>
            <a:ext cx="4467849" cy="1981477"/>
          </a:xfrm>
          <a:prstGeom prst="rect">
            <a:avLst/>
          </a:prstGeom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04" y="4401108"/>
            <a:ext cx="386380" cy="27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863600" y="4653136"/>
            <a:ext cx="5778391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62524" y="43844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4298353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1187624" y="4293096"/>
            <a:ext cx="53912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반직선이 아니라 굽은 선으로 그렸으므로 각이 아닙니다</a:t>
            </a:r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92745" y="3953662"/>
            <a:ext cx="6667165" cy="10235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38478" y="377816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240195" y="4174212"/>
            <a:ext cx="65722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각은 한 점에서 그은 두 반직선으로 이루어진 도형입니다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윤서는 반직선이 아니라 굽은 선으로 그렸으므로 각이 아닙니다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각 삼각형 55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2"/>
          <a:srcRect t="14258" b="25929"/>
          <a:stretch/>
        </p:blipFill>
        <p:spPr>
          <a:xfrm>
            <a:off x="180381" y="2308857"/>
            <a:ext cx="6696092" cy="175892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4382455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82455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0457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\lesson02\ops\ms_lesson02\images\ms_31_2_02_01_01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3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5" name="직선 연결선 74"/>
          <p:cNvCxnSpPr/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직사각형 80"/>
          <p:cNvSpPr/>
          <p:nvPr/>
        </p:nvSpPr>
        <p:spPr>
          <a:xfrm>
            <a:off x="1569513" y="2424822"/>
            <a:ext cx="1928757" cy="6821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752109" y="3003789"/>
            <a:ext cx="1192986" cy="6821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347167" y="2811825"/>
            <a:ext cx="1192986" cy="6821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447958" y="2634266"/>
            <a:ext cx="1192986" cy="6821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221397" y="3919586"/>
            <a:ext cx="1192986" cy="6101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55997" y="3930696"/>
            <a:ext cx="1192986" cy="6101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322182" y="3947613"/>
            <a:ext cx="1192986" cy="6101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62748" y="3787653"/>
            <a:ext cx="420834" cy="6101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사각형 설명선 90"/>
          <p:cNvSpPr/>
          <p:nvPr/>
        </p:nvSpPr>
        <p:spPr>
          <a:xfrm>
            <a:off x="1396477" y="2308857"/>
            <a:ext cx="2318972" cy="602661"/>
          </a:xfrm>
          <a:prstGeom prst="wedgeRoundRectCallout">
            <a:avLst>
              <a:gd name="adj1" fmla="val -52858"/>
              <a:gd name="adj2" fmla="val 6722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난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‘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변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ㄴㄱ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'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이라고 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2" name="모서리가 둥근 사각형 설명선 91"/>
          <p:cNvSpPr/>
          <p:nvPr/>
        </p:nvSpPr>
        <p:spPr>
          <a:xfrm>
            <a:off x="1582715" y="3176972"/>
            <a:ext cx="951176" cy="343456"/>
          </a:xfrm>
          <a:prstGeom prst="wedgeRoundRectCallout">
            <a:avLst>
              <a:gd name="adj1" fmla="val -27336"/>
              <a:gd name="adj2" fmla="val 10242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변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ㄴㄷ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811061" y="4091913"/>
            <a:ext cx="2700901" cy="465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각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4685992" y="3027256"/>
            <a:ext cx="2038519" cy="465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4718856" y="2812014"/>
            <a:ext cx="2038519" cy="465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4807543" y="2600267"/>
            <a:ext cx="2038519" cy="465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846214" y="2363630"/>
            <a:ext cx="2038519" cy="465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사각형 설명선 97"/>
          <p:cNvSpPr/>
          <p:nvPr/>
        </p:nvSpPr>
        <p:spPr>
          <a:xfrm>
            <a:off x="4644008" y="2719569"/>
            <a:ext cx="2198740" cy="889451"/>
          </a:xfrm>
          <a:prstGeom prst="wedgeRoundRectCallout">
            <a:avLst>
              <a:gd name="adj1" fmla="val -60467"/>
              <a:gd name="adj2" fmla="val 3729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각의 이름을 쓸 때는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내가 </a:t>
            </a:r>
            <a:r>
              <a:rPr lang="ko-KR" altLang="en-US" sz="1600" dirty="0" smtClean="0">
                <a:solidFill>
                  <a:srgbClr val="FF0000"/>
                </a:solidFill>
              </a:rPr>
              <a:t>가운데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에 와야 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715449" y="406778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ko-KR" altLang="en-US" sz="18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각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r>
              <a:rPr lang="ko-KR" altLang="en-US" sz="18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사각형 설명선 99"/>
          <p:cNvSpPr/>
          <p:nvPr/>
        </p:nvSpPr>
        <p:spPr>
          <a:xfrm>
            <a:off x="374076" y="3947614"/>
            <a:ext cx="2266867" cy="705522"/>
          </a:xfrm>
          <a:prstGeom prst="wedgeRoundRectCallout">
            <a:avLst>
              <a:gd name="adj1" fmla="val -32980"/>
              <a:gd name="adj2" fmla="val -7365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두 반직선의 시작점인 난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‘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꼭짓점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’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나타나났다가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클릭하면 정답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7267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각을 모두 찾아 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510" y="2155368"/>
            <a:ext cx="5825013" cy="2570880"/>
          </a:xfrm>
          <a:prstGeom prst="rect">
            <a:avLst/>
          </a:prstGeom>
        </p:spPr>
      </p:pic>
      <p:sp>
        <p:nvSpPr>
          <p:cNvPr id="77" name="타원 76"/>
          <p:cNvSpPr/>
          <p:nvPr/>
        </p:nvSpPr>
        <p:spPr>
          <a:xfrm>
            <a:off x="2999983" y="25694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84" y="1651726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211" y="2692919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81" y="2732021"/>
            <a:ext cx="547437" cy="5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02" y="3718057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81" y="3699161"/>
            <a:ext cx="547437" cy="5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252" y="3704792"/>
            <a:ext cx="547437" cy="5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465" y="2732020"/>
            <a:ext cx="547437" cy="5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나타나났다가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정답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각을 모두 찾아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321" y="1861464"/>
            <a:ext cx="6570021" cy="2839694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422518" y="18956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748" y="1448780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3681028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3681028"/>
            <a:ext cx="547437" cy="5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56" y="3681028"/>
            <a:ext cx="547437" cy="5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06" y="2384884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856" y="2384884"/>
            <a:ext cx="547437" cy="5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55" y="2384884"/>
            <a:ext cx="547437" cy="5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9826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각을 모두 찾아 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510" y="2155368"/>
            <a:ext cx="5825013" cy="2570880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5065929" y="3852950"/>
            <a:ext cx="302484" cy="3024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92745" y="3780954"/>
            <a:ext cx="6667165" cy="11881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339997" y="4185084"/>
            <a:ext cx="657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각은 한 점에서 그은 두 반직선으로 이루어진 도형입니다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84" y="1651726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각 삼각형 55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459" y="2103149"/>
            <a:ext cx="4554534" cy="26356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3059" y="3455712"/>
            <a:ext cx="11675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8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43434" y="2707008"/>
            <a:ext cx="5530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07004" y="4221088"/>
            <a:ext cx="5530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06" y="34087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164" y="26024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152" y="42768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2771800" y="3941355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8990" y="3941355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356222" y="2614170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2742963" y="3824252"/>
            <a:ext cx="396043" cy="369332"/>
            <a:chOff x="3346504" y="3348879"/>
            <a:chExt cx="396043" cy="369332"/>
          </a:xfrm>
        </p:grpSpPr>
        <p:sp>
          <p:nvSpPr>
            <p:cNvPr id="69" name="타원 68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46504" y="3348879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39106" y="2560801"/>
            <a:ext cx="396043" cy="412944"/>
            <a:chOff x="3375628" y="3055540"/>
            <a:chExt cx="396043" cy="412944"/>
          </a:xfrm>
        </p:grpSpPr>
        <p:sp>
          <p:nvSpPr>
            <p:cNvPr id="76" name="타원 75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75628" y="305554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873024" y="3841738"/>
            <a:ext cx="396043" cy="404771"/>
            <a:chOff x="3538712" y="3381260"/>
            <a:chExt cx="396043" cy="404771"/>
          </a:xfrm>
        </p:grpSpPr>
        <p:sp>
          <p:nvSpPr>
            <p:cNvPr id="81" name="타원 80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38712" y="3416699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5764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6923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r="58508"/>
          <a:stretch/>
        </p:blipFill>
        <p:spPr>
          <a:xfrm>
            <a:off x="2339988" y="1808820"/>
            <a:ext cx="2839408" cy="21024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꼭짓점과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변을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54102" y="4140780"/>
            <a:ext cx="186597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8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44237" y="4762140"/>
            <a:ext cx="18758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 </a:t>
            </a:r>
            <a:r>
              <a:rPr lang="ko-KR" altLang="en-US" sz="18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ㄴㄱ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 </a:t>
            </a:r>
            <a:r>
              <a:rPr lang="ko-KR" altLang="en-US" sz="18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ㄴㄷ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520004" y="1920528"/>
            <a:ext cx="396280" cy="50036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506280" y="3621054"/>
            <a:ext cx="396280" cy="50036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168312" y="3632333"/>
            <a:ext cx="396280" cy="50036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2506280" y="3501902"/>
            <a:ext cx="396043" cy="369332"/>
            <a:chOff x="3346504" y="3348879"/>
            <a:chExt cx="396043" cy="369332"/>
          </a:xfrm>
        </p:grpSpPr>
        <p:sp>
          <p:nvSpPr>
            <p:cNvPr id="36" name="타원 35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46504" y="3348879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464833" y="2187766"/>
            <a:ext cx="456311" cy="369332"/>
            <a:chOff x="3244739" y="3177637"/>
            <a:chExt cx="456311" cy="369332"/>
          </a:xfrm>
        </p:grpSpPr>
        <p:sp>
          <p:nvSpPr>
            <p:cNvPr id="41" name="타원 40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44739" y="3177637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142610" y="3536514"/>
            <a:ext cx="396043" cy="410135"/>
            <a:chOff x="3446701" y="3381260"/>
            <a:chExt cx="396043" cy="410135"/>
          </a:xfrm>
        </p:grpSpPr>
        <p:sp>
          <p:nvSpPr>
            <p:cNvPr id="50" name="타원 49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46701" y="3422063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748" y="40410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349" y="46332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49" y="4107724"/>
            <a:ext cx="1253826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542" y="4712067"/>
            <a:ext cx="898970" cy="43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3060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그림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59" y="2255549"/>
            <a:ext cx="4554534" cy="2635618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1615459" y="3608112"/>
            <a:ext cx="11675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8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95834" y="2859408"/>
            <a:ext cx="5530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459404" y="4373488"/>
            <a:ext cx="5530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6" y="35611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564" y="2754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52" y="44292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/>
          <p:cNvSpPr/>
          <p:nvPr/>
        </p:nvSpPr>
        <p:spPr>
          <a:xfrm>
            <a:off x="2924200" y="4093755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4931390" y="4093755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4508622" y="2766570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/>
          <p:cNvGrpSpPr/>
          <p:nvPr/>
        </p:nvGrpSpPr>
        <p:grpSpPr>
          <a:xfrm>
            <a:off x="2895363" y="3976652"/>
            <a:ext cx="396043" cy="369332"/>
            <a:chOff x="3346504" y="3348879"/>
            <a:chExt cx="396043" cy="369332"/>
          </a:xfrm>
        </p:grpSpPr>
        <p:sp>
          <p:nvSpPr>
            <p:cNvPr id="94" name="타원 93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46504" y="3348879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4591506" y="2713201"/>
            <a:ext cx="396043" cy="412944"/>
            <a:chOff x="3375628" y="3055540"/>
            <a:chExt cx="396043" cy="412944"/>
          </a:xfrm>
        </p:grpSpPr>
        <p:sp>
          <p:nvSpPr>
            <p:cNvPr id="97" name="타원 96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75628" y="305554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5025424" y="3994138"/>
            <a:ext cx="396043" cy="404771"/>
            <a:chOff x="3538712" y="3381260"/>
            <a:chExt cx="396043" cy="404771"/>
          </a:xfrm>
        </p:grpSpPr>
        <p:sp>
          <p:nvSpPr>
            <p:cNvPr id="100" name="타원 99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38712" y="3416699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5976" y="4221088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152" y="42768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2771800" y="3941355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8990" y="3941355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2742963" y="3824252"/>
            <a:ext cx="396043" cy="369332"/>
            <a:chOff x="3346504" y="3348879"/>
            <a:chExt cx="396043" cy="369332"/>
          </a:xfrm>
        </p:grpSpPr>
        <p:sp>
          <p:nvSpPr>
            <p:cNvPr id="69" name="타원 68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46504" y="3348879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873024" y="3841738"/>
            <a:ext cx="396043" cy="404771"/>
            <a:chOff x="3538712" y="3381260"/>
            <a:chExt cx="396043" cy="404771"/>
          </a:xfrm>
        </p:grpSpPr>
        <p:sp>
          <p:nvSpPr>
            <p:cNvPr id="81" name="타원 80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38712" y="3416699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192745" y="3780954"/>
            <a:ext cx="6667165" cy="11881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338478" y="4059586"/>
            <a:ext cx="64292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ㄱㄴㄷ에서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점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꼭짓점이라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하고 반직선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ㄴㄱ과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반직선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ㄴㄷ을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변이라고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5764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직각 삼각형 101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41517</TotalTime>
  <Words>1741</Words>
  <Application>Microsoft Office PowerPoint</Application>
  <PresentationFormat>화면 슬라이드 쇼(4:3)</PresentationFormat>
  <Paragraphs>595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7260</cp:revision>
  <dcterms:created xsi:type="dcterms:W3CDTF">2008-07-15T12:19:11Z</dcterms:created>
  <dcterms:modified xsi:type="dcterms:W3CDTF">2022-01-20T00:46:35Z</dcterms:modified>
</cp:coreProperties>
</file>