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782" r:id="rId2"/>
    <p:sldId id="783" r:id="rId3"/>
    <p:sldId id="1338" r:id="rId4"/>
    <p:sldId id="1370" r:id="rId5"/>
    <p:sldId id="1339" r:id="rId6"/>
    <p:sldId id="1383" r:id="rId7"/>
    <p:sldId id="1341" r:id="rId8"/>
    <p:sldId id="1342" r:id="rId9"/>
    <p:sldId id="1384" r:id="rId10"/>
    <p:sldId id="1345" r:id="rId11"/>
    <p:sldId id="1361" r:id="rId12"/>
    <p:sldId id="1385" r:id="rId13"/>
    <p:sldId id="1348" r:id="rId14"/>
    <p:sldId id="1364" r:id="rId15"/>
    <p:sldId id="1386" r:id="rId16"/>
    <p:sldId id="1351" r:id="rId17"/>
    <p:sldId id="1366" r:id="rId18"/>
    <p:sldId id="1387" r:id="rId1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A4732C"/>
    <a:srgbClr val="339933"/>
    <a:srgbClr val="FFFFCC"/>
    <a:srgbClr val="C99447"/>
    <a:srgbClr val="2AD09D"/>
    <a:srgbClr val="FF9999"/>
    <a:srgbClr val="FF0000"/>
    <a:srgbClr val="93B1D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5" autoAdjust="0"/>
    <p:restoredTop sz="96140" autoAdjust="0"/>
  </p:normalViewPr>
  <p:slideViewPr>
    <p:cSldViewPr>
      <p:cViewPr>
        <p:scale>
          <a:sx n="100" d="100"/>
          <a:sy n="100" d="100"/>
        </p:scale>
        <p:origin x="-2100" y="-36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29.jpe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eg"/><Relationship Id="rId5" Type="http://schemas.openxmlformats.org/officeDocument/2006/relationships/image" Target="../media/image8.png"/><Relationship Id="rId4" Type="http://schemas.openxmlformats.org/officeDocument/2006/relationships/image" Target="../media/image34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eg"/><Relationship Id="rId5" Type="http://schemas.openxmlformats.org/officeDocument/2006/relationships/image" Target="../media/image8.png"/><Relationship Id="rId4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78232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44687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51875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직각을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suhi_p_0301_02_0004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48799"/>
            <a:ext cx="6096851" cy="221963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4986" y="162880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삼각자를 이용하여 주어진 점을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꼭짓점으로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하는 직각을 완성해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92168"/>
            <a:ext cx="2125629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</a:t>
            </a:r>
            <a:r>
              <a:rPr kumimoji="0" lang="en-US" altLang="ko-KR" sz="1000" dirty="0" smtClean="0">
                <a:latin typeface="맑은 고딕" pitchFamily="50" charset="-127"/>
              </a:rPr>
              <a:t>ms_31_2_03_04_01.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파란 선과 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약물은안보임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도구 툴로 그린 선은 사라지고 예 약물과 함께 파란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#00a0ff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19636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\lesson02\ops\ms_lesson02\images\ms_31_2_03_04_01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2819478" y="2003484"/>
            <a:ext cx="985682" cy="333202"/>
            <a:chOff x="4201262" y="1027311"/>
            <a:chExt cx="985682" cy="333202"/>
          </a:xfrm>
        </p:grpSpPr>
        <p:pic>
          <p:nvPicPr>
            <p:cNvPr id="44" name="Picture 3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262" y="1027311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4355976" y="1052736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663" y="2011975"/>
            <a:ext cx="1852932" cy="84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48738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4999009" y="204942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752020" y="1232756"/>
            <a:ext cx="2088232" cy="263143"/>
            <a:chOff x="4752020" y="1232756"/>
            <a:chExt cx="2088232" cy="263143"/>
          </a:xfrm>
        </p:grpSpPr>
        <p:sp>
          <p:nvSpPr>
            <p:cNvPr id="68" name="순서도: 대체 처리 67"/>
            <p:cNvSpPr/>
            <p:nvPr/>
          </p:nvSpPr>
          <p:spPr>
            <a:xfrm>
              <a:off x="4752020" y="1232756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452681" y="1233382"/>
              <a:ext cx="1387571" cy="262517"/>
              <a:chOff x="5452681" y="1233382"/>
              <a:chExt cx="1387571" cy="262517"/>
            </a:xfrm>
          </p:grpSpPr>
          <p:sp>
            <p:nvSpPr>
              <p:cNvPr id="76" name="순서도: 대체 처리 75"/>
              <p:cNvSpPr/>
              <p:nvPr/>
            </p:nvSpPr>
            <p:spPr>
              <a:xfrm>
                <a:off x="6598995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순서도: 대체 처리 76"/>
              <p:cNvSpPr/>
              <p:nvPr/>
            </p:nvSpPr>
            <p:spPr>
              <a:xfrm>
                <a:off x="6310956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순서도: 대체 처리 77"/>
              <p:cNvSpPr/>
              <p:nvPr/>
            </p:nvSpPr>
            <p:spPr>
              <a:xfrm>
                <a:off x="6019213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순서도: 대체 처리 78"/>
              <p:cNvSpPr/>
              <p:nvPr/>
            </p:nvSpPr>
            <p:spPr>
              <a:xfrm>
                <a:off x="5744424" y="124387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순서도: 대체 처리 79"/>
              <p:cNvSpPr/>
              <p:nvPr/>
            </p:nvSpPr>
            <p:spPr>
              <a:xfrm>
                <a:off x="5452681" y="124081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순서도: 대체 처리 74"/>
            <p:cNvSpPr/>
            <p:nvPr/>
          </p:nvSpPr>
          <p:spPr>
            <a:xfrm>
              <a:off x="6019438" y="123751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746835" y="1165821"/>
            <a:ext cx="2133761" cy="354967"/>
            <a:chOff x="4742495" y="1176413"/>
            <a:chExt cx="2133761" cy="354967"/>
          </a:xfrm>
        </p:grpSpPr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74249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2941748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1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</a:t>
            </a:r>
            <a:r>
              <a:rPr kumimoji="0" lang="en-US" altLang="ko-KR" sz="1000" dirty="0">
                <a:latin typeface="맑은 고딕" pitchFamily="50" charset="-127"/>
              </a:rPr>
              <a:t>ms_31_2_03_04_01.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선과 예 약물은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도구 툴로 그린 선은 사라지고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약물과 함께 파란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#00a0ff)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9532" y="140871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삼각자를 이용하여 주어진 점을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꼭짓점으로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하는 직각을 완성해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0766" y="2440972"/>
            <a:ext cx="3784806" cy="2738204"/>
          </a:xfrm>
          <a:prstGeom prst="rect">
            <a:avLst/>
          </a:prstGeom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663" y="1736812"/>
            <a:ext cx="1852932" cy="84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999009" y="184482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502" y="2673560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54040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\lesson02\ops\ms_lesson02\images\ms_31_2_03_04_01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48799"/>
            <a:ext cx="6096851" cy="221963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4986" y="162880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삼각자를 이용하여 주어진 점을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꼭짓점으로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하는 직각을 완성해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92168"/>
            <a:ext cx="2125629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2819478" y="2003484"/>
            <a:ext cx="985682" cy="333202"/>
            <a:chOff x="4201262" y="1027311"/>
            <a:chExt cx="985682" cy="333202"/>
          </a:xfrm>
        </p:grpSpPr>
        <p:pic>
          <p:nvPicPr>
            <p:cNvPr id="44" name="Picture 3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262" y="1027311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4355976" y="1052736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663" y="2011975"/>
            <a:ext cx="1852932" cy="84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48738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56" y="295071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그룹 66"/>
          <p:cNvGrpSpPr/>
          <p:nvPr/>
        </p:nvGrpSpPr>
        <p:grpSpPr>
          <a:xfrm>
            <a:off x="4752020" y="1232756"/>
            <a:ext cx="2088232" cy="263143"/>
            <a:chOff x="4752020" y="1232756"/>
            <a:chExt cx="2088232" cy="263143"/>
          </a:xfrm>
        </p:grpSpPr>
        <p:sp>
          <p:nvSpPr>
            <p:cNvPr id="68" name="순서도: 대체 처리 67"/>
            <p:cNvSpPr/>
            <p:nvPr/>
          </p:nvSpPr>
          <p:spPr>
            <a:xfrm>
              <a:off x="4752020" y="1232756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452681" y="1233382"/>
              <a:ext cx="1387571" cy="262517"/>
              <a:chOff x="5452681" y="1233382"/>
              <a:chExt cx="1387571" cy="262517"/>
            </a:xfrm>
          </p:grpSpPr>
          <p:sp>
            <p:nvSpPr>
              <p:cNvPr id="76" name="순서도: 대체 처리 75"/>
              <p:cNvSpPr/>
              <p:nvPr/>
            </p:nvSpPr>
            <p:spPr>
              <a:xfrm>
                <a:off x="6598995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순서도: 대체 처리 76"/>
              <p:cNvSpPr/>
              <p:nvPr/>
            </p:nvSpPr>
            <p:spPr>
              <a:xfrm>
                <a:off x="6310956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순서도: 대체 처리 77"/>
              <p:cNvSpPr/>
              <p:nvPr/>
            </p:nvSpPr>
            <p:spPr>
              <a:xfrm>
                <a:off x="6019213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순서도: 대체 처리 78"/>
              <p:cNvSpPr/>
              <p:nvPr/>
            </p:nvSpPr>
            <p:spPr>
              <a:xfrm>
                <a:off x="5744424" y="124387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순서도: 대체 처리 79"/>
              <p:cNvSpPr/>
              <p:nvPr/>
            </p:nvSpPr>
            <p:spPr>
              <a:xfrm>
                <a:off x="5452681" y="124081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순서도: 대체 처리 74"/>
            <p:cNvSpPr/>
            <p:nvPr/>
          </p:nvSpPr>
          <p:spPr>
            <a:xfrm>
              <a:off x="6019438" y="123751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746835" y="1165821"/>
            <a:ext cx="2133761" cy="354967"/>
            <a:chOff x="4742495" y="1176413"/>
            <a:chExt cx="2133761" cy="354967"/>
          </a:xfrm>
        </p:grpSpPr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74249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192745" y="3780954"/>
            <a:ext cx="6667165" cy="11881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38478" y="360902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339997" y="4185084"/>
            <a:ext cx="65722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주어진 점에 삼각자의 직각인 부분을 대고 따라 그립니다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직각 삼각형 41"/>
          <p:cNvSpPr/>
          <p:nvPr/>
        </p:nvSpPr>
        <p:spPr>
          <a:xfrm flipH="1" flipV="1">
            <a:off x="4932040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글자에서 찾을 수 있는 직각은 모두 몇 개인지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47000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bg.png,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\lesson02\ops\ms_lesson02\images\ms_31_2_03_05_01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977769" y="4628143"/>
            <a:ext cx="55166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907" y="46281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3383" y="2259843"/>
            <a:ext cx="2972866" cy="220618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468704" y="4664459"/>
            <a:ext cx="4120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5" y="1967320"/>
            <a:ext cx="420441" cy="354056"/>
          </a:xfrm>
          <a:prstGeom prst="rect">
            <a:avLst/>
          </a:prstGeom>
        </p:spPr>
      </p:pic>
      <p:sp>
        <p:nvSpPr>
          <p:cNvPr id="69" name="타원 68"/>
          <p:cNvSpPr/>
          <p:nvPr/>
        </p:nvSpPr>
        <p:spPr>
          <a:xfrm>
            <a:off x="150034" y="205899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4752020" y="1232756"/>
            <a:ext cx="2088232" cy="263143"/>
            <a:chOff x="4752020" y="1232756"/>
            <a:chExt cx="2088232" cy="263143"/>
          </a:xfrm>
        </p:grpSpPr>
        <p:sp>
          <p:nvSpPr>
            <p:cNvPr id="71" name="순서도: 대체 처리 70"/>
            <p:cNvSpPr/>
            <p:nvPr/>
          </p:nvSpPr>
          <p:spPr>
            <a:xfrm>
              <a:off x="4752020" y="1232756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5452681" y="1233382"/>
              <a:ext cx="1387571" cy="262517"/>
              <a:chOff x="5452681" y="1233382"/>
              <a:chExt cx="1387571" cy="26251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6598995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순서도: 대체 처리 75"/>
              <p:cNvSpPr/>
              <p:nvPr/>
            </p:nvSpPr>
            <p:spPr>
              <a:xfrm>
                <a:off x="6310956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순서도: 대체 처리 77"/>
              <p:cNvSpPr/>
              <p:nvPr/>
            </p:nvSpPr>
            <p:spPr>
              <a:xfrm>
                <a:off x="6019213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순서도: 대체 처리 78"/>
              <p:cNvSpPr/>
              <p:nvPr/>
            </p:nvSpPr>
            <p:spPr>
              <a:xfrm>
                <a:off x="5744424" y="124387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순서도: 대체 처리 79"/>
              <p:cNvSpPr/>
              <p:nvPr/>
            </p:nvSpPr>
            <p:spPr>
              <a:xfrm>
                <a:off x="5452681" y="124081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순서도: 대체 처리 72"/>
            <p:cNvSpPr/>
            <p:nvPr/>
          </p:nvSpPr>
          <p:spPr>
            <a:xfrm>
              <a:off x="6310955" y="123759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4746835" y="1165821"/>
            <a:ext cx="2133761" cy="354967"/>
            <a:chOff x="4742495" y="1176413"/>
            <a:chExt cx="2133761" cy="354967"/>
          </a:xfrm>
        </p:grpSpPr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74249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9532" y="140871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글자에서 찾을 수 있는 직각은 모두 몇 개인지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26964" y="4843185"/>
            <a:ext cx="55166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102" y="48431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817899" y="4879501"/>
            <a:ext cx="4120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2786" y="1988971"/>
            <a:ext cx="2383920" cy="2747184"/>
          </a:xfrm>
          <a:prstGeom prst="rect">
            <a:avLst/>
          </a:prstGeom>
        </p:spPr>
      </p:pic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96869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\lesson02\ops\ms_lesson02\images\ms_31_2_03_05_01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글자에서 찾을 수 있는 직각은 모두 몇 개인지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44767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\lesson02\ops\ms_lesson02\images\ms_31_2_03_05_01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977769" y="4520131"/>
            <a:ext cx="55166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907" y="45201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3383" y="2151831"/>
            <a:ext cx="2972866" cy="220618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468704" y="4556447"/>
            <a:ext cx="4120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5" y="1967320"/>
            <a:ext cx="420441" cy="354056"/>
          </a:xfrm>
          <a:prstGeom prst="rect">
            <a:avLst/>
          </a:prstGeom>
        </p:spPr>
      </p:pic>
      <p:grpSp>
        <p:nvGrpSpPr>
          <p:cNvPr id="70" name="그룹 69"/>
          <p:cNvGrpSpPr/>
          <p:nvPr/>
        </p:nvGrpSpPr>
        <p:grpSpPr>
          <a:xfrm>
            <a:off x="4752020" y="1232756"/>
            <a:ext cx="2088232" cy="263143"/>
            <a:chOff x="4752020" y="1232756"/>
            <a:chExt cx="2088232" cy="263143"/>
          </a:xfrm>
        </p:grpSpPr>
        <p:sp>
          <p:nvSpPr>
            <p:cNvPr id="71" name="순서도: 대체 처리 70"/>
            <p:cNvSpPr/>
            <p:nvPr/>
          </p:nvSpPr>
          <p:spPr>
            <a:xfrm>
              <a:off x="4752020" y="1232756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5452681" y="1233382"/>
              <a:ext cx="1387571" cy="262517"/>
              <a:chOff x="5452681" y="1233382"/>
              <a:chExt cx="1387571" cy="26251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6598995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순서도: 대체 처리 75"/>
              <p:cNvSpPr/>
              <p:nvPr/>
            </p:nvSpPr>
            <p:spPr>
              <a:xfrm>
                <a:off x="6310956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순서도: 대체 처리 77"/>
              <p:cNvSpPr/>
              <p:nvPr/>
            </p:nvSpPr>
            <p:spPr>
              <a:xfrm>
                <a:off x="6019213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순서도: 대체 처리 78"/>
              <p:cNvSpPr/>
              <p:nvPr/>
            </p:nvSpPr>
            <p:spPr>
              <a:xfrm>
                <a:off x="5744424" y="124387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순서도: 대체 처리 79"/>
              <p:cNvSpPr/>
              <p:nvPr/>
            </p:nvSpPr>
            <p:spPr>
              <a:xfrm>
                <a:off x="5452681" y="124081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순서도: 대체 처리 72"/>
            <p:cNvSpPr/>
            <p:nvPr/>
          </p:nvSpPr>
          <p:spPr>
            <a:xfrm>
              <a:off x="6310955" y="123759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4746835" y="1165821"/>
            <a:ext cx="2133761" cy="354967"/>
            <a:chOff x="4742495" y="1176413"/>
            <a:chExt cx="2133761" cy="354967"/>
          </a:xfrm>
        </p:grpSpPr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74249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92745" y="3052006"/>
            <a:ext cx="6667165" cy="19251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38478" y="290799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1259632" y="3160018"/>
            <a:ext cx="44456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글자에서 찾을 수 있는 직각은 모두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2334" y="3542896"/>
            <a:ext cx="1352739" cy="1381318"/>
          </a:xfrm>
          <a:prstGeom prst="rect">
            <a:avLst/>
          </a:prstGeom>
        </p:spPr>
      </p:pic>
      <p:sp>
        <p:nvSpPr>
          <p:cNvPr id="47" name="직각 삼각형 46"/>
          <p:cNvSpPr/>
          <p:nvPr/>
        </p:nvSpPr>
        <p:spPr>
          <a:xfrm flipH="1" flipV="1">
            <a:off x="4932040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0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일기에 나오는 시각 중에서 시계의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긴바늘과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짧은바늘이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이루는 각이 직각인 시각을 찾아보세요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7376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52836"/>
            <a:ext cx="420441" cy="3540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873" y="2420887"/>
            <a:ext cx="6660383" cy="2202979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3131840" y="4664459"/>
            <a:ext cx="748949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978" y="46644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9957" y="2915652"/>
            <a:ext cx="433804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우리 가족은 놀이공원에 다녀왔다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51520" y="3336413"/>
            <a:ext cx="655019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시에 도착해서 놀이 기구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타고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시에 점심을 먹었다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1520" y="3780139"/>
            <a:ext cx="485902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놀이 기구를 더 탄 후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시에 집으로 출발했다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2035" y="4198514"/>
            <a:ext cx="247696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정말 즐거운 하루였다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34617" y="1981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7406" y="2495800"/>
            <a:ext cx="29848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215388" y="2492896"/>
            <a:ext cx="41229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84678" y="2492896"/>
            <a:ext cx="38985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토</a:t>
            </a:r>
          </a:p>
        </p:txBody>
      </p:sp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77284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\lesson02\ops\ms_lesson02\images\ms_31_2_03_06_01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9" name="그룹 98"/>
          <p:cNvGrpSpPr/>
          <p:nvPr/>
        </p:nvGrpSpPr>
        <p:grpSpPr>
          <a:xfrm>
            <a:off x="4752020" y="1232756"/>
            <a:ext cx="2088232" cy="263143"/>
            <a:chOff x="4752020" y="1232756"/>
            <a:chExt cx="2088232" cy="263143"/>
          </a:xfrm>
        </p:grpSpPr>
        <p:sp>
          <p:nvSpPr>
            <p:cNvPr id="100" name="순서도: 대체 처리 99"/>
            <p:cNvSpPr/>
            <p:nvPr/>
          </p:nvSpPr>
          <p:spPr>
            <a:xfrm>
              <a:off x="4752020" y="1232756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5452681" y="1233382"/>
              <a:ext cx="1387571" cy="262517"/>
              <a:chOff x="5452681" y="1233382"/>
              <a:chExt cx="1387571" cy="26251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6598995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순서도: 대체 처리 103"/>
              <p:cNvSpPr/>
              <p:nvPr/>
            </p:nvSpPr>
            <p:spPr>
              <a:xfrm>
                <a:off x="6310956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순서도: 대체 처리 104"/>
              <p:cNvSpPr/>
              <p:nvPr/>
            </p:nvSpPr>
            <p:spPr>
              <a:xfrm>
                <a:off x="6019213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순서도: 대체 처리 105"/>
              <p:cNvSpPr/>
              <p:nvPr/>
            </p:nvSpPr>
            <p:spPr>
              <a:xfrm>
                <a:off x="5744424" y="124387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순서도: 대체 처리 106"/>
              <p:cNvSpPr/>
              <p:nvPr/>
            </p:nvSpPr>
            <p:spPr>
              <a:xfrm>
                <a:off x="5452681" y="124081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2" name="순서도: 대체 처리 101"/>
            <p:cNvSpPr/>
            <p:nvPr/>
          </p:nvSpPr>
          <p:spPr>
            <a:xfrm>
              <a:off x="6598684" y="123772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746835" y="1165821"/>
            <a:ext cx="2133761" cy="354967"/>
            <a:chOff x="4742495" y="1176413"/>
            <a:chExt cx="2133761" cy="354967"/>
          </a:xfrm>
        </p:grpSpPr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474249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350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007103" y="968939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9532" y="1408710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제시된 시각 중에서 시계의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긴바늘과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짧은바늘이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이루는 각이 직각인 시각을 찾아보세요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80" y="1436063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0680" y="2363303"/>
            <a:ext cx="4372245" cy="1326671"/>
          </a:xfrm>
          <a:prstGeom prst="rect">
            <a:avLst/>
          </a:prstGeom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690" y="2340301"/>
            <a:ext cx="578226" cy="3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1799692" y="2933852"/>
            <a:ext cx="61206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275856" y="2915652"/>
            <a:ext cx="61206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608004" y="2915652"/>
            <a:ext cx="61206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138975" y="4049962"/>
            <a:ext cx="748949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113" y="40499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일기에 나오는 시각 중에서 시계의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긴바늘과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짧은바늘이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이루는 각이 직각인 시각을 찾아보세요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52836"/>
            <a:ext cx="420441" cy="3540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873" y="2420887"/>
            <a:ext cx="6660383" cy="2202979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3131840" y="4664459"/>
            <a:ext cx="748949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978" y="46644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9957" y="2915652"/>
            <a:ext cx="433804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우리 가족은 놀이공원에 다녀왔다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51520" y="3336413"/>
            <a:ext cx="655019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시에 도착해서 놀이 기구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타고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시에 점심을 먹었다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1520" y="3780139"/>
            <a:ext cx="485902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놀이 기구를 더 탄 후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시에 집으로 출발했다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2035" y="4198514"/>
            <a:ext cx="247696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정말 즐거운 하루였다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55841" y="2522222"/>
            <a:ext cx="261610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252257" y="2519318"/>
            <a:ext cx="338554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110326" y="2519318"/>
            <a:ext cx="338554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토</a:t>
            </a:r>
          </a:p>
        </p:txBody>
      </p:sp>
      <p:grpSp>
        <p:nvGrpSpPr>
          <p:cNvPr id="99" name="그룹 98"/>
          <p:cNvGrpSpPr/>
          <p:nvPr/>
        </p:nvGrpSpPr>
        <p:grpSpPr>
          <a:xfrm>
            <a:off x="4752020" y="1232756"/>
            <a:ext cx="2088232" cy="263143"/>
            <a:chOff x="4752020" y="1232756"/>
            <a:chExt cx="2088232" cy="263143"/>
          </a:xfrm>
        </p:grpSpPr>
        <p:sp>
          <p:nvSpPr>
            <p:cNvPr id="100" name="순서도: 대체 처리 99"/>
            <p:cNvSpPr/>
            <p:nvPr/>
          </p:nvSpPr>
          <p:spPr>
            <a:xfrm>
              <a:off x="4752020" y="1232756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5452681" y="1233382"/>
              <a:ext cx="1387571" cy="262517"/>
              <a:chOff x="5452681" y="1233382"/>
              <a:chExt cx="1387571" cy="26251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6598995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순서도: 대체 처리 103"/>
              <p:cNvSpPr/>
              <p:nvPr/>
            </p:nvSpPr>
            <p:spPr>
              <a:xfrm>
                <a:off x="6310956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순서도: 대체 처리 104"/>
              <p:cNvSpPr/>
              <p:nvPr/>
            </p:nvSpPr>
            <p:spPr>
              <a:xfrm>
                <a:off x="6019213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순서도: 대체 처리 105"/>
              <p:cNvSpPr/>
              <p:nvPr/>
            </p:nvSpPr>
            <p:spPr>
              <a:xfrm>
                <a:off x="5744424" y="124387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순서도: 대체 처리 106"/>
              <p:cNvSpPr/>
              <p:nvPr/>
            </p:nvSpPr>
            <p:spPr>
              <a:xfrm>
                <a:off x="5452681" y="124081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2" name="순서도: 대체 처리 101"/>
            <p:cNvSpPr/>
            <p:nvPr/>
          </p:nvSpPr>
          <p:spPr>
            <a:xfrm>
              <a:off x="6598684" y="123772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746835" y="1165821"/>
            <a:ext cx="2133761" cy="354967"/>
            <a:chOff x="4742495" y="1176413"/>
            <a:chExt cx="2133761" cy="354967"/>
          </a:xfrm>
        </p:grpSpPr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474249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192745" y="3689738"/>
            <a:ext cx="6667165" cy="12793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82257" y="351315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219929" y="4014732"/>
            <a:ext cx="65722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일기에 나오는 시각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12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 중에서 시계의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긴바늘과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짧은바늘이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이루는 각이 직각인 시각은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각 삼각형 45"/>
          <p:cNvSpPr/>
          <p:nvPr/>
        </p:nvSpPr>
        <p:spPr>
          <a:xfrm flipH="1" flipV="1">
            <a:off x="4932040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4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32539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suhi_p_0301_02_0004.html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rcRect t="12509" r="30146"/>
          <a:stretch/>
        </p:blipFill>
        <p:spPr>
          <a:xfrm>
            <a:off x="1149176" y="2269067"/>
            <a:ext cx="3380491" cy="2492081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3707904" y="3384184"/>
            <a:ext cx="432048" cy="58487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837798" y="2335236"/>
            <a:ext cx="602679" cy="15760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직각을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746684" y="1232093"/>
            <a:ext cx="2093568" cy="263806"/>
            <a:chOff x="4746684" y="1232093"/>
            <a:chExt cx="2093568" cy="263806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6598995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6310956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6019213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744424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452681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4746684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원래 삽화에 있는 캐릭터와 텍스트 대신 천재교육 캐릭터와 텍스트 새로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직각을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97580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\lesson02\ops\ms_lesson02\images\ms_31_2_03_01_01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5" name="모서리가 둥근 직사각형 54"/>
          <p:cNvSpPr/>
          <p:nvPr/>
        </p:nvSpPr>
        <p:spPr>
          <a:xfrm>
            <a:off x="4175956" y="3312176"/>
            <a:ext cx="432048" cy="58487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3485344" y="2831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752020" y="1165821"/>
            <a:ext cx="2133761" cy="354967"/>
            <a:chOff x="4742495" y="1176413"/>
            <a:chExt cx="2133761" cy="354967"/>
          </a:xfrm>
        </p:grpSpPr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474249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2" name="모서리가 둥근 사각형 설명선 31"/>
          <p:cNvSpPr/>
          <p:nvPr/>
        </p:nvSpPr>
        <p:spPr>
          <a:xfrm>
            <a:off x="3462268" y="2096852"/>
            <a:ext cx="2369872" cy="1270815"/>
          </a:xfrm>
          <a:prstGeom prst="wedgeRoundRectCallout">
            <a:avLst>
              <a:gd name="adj1" fmla="val -1358"/>
              <a:gd name="adj2" fmla="val 6416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+mn-ea"/>
              </a:rPr>
              <a:t>삼각자를 대었을 때 </a:t>
            </a:r>
            <a:endParaRPr lang="en-US" altLang="ko-KR" sz="1600" dirty="0" smtClean="0">
              <a:solidFill>
                <a:sysClr val="windowText" lastClr="000000"/>
              </a:solidFill>
              <a:latin typeface="+mn-ea"/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+mn-ea"/>
              </a:rPr>
              <a:t>삼각자의 모서리와 </a:t>
            </a:r>
            <a:endParaRPr lang="en-US" altLang="ko-KR" sz="1600" dirty="0" smtClean="0">
              <a:solidFill>
                <a:sysClr val="windowText" lastClr="000000"/>
              </a:solidFill>
              <a:latin typeface="+mn-ea"/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+mn-ea"/>
              </a:rPr>
              <a:t>꼭 맞게 겹쳐지는 각을 </a:t>
            </a:r>
            <a:endParaRPr lang="en-US" altLang="ko-KR" sz="1600" dirty="0" smtClean="0">
              <a:solidFill>
                <a:sysClr val="windowText" lastClr="000000"/>
              </a:solidFill>
              <a:latin typeface="+mn-ea"/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+mn-ea"/>
              </a:rPr>
              <a:t>직각이라고 해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+mn-ea"/>
              </a:rPr>
              <a:t>!</a:t>
            </a:r>
            <a:endParaRPr lang="ko-KR" altLang="en-US" sz="160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973" y="3441918"/>
            <a:ext cx="1064569" cy="106456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/>
          <p:cNvSpPr/>
          <p:nvPr/>
        </p:nvSpPr>
        <p:spPr>
          <a:xfrm>
            <a:off x="5423520" y="42126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03259" y="180115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순서도: 대체 처리 81"/>
          <p:cNvSpPr/>
          <p:nvPr/>
        </p:nvSpPr>
        <p:spPr>
          <a:xfrm>
            <a:off x="4752020" y="1232756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/>
          <p:cNvGrpSpPr/>
          <p:nvPr/>
        </p:nvGrpSpPr>
        <p:grpSpPr>
          <a:xfrm>
            <a:off x="5452681" y="1233382"/>
            <a:ext cx="1387571" cy="262517"/>
            <a:chOff x="5452681" y="1233382"/>
            <a:chExt cx="1387571" cy="262517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6598995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6310956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6019213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5744424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5452681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27038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\lesson02\ops\ms_lesson02\images\ms_31_2_03_02_01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58017" y="1243326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    안에 알맞은 말을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/>
          <a:srcRect l="13246" r="13701" b="37887"/>
          <a:stretch/>
        </p:blipFill>
        <p:spPr>
          <a:xfrm>
            <a:off x="793894" y="2138607"/>
            <a:ext cx="5258861" cy="1578425"/>
          </a:xfrm>
          <a:prstGeom prst="rect">
            <a:avLst/>
          </a:prstGeom>
        </p:spPr>
      </p:pic>
      <p:sp>
        <p:nvSpPr>
          <p:cNvPr id="55" name="모서리가 둥근 직사각형 54"/>
          <p:cNvSpPr/>
          <p:nvPr/>
        </p:nvSpPr>
        <p:spPr>
          <a:xfrm>
            <a:off x="323528" y="3813585"/>
            <a:ext cx="6202200" cy="39569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44743" y="3912735"/>
            <a:ext cx="6195509" cy="67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종이를 반듯하게 두 번 접었을 때 생기는 각을         이라고 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779202" y="3933056"/>
            <a:ext cx="670788" cy="3474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</a:t>
            </a:r>
            <a:endParaRPr lang="en-US" altLang="ko-KR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746835" y="1165821"/>
            <a:ext cx="2133761" cy="354967"/>
            <a:chOff x="4742495" y="1176413"/>
            <a:chExt cx="2133761" cy="354967"/>
          </a:xfrm>
        </p:grpSpPr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474249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6480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317" y="275334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8" y="2777100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2371219" y="2348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11" y="4225264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     안에 알맞은 말을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07" y="1412776"/>
            <a:ext cx="366937" cy="36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8"/>
          <a:srcRect l="11688" r="11250" b="39243"/>
          <a:stretch/>
        </p:blipFill>
        <p:spPr>
          <a:xfrm>
            <a:off x="397510" y="2354699"/>
            <a:ext cx="6249247" cy="1445248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323528" y="3813585"/>
            <a:ext cx="6343278" cy="45362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39660" y="3897052"/>
            <a:ext cx="6307274" cy="67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종이를 반듯하게 두 번 접었을 때 생기는 각을         이라고 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476921" y="3897052"/>
            <a:ext cx="670788" cy="3474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</a:t>
            </a:r>
            <a:endParaRPr lang="en-US" altLang="ko-KR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5334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792026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043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\lesson02\ops\ms_lesson02\images\ms_31_2_03_02_01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    안에 알맞은 말을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rcRect l="13246" r="13701" b="37887"/>
          <a:stretch/>
        </p:blipFill>
        <p:spPr>
          <a:xfrm>
            <a:off x="793894" y="2138607"/>
            <a:ext cx="5258861" cy="1578425"/>
          </a:xfrm>
          <a:prstGeom prst="rect">
            <a:avLst/>
          </a:prstGeom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6480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317" y="275334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8" y="2777100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순서도: 대체 처리 81"/>
          <p:cNvSpPr/>
          <p:nvPr/>
        </p:nvSpPr>
        <p:spPr>
          <a:xfrm>
            <a:off x="4752020" y="1232756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/>
          <p:cNvGrpSpPr/>
          <p:nvPr/>
        </p:nvGrpSpPr>
        <p:grpSpPr>
          <a:xfrm>
            <a:off x="5452681" y="1233382"/>
            <a:ext cx="1387571" cy="262517"/>
            <a:chOff x="5452681" y="1233382"/>
            <a:chExt cx="1387571" cy="262517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6598995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6310956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6019213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5744424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5452681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/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26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쪽 문제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삽화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순서도: 대체 처리 32"/>
          <p:cNvSpPr/>
          <p:nvPr/>
        </p:nvSpPr>
        <p:spPr>
          <a:xfrm>
            <a:off x="5458017" y="1243326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23528" y="3813585"/>
            <a:ext cx="6202200" cy="39569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84634" y="3886919"/>
            <a:ext cx="6307274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종이를 반듯하게 두 번 접었을 때 생기는 각을         이라고 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574261" y="3882534"/>
            <a:ext cx="60980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</a:t>
            </a:r>
            <a:endParaRPr lang="en-US" altLang="ko-KR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746835" y="1165821"/>
            <a:ext cx="2133761" cy="354967"/>
            <a:chOff x="4742495" y="1176413"/>
            <a:chExt cx="2133761" cy="354967"/>
          </a:xfrm>
        </p:grpSpPr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474249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92745" y="3780954"/>
            <a:ext cx="6667165" cy="11881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8478" y="360902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339997" y="4185084"/>
            <a:ext cx="65722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종이를 반듯하게 두 번 접었을 때 생기는 각을 직각이라고 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직각 삼각형 59"/>
          <p:cNvSpPr/>
          <p:nvPr/>
        </p:nvSpPr>
        <p:spPr>
          <a:xfrm flipH="1" flipV="1">
            <a:off x="4932040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70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462" y="1644071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직각을 모두 찾아     로 표시해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색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직각 모양의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빨간색 직각 표시를 파란색으로 수정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#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00a0ff)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5910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angle.svg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answer_01.svg~answer_03.svg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\lesson02\ops\ms_lesson02\images\ms_31_2_03_03_01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1" y="1687212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r="17835"/>
          <a:stretch/>
        </p:blipFill>
        <p:spPr>
          <a:xfrm>
            <a:off x="4168111" y="1601236"/>
            <a:ext cx="367885" cy="4096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144" y="2156141"/>
            <a:ext cx="5439534" cy="2829320"/>
          </a:xfrm>
          <a:prstGeom prst="rect">
            <a:avLst/>
          </a:prstGeom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586" y="2356469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4752020" y="1232756"/>
            <a:ext cx="2088232" cy="263143"/>
            <a:chOff x="4752020" y="1232756"/>
            <a:chExt cx="2088232" cy="263143"/>
          </a:xfrm>
        </p:grpSpPr>
        <p:sp>
          <p:nvSpPr>
            <p:cNvPr id="61" name="순서도: 대체 처리 60"/>
            <p:cNvSpPr/>
            <p:nvPr/>
          </p:nvSpPr>
          <p:spPr>
            <a:xfrm>
              <a:off x="4752020" y="1232756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452681" y="1233382"/>
              <a:ext cx="1387571" cy="262517"/>
              <a:chOff x="5452681" y="1233382"/>
              <a:chExt cx="1387571" cy="26251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6598995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순서도: 대체 처리 70"/>
              <p:cNvSpPr/>
              <p:nvPr/>
            </p:nvSpPr>
            <p:spPr>
              <a:xfrm>
                <a:off x="6310956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6019213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순서도: 대체 처리 72"/>
              <p:cNvSpPr/>
              <p:nvPr/>
            </p:nvSpPr>
            <p:spPr>
              <a:xfrm>
                <a:off x="5744424" y="124387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452681" y="124081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순서도: 대체 처리 62"/>
            <p:cNvSpPr/>
            <p:nvPr/>
          </p:nvSpPr>
          <p:spPr>
            <a:xfrm>
              <a:off x="574580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4746835" y="1165821"/>
            <a:ext cx="2133761" cy="354967"/>
            <a:chOff x="4742495" y="1176413"/>
            <a:chExt cx="2133761" cy="354967"/>
          </a:xfrm>
        </p:grpSpPr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474249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3815916" y="265809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456956" y="40770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812892" y="419756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008" y="594188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 직각 모양의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빨간색 직각 표시를 파란색으로 수정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#00a0ff)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9532" y="1408710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도형에서 직각을 모두 찾아   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표시해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397" y="2445164"/>
            <a:ext cx="5601482" cy="198147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8"/>
          <a:srcRect r="17835"/>
          <a:stretch/>
        </p:blipFill>
        <p:spPr>
          <a:xfrm>
            <a:off x="4358006" y="1347628"/>
            <a:ext cx="367885" cy="409632"/>
          </a:xfrm>
          <a:prstGeom prst="rect">
            <a:avLst/>
          </a:prstGeom>
        </p:spPr>
      </p:pic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22256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angle.svg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answer_04.svg~answer_06.svg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\lesson02\ops\ms_lesson02\images\ms_31_2_03_03_01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1324980" y="303513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405816" y="331540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94709" y="332197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462" y="1644071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직각을 모두 찾아     로 표시해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1" y="1687212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r="17835"/>
          <a:stretch/>
        </p:blipFill>
        <p:spPr>
          <a:xfrm>
            <a:off x="4168111" y="1601236"/>
            <a:ext cx="367885" cy="4096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144" y="2156141"/>
            <a:ext cx="5439534" cy="2829320"/>
          </a:xfrm>
          <a:prstGeom prst="rect">
            <a:avLst/>
          </a:prstGeom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586" y="2356469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4752020" y="1232756"/>
            <a:ext cx="2088232" cy="263143"/>
            <a:chOff x="4752020" y="1232756"/>
            <a:chExt cx="2088232" cy="263143"/>
          </a:xfrm>
        </p:grpSpPr>
        <p:sp>
          <p:nvSpPr>
            <p:cNvPr id="61" name="순서도: 대체 처리 60"/>
            <p:cNvSpPr/>
            <p:nvPr/>
          </p:nvSpPr>
          <p:spPr>
            <a:xfrm>
              <a:off x="4752020" y="1232756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452681" y="1233382"/>
              <a:ext cx="1387571" cy="262517"/>
              <a:chOff x="5452681" y="1233382"/>
              <a:chExt cx="1387571" cy="26251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6598995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순서도: 대체 처리 70"/>
              <p:cNvSpPr/>
              <p:nvPr/>
            </p:nvSpPr>
            <p:spPr>
              <a:xfrm>
                <a:off x="6310956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6019213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순서도: 대체 처리 72"/>
              <p:cNvSpPr/>
              <p:nvPr/>
            </p:nvSpPr>
            <p:spPr>
              <a:xfrm>
                <a:off x="5744424" y="124387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452681" y="124081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순서도: 대체 처리 62"/>
            <p:cNvSpPr/>
            <p:nvPr/>
          </p:nvSpPr>
          <p:spPr>
            <a:xfrm>
              <a:off x="574580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4746835" y="1165821"/>
            <a:ext cx="2133761" cy="354967"/>
            <a:chOff x="4742495" y="1176413"/>
            <a:chExt cx="2133761" cy="354967"/>
          </a:xfrm>
        </p:grpSpPr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474249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92745" y="3780954"/>
            <a:ext cx="6667165" cy="11881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8478" y="360902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339997" y="4185084"/>
            <a:ext cx="65722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모눈종이의 선을 따라 그린 각을 찾아     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표시합니다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7"/>
          <a:srcRect r="17835"/>
          <a:stretch/>
        </p:blipFill>
        <p:spPr>
          <a:xfrm>
            <a:off x="3887924" y="4137948"/>
            <a:ext cx="367885" cy="409632"/>
          </a:xfrm>
          <a:prstGeom prst="rect">
            <a:avLst/>
          </a:prstGeom>
        </p:spPr>
      </p:pic>
      <p:sp>
        <p:nvSpPr>
          <p:cNvPr id="42" name="직각 삼각형 41"/>
          <p:cNvSpPr/>
          <p:nvPr/>
        </p:nvSpPr>
        <p:spPr>
          <a:xfrm flipH="1" flipV="1">
            <a:off x="4932040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80209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angle.svg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\lesson02\ops\ms_lesson02\images\ms_31_2_03_03_01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04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41472</TotalTime>
  <Words>1580</Words>
  <Application>Microsoft Office PowerPoint</Application>
  <PresentationFormat>화면 슬라이드 쇼(4:3)</PresentationFormat>
  <Paragraphs>469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7240</cp:revision>
  <dcterms:created xsi:type="dcterms:W3CDTF">2008-07-15T12:19:11Z</dcterms:created>
  <dcterms:modified xsi:type="dcterms:W3CDTF">2022-01-20T00:46:49Z</dcterms:modified>
</cp:coreProperties>
</file>